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16"/>
  </p:notesMasterIdLst>
  <p:handoutMasterIdLst>
    <p:handoutMasterId r:id="rId17"/>
  </p:handoutMasterIdLst>
  <p:sldIdLst>
    <p:sldId id="316" r:id="rId4"/>
    <p:sldId id="271" r:id="rId5"/>
    <p:sldId id="272" r:id="rId6"/>
    <p:sldId id="394" r:id="rId7"/>
    <p:sldId id="395" r:id="rId8"/>
    <p:sldId id="311" r:id="rId9"/>
    <p:sldId id="392" r:id="rId10"/>
    <p:sldId id="393" r:id="rId11"/>
    <p:sldId id="396" r:id="rId12"/>
    <p:sldId id="397" r:id="rId13"/>
    <p:sldId id="390" r:id="rId14"/>
    <p:sldId id="3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07" autoAdjust="0"/>
  </p:normalViewPr>
  <p:slideViewPr>
    <p:cSldViewPr snapToGrid="0" showGuides="1">
      <p:cViewPr varScale="1">
        <p:scale>
          <a:sx n="105" d="100"/>
          <a:sy n="105" d="100"/>
        </p:scale>
        <p:origin x="750" y="96"/>
      </p:cViewPr>
      <p:guideLst>
        <p:guide orient="horz" pos="2328"/>
        <p:guide pos="3864"/>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c:spPr>
            <c:extLst>
              <c:ext xmlns:c16="http://schemas.microsoft.com/office/drawing/2014/chart" uri="{C3380CC4-5D6E-409C-BE32-E72D297353CC}">
                <c16:uniqueId val="{00000001-F6D4-444D-8AF5-9F6BC4341D71}"/>
              </c:ext>
            </c:extLst>
          </c:dPt>
          <c:dPt>
            <c:idx val="1"/>
            <c:bubble3D val="0"/>
            <c:spPr>
              <a:solidFill>
                <a:schemeClr val="bg1"/>
              </a:solidFill>
            </c:spPr>
            <c:extLst>
              <c:ext xmlns:c16="http://schemas.microsoft.com/office/drawing/2014/chart" uri="{C3380CC4-5D6E-409C-BE32-E72D297353CC}">
                <c16:uniqueId val="{00000003-F6D4-444D-8AF5-9F6BC4341D71}"/>
              </c:ext>
            </c:extLst>
          </c:dPt>
          <c:dPt>
            <c:idx val="2"/>
            <c:bubble3D val="0"/>
            <c:spPr>
              <a:solidFill>
                <a:schemeClr val="bg1">
                  <a:lumMod val="75000"/>
                </a:schemeClr>
              </a:solidFill>
            </c:spPr>
            <c:extLst>
              <c:ext xmlns:c16="http://schemas.microsoft.com/office/drawing/2014/chart" uri="{C3380CC4-5D6E-409C-BE32-E72D297353CC}">
                <c16:uniqueId val="{00000005-F6D4-444D-8AF5-9F6BC4341D71}"/>
              </c:ext>
            </c:extLst>
          </c:dPt>
          <c:dLbls>
            <c:delete val="1"/>
          </c:dLbls>
          <c:cat>
            <c:strRef>
              <c:f>Sheet1!$A$2:$A$4</c:f>
              <c:strCache>
                <c:ptCount val="3"/>
                <c:pt idx="0">
                  <c:v>1st Qtr</c:v>
                </c:pt>
                <c:pt idx="1">
                  <c:v>2nd Qtr</c:v>
                </c:pt>
                <c:pt idx="2">
                  <c:v>3rd Qtr</c:v>
                </c:pt>
              </c:strCache>
            </c:strRef>
          </c:cat>
          <c:val>
            <c:numRef>
              <c:f>Sheet1!$B$2:$B$4</c:f>
              <c:numCache>
                <c:formatCode>General</c:formatCode>
                <c:ptCount val="3"/>
                <c:pt idx="0">
                  <c:v>3</c:v>
                </c:pt>
                <c:pt idx="1">
                  <c:v>4</c:v>
                </c:pt>
                <c:pt idx="2">
                  <c:v>3</c:v>
                </c:pt>
              </c:numCache>
            </c:numRef>
          </c:val>
          <c:extLst>
            <c:ext xmlns:c16="http://schemas.microsoft.com/office/drawing/2014/chart" uri="{C3380CC4-5D6E-409C-BE32-E72D297353CC}">
              <c16:uniqueId val="{00000006-F6D4-444D-8AF5-9F6BC4341D71}"/>
            </c:ext>
          </c:extLst>
        </c:ser>
        <c:dLbls>
          <c:showLegendKey val="0"/>
          <c:showVal val="0"/>
          <c:showCatName val="1"/>
          <c:showSerName val="0"/>
          <c:showPercent val="1"/>
          <c:showBubbleSize val="0"/>
          <c:showLeaderLines val="1"/>
        </c:dLbls>
        <c:firstSliceAng val="0"/>
        <c:holeSize val="69"/>
      </c:doughnutChart>
    </c:plotArea>
    <c:plotVisOnly val="1"/>
    <c:dispBlanksAs val="gap"/>
    <c:showDLblsOverMax val="0"/>
  </c:chart>
  <c:txPr>
    <a:bodyPr/>
    <a:lstStyle/>
    <a:p>
      <a:pPr>
        <a:defRPr sz="1800"/>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1-1E20-4773-80CF-94F172F3262F}"/>
              </c:ext>
            </c:extLst>
          </c:dPt>
          <c:dPt>
            <c:idx val="1"/>
            <c:bubble3D val="0"/>
            <c:spPr>
              <a:solidFill>
                <a:schemeClr val="bg1"/>
              </a:solidFill>
            </c:spPr>
            <c:extLst>
              <c:ext xmlns:c16="http://schemas.microsoft.com/office/drawing/2014/chart" uri="{C3380CC4-5D6E-409C-BE32-E72D297353CC}">
                <c16:uniqueId val="{00000003-1E20-4773-80CF-94F172F3262F}"/>
              </c:ext>
            </c:extLst>
          </c:dPt>
          <c:dPt>
            <c:idx val="2"/>
            <c:bubble3D val="0"/>
            <c:spPr>
              <a:solidFill>
                <a:schemeClr val="bg1">
                  <a:lumMod val="75000"/>
                </a:schemeClr>
              </a:solidFill>
            </c:spPr>
            <c:extLst>
              <c:ext xmlns:c16="http://schemas.microsoft.com/office/drawing/2014/chart" uri="{C3380CC4-5D6E-409C-BE32-E72D297353CC}">
                <c16:uniqueId val="{00000005-1E20-4773-80CF-94F172F3262F}"/>
              </c:ext>
            </c:extLst>
          </c:dPt>
          <c:dLbls>
            <c:delete val="1"/>
          </c:dLbls>
          <c:cat>
            <c:strRef>
              <c:f>Sheet1!$A$2:$A$4</c:f>
              <c:strCache>
                <c:ptCount val="3"/>
                <c:pt idx="0">
                  <c:v>1st Qtr</c:v>
                </c:pt>
                <c:pt idx="1">
                  <c:v>2nd Qtr</c:v>
                </c:pt>
                <c:pt idx="2">
                  <c:v>3rd Qtr</c:v>
                </c:pt>
              </c:strCache>
            </c:strRef>
          </c:cat>
          <c:val>
            <c:numRef>
              <c:f>Sheet1!$B$2:$B$4</c:f>
              <c:numCache>
                <c:formatCode>General</c:formatCode>
                <c:ptCount val="3"/>
                <c:pt idx="0">
                  <c:v>6</c:v>
                </c:pt>
                <c:pt idx="1">
                  <c:v>2</c:v>
                </c:pt>
                <c:pt idx="2">
                  <c:v>2</c:v>
                </c:pt>
              </c:numCache>
            </c:numRef>
          </c:val>
          <c:extLst>
            <c:ext xmlns:c16="http://schemas.microsoft.com/office/drawing/2014/chart" uri="{C3380CC4-5D6E-409C-BE32-E72D297353CC}">
              <c16:uniqueId val="{00000006-1E20-4773-80CF-94F172F3262F}"/>
            </c:ext>
          </c:extLst>
        </c:ser>
        <c:dLbls>
          <c:showLegendKey val="0"/>
          <c:showVal val="0"/>
          <c:showCatName val="1"/>
          <c:showSerName val="0"/>
          <c:showPercent val="1"/>
          <c:showBubbleSize val="0"/>
          <c:showLeaderLines val="1"/>
        </c:dLbls>
        <c:firstSliceAng val="0"/>
        <c:holeSize val="69"/>
      </c:doughnutChart>
    </c:plotArea>
    <c:plotVisOnly val="1"/>
    <c:dispBlanksAs val="gap"/>
    <c:showDLblsOverMax val="0"/>
  </c:chart>
  <c:txPr>
    <a:bodyPr/>
    <a:lstStyle/>
    <a:p>
      <a:pPr>
        <a:defRPr sz="1800"/>
      </a:pPr>
      <a:endParaRPr lang="el-G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3"/>
              </a:solidFill>
            </c:spPr>
            <c:extLst>
              <c:ext xmlns:c16="http://schemas.microsoft.com/office/drawing/2014/chart" uri="{C3380CC4-5D6E-409C-BE32-E72D297353CC}">
                <c16:uniqueId val="{00000001-99C4-4886-A4B7-531F120BB327}"/>
              </c:ext>
            </c:extLst>
          </c:dPt>
          <c:dPt>
            <c:idx val="1"/>
            <c:bubble3D val="0"/>
            <c:spPr>
              <a:solidFill>
                <a:schemeClr val="bg1"/>
              </a:solidFill>
            </c:spPr>
            <c:extLst>
              <c:ext xmlns:c16="http://schemas.microsoft.com/office/drawing/2014/chart" uri="{C3380CC4-5D6E-409C-BE32-E72D297353CC}">
                <c16:uniqueId val="{00000003-99C4-4886-A4B7-531F120BB327}"/>
              </c:ext>
            </c:extLst>
          </c:dPt>
          <c:dPt>
            <c:idx val="2"/>
            <c:bubble3D val="0"/>
            <c:spPr>
              <a:solidFill>
                <a:schemeClr val="bg1">
                  <a:lumMod val="75000"/>
                </a:schemeClr>
              </a:solidFill>
            </c:spPr>
            <c:extLst>
              <c:ext xmlns:c16="http://schemas.microsoft.com/office/drawing/2014/chart" uri="{C3380CC4-5D6E-409C-BE32-E72D297353CC}">
                <c16:uniqueId val="{00000005-99C4-4886-A4B7-531F120BB327}"/>
              </c:ext>
            </c:extLst>
          </c:dPt>
          <c:dLbls>
            <c:delete val="1"/>
          </c:dLbls>
          <c:cat>
            <c:strRef>
              <c:f>Sheet1!$A$2:$A$4</c:f>
              <c:strCache>
                <c:ptCount val="3"/>
                <c:pt idx="0">
                  <c:v>1st Qtr</c:v>
                </c:pt>
                <c:pt idx="1">
                  <c:v>2nd Qtr</c:v>
                </c:pt>
                <c:pt idx="2">
                  <c:v>3rd Qtr</c:v>
                </c:pt>
              </c:strCache>
            </c:strRef>
          </c:cat>
          <c:val>
            <c:numRef>
              <c:f>Sheet1!$B$2:$B$4</c:f>
              <c:numCache>
                <c:formatCode>General</c:formatCode>
                <c:ptCount val="3"/>
                <c:pt idx="0">
                  <c:v>6</c:v>
                </c:pt>
                <c:pt idx="1">
                  <c:v>3</c:v>
                </c:pt>
                <c:pt idx="2">
                  <c:v>1</c:v>
                </c:pt>
              </c:numCache>
            </c:numRef>
          </c:val>
          <c:extLst>
            <c:ext xmlns:c16="http://schemas.microsoft.com/office/drawing/2014/chart" uri="{C3380CC4-5D6E-409C-BE32-E72D297353CC}">
              <c16:uniqueId val="{00000006-99C4-4886-A4B7-531F120BB327}"/>
            </c:ext>
          </c:extLst>
        </c:ser>
        <c:dLbls>
          <c:showLegendKey val="0"/>
          <c:showVal val="0"/>
          <c:showCatName val="1"/>
          <c:showSerName val="0"/>
          <c:showPercent val="1"/>
          <c:showBubbleSize val="0"/>
          <c:showLeaderLines val="1"/>
        </c:dLbls>
        <c:firstSliceAng val="0"/>
        <c:holeSize val="69"/>
      </c:doughnutChart>
    </c:plotArea>
    <c:plotVisOnly val="1"/>
    <c:dispBlanksAs val="gap"/>
    <c:showDLblsOverMax val="0"/>
  </c:chart>
  <c:txPr>
    <a:bodyPr/>
    <a:lstStyle/>
    <a:p>
      <a:pPr>
        <a:defRPr sz="1800"/>
      </a:pPr>
      <a:endParaRPr lang="el-G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4"/>
              </a:solidFill>
            </c:spPr>
            <c:extLst>
              <c:ext xmlns:c16="http://schemas.microsoft.com/office/drawing/2014/chart" uri="{C3380CC4-5D6E-409C-BE32-E72D297353CC}">
                <c16:uniqueId val="{00000001-B18D-4D86-BBDB-4A5C3DB0D10F}"/>
              </c:ext>
            </c:extLst>
          </c:dPt>
          <c:dPt>
            <c:idx val="1"/>
            <c:bubble3D val="0"/>
            <c:spPr>
              <a:solidFill>
                <a:schemeClr val="bg1"/>
              </a:solidFill>
            </c:spPr>
            <c:extLst>
              <c:ext xmlns:c16="http://schemas.microsoft.com/office/drawing/2014/chart" uri="{C3380CC4-5D6E-409C-BE32-E72D297353CC}">
                <c16:uniqueId val="{00000003-B18D-4D86-BBDB-4A5C3DB0D10F}"/>
              </c:ext>
            </c:extLst>
          </c:dPt>
          <c:dPt>
            <c:idx val="2"/>
            <c:bubble3D val="0"/>
            <c:spPr>
              <a:solidFill>
                <a:schemeClr val="bg1">
                  <a:lumMod val="75000"/>
                </a:schemeClr>
              </a:solidFill>
            </c:spPr>
            <c:extLst>
              <c:ext xmlns:c16="http://schemas.microsoft.com/office/drawing/2014/chart" uri="{C3380CC4-5D6E-409C-BE32-E72D297353CC}">
                <c16:uniqueId val="{00000005-B18D-4D86-BBDB-4A5C3DB0D10F}"/>
              </c:ext>
            </c:extLst>
          </c:dPt>
          <c:dLbls>
            <c:delete val="1"/>
          </c:dLbls>
          <c:cat>
            <c:strRef>
              <c:f>Sheet1!$A$2:$A$4</c:f>
              <c:strCache>
                <c:ptCount val="3"/>
                <c:pt idx="0">
                  <c:v>1st Qtr</c:v>
                </c:pt>
                <c:pt idx="1">
                  <c:v>2nd Qtr</c:v>
                </c:pt>
                <c:pt idx="2">
                  <c:v>3rd Qtr</c:v>
                </c:pt>
              </c:strCache>
            </c:strRef>
          </c:cat>
          <c:val>
            <c:numRef>
              <c:f>Sheet1!$B$2:$B$4</c:f>
              <c:numCache>
                <c:formatCode>General</c:formatCode>
                <c:ptCount val="3"/>
                <c:pt idx="0">
                  <c:v>8</c:v>
                </c:pt>
                <c:pt idx="1">
                  <c:v>1</c:v>
                </c:pt>
                <c:pt idx="2">
                  <c:v>1</c:v>
                </c:pt>
              </c:numCache>
            </c:numRef>
          </c:val>
          <c:extLst>
            <c:ext xmlns:c16="http://schemas.microsoft.com/office/drawing/2014/chart" uri="{C3380CC4-5D6E-409C-BE32-E72D297353CC}">
              <c16:uniqueId val="{00000006-B18D-4D86-BBDB-4A5C3DB0D10F}"/>
            </c:ext>
          </c:extLst>
        </c:ser>
        <c:dLbls>
          <c:showLegendKey val="0"/>
          <c:showVal val="0"/>
          <c:showCatName val="1"/>
          <c:showSerName val="0"/>
          <c:showPercent val="1"/>
          <c:showBubbleSize val="0"/>
          <c:showLeaderLines val="1"/>
        </c:dLbls>
        <c:firstSliceAng val="0"/>
        <c:holeSize val="69"/>
      </c:doughnutChart>
    </c:plotArea>
    <c:plotVisOnly val="1"/>
    <c:dispBlanksAs val="gap"/>
    <c:showDLblsOverMax val="0"/>
  </c:chart>
  <c:txPr>
    <a:bodyPr/>
    <a:lstStyle/>
    <a:p>
      <a:pPr>
        <a:defRPr sz="1800"/>
      </a:pPr>
      <a:endParaRPr lang="el-G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8439FE-94A4-4394-BEC7-0F98A62231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5EB94D-D734-48CF-9D74-A503AF9711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308336-F1CD-467F-8FDC-ABD4B658DC6B}" type="datetimeFigureOut">
              <a:rPr lang="en-US" smtClean="0"/>
              <a:t>3/9/2021</a:t>
            </a:fld>
            <a:endParaRPr lang="en-US"/>
          </a:p>
        </p:txBody>
      </p:sp>
      <p:sp>
        <p:nvSpPr>
          <p:cNvPr id="4" name="Footer Placeholder 3">
            <a:extLst>
              <a:ext uri="{FF2B5EF4-FFF2-40B4-BE49-F238E27FC236}">
                <a16:creationId xmlns:a16="http://schemas.microsoft.com/office/drawing/2014/main" id="{99BB9547-E2B2-442A-99FE-388E5C7728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8DB4FD-0ECC-403B-9800-DA17BC88EF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982CE0-FBF7-4D86-8DEC-B86BC83DA857}" type="slidenum">
              <a:rPr lang="en-US" smtClean="0"/>
              <a:t>‹#›</a:t>
            </a:fld>
            <a:endParaRPr lang="en-US"/>
          </a:p>
        </p:txBody>
      </p:sp>
    </p:spTree>
    <p:extLst>
      <p:ext uri="{BB962C8B-B14F-4D97-AF65-F5344CB8AC3E}">
        <p14:creationId xmlns:p14="http://schemas.microsoft.com/office/powerpoint/2010/main" val="256081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1F036-9BEF-42F2-A356-589E868B7D72}" type="datetimeFigureOut">
              <a:rPr lang="en-US" smtClean="0"/>
              <a:t>3/9/2021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B355F-7DE4-4D29-AD17-021F578115DC}" type="slidenum">
              <a:rPr lang="en-US" smtClean="0"/>
              <a:t>‹#›</a:t>
            </a:fld>
            <a:endParaRPr lang="en-US"/>
          </a:p>
        </p:txBody>
      </p:sp>
    </p:spTree>
    <p:extLst>
      <p:ext uri="{BB962C8B-B14F-4D97-AF65-F5344CB8AC3E}">
        <p14:creationId xmlns:p14="http://schemas.microsoft.com/office/powerpoint/2010/main" val="415781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bg1">
            <a:alpha val="7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B75548DB-9145-4C14-977F-BF3E634F8427}"/>
              </a:ext>
            </a:extLst>
          </p:cNvPr>
          <p:cNvSpPr/>
          <p:nvPr userDrawn="1"/>
        </p:nvSpPr>
        <p:spPr>
          <a:xfrm>
            <a:off x="3857624" y="601907"/>
            <a:ext cx="7771585" cy="5654186"/>
          </a:xfrm>
          <a:prstGeom prst="rect">
            <a:avLst/>
          </a:prstGeom>
          <a:solidFill>
            <a:schemeClr val="bg1">
              <a:alpha val="40000"/>
            </a:schemeClr>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a:extLst>
              <a:ext uri="{FF2B5EF4-FFF2-40B4-BE49-F238E27FC236}">
                <a16:creationId xmlns:a16="http://schemas.microsoft.com/office/drawing/2014/main" id="{52E1BB11-CE0C-4E0F-902B-E0070B16AAE6}"/>
              </a:ext>
            </a:extLst>
          </p:cNvPr>
          <p:cNvSpPr>
            <a:spLocks noGrp="1"/>
          </p:cNvSpPr>
          <p:nvPr>
            <p:ph type="pic" idx="12" hasCustomPrompt="1"/>
          </p:nvPr>
        </p:nvSpPr>
        <p:spPr>
          <a:xfrm>
            <a:off x="9268565"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4" name="Picture Placeholder 2">
            <a:extLst>
              <a:ext uri="{FF2B5EF4-FFF2-40B4-BE49-F238E27FC236}">
                <a16:creationId xmlns:a16="http://schemas.microsoft.com/office/drawing/2014/main" id="{637E444D-D0F8-454F-BC8D-5B07A2464039}"/>
              </a:ext>
            </a:extLst>
          </p:cNvPr>
          <p:cNvSpPr>
            <a:spLocks noGrp="1"/>
          </p:cNvSpPr>
          <p:nvPr>
            <p:ph type="pic" idx="13" hasCustomPrompt="1"/>
          </p:nvPr>
        </p:nvSpPr>
        <p:spPr>
          <a:xfrm>
            <a:off x="6694434"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5" name="Picture Placeholder 2">
            <a:extLst>
              <a:ext uri="{FF2B5EF4-FFF2-40B4-BE49-F238E27FC236}">
                <a16:creationId xmlns:a16="http://schemas.microsoft.com/office/drawing/2014/main" id="{D017A26C-1F87-42E7-AD5B-9E66527C1297}"/>
              </a:ext>
            </a:extLst>
          </p:cNvPr>
          <p:cNvSpPr>
            <a:spLocks noGrp="1"/>
          </p:cNvSpPr>
          <p:nvPr>
            <p:ph type="pic" idx="14" hasCustomPrompt="1"/>
          </p:nvPr>
        </p:nvSpPr>
        <p:spPr>
          <a:xfrm>
            <a:off x="4120304"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621442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7_Images &amp; Contents Layout">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2E541B56-E562-45F7-AF65-DC212716E3B3}"/>
              </a:ext>
            </a:extLst>
          </p:cNvPr>
          <p:cNvSpPr/>
          <p:nvPr userDrawn="1"/>
        </p:nvSpPr>
        <p:spPr>
          <a:xfrm>
            <a:off x="0" y="2638425"/>
            <a:ext cx="12192000" cy="3356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그림 개체 틀 2">
            <a:extLst>
              <a:ext uri="{FF2B5EF4-FFF2-40B4-BE49-F238E27FC236}">
                <a16:creationId xmlns:a16="http://schemas.microsoft.com/office/drawing/2014/main" id="{1D487A8B-D75C-45FC-8BC1-0D4AF5ACE0C7}"/>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79C5F99C-EA45-41DC-966E-F17A247EA3C2}"/>
              </a:ext>
            </a:extLst>
          </p:cNvPr>
          <p:cNvSpPr>
            <a:spLocks noGrp="1"/>
          </p:cNvSpPr>
          <p:nvPr>
            <p:ph type="pic" sz="quarter" idx="66" hasCustomPrompt="1"/>
          </p:nvPr>
        </p:nvSpPr>
        <p:spPr>
          <a:xfrm>
            <a:off x="638175" y="478948"/>
            <a:ext cx="2533650" cy="574098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6041225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092000" y="0"/>
            <a:ext cx="8100000" cy="396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0" hasCustomPrompt="1"/>
          </p:nvPr>
        </p:nvSpPr>
        <p:spPr>
          <a:xfrm>
            <a:off x="0" y="3960000"/>
            <a:ext cx="4092000" cy="289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2" name="Rectangle 1"/>
          <p:cNvSpPr/>
          <p:nvPr userDrawn="1"/>
        </p:nvSpPr>
        <p:spPr>
          <a:xfrm>
            <a:off x="4200000" y="4050000"/>
            <a:ext cx="7992000" cy="280800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b="1" dirty="0">
              <a:latin typeface="+mn-lt"/>
            </a:endParaRPr>
          </a:p>
        </p:txBody>
      </p:sp>
    </p:spTree>
    <p:extLst>
      <p:ext uri="{BB962C8B-B14F-4D97-AF65-F5344CB8AC3E}">
        <p14:creationId xmlns:p14="http://schemas.microsoft.com/office/powerpoint/2010/main" val="2372562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5B8CE5-8DE7-4B1E-A438-23286B4532FA}"/>
              </a:ext>
            </a:extLst>
          </p:cNvPr>
          <p:cNvSpPr/>
          <p:nvPr userDrawn="1"/>
        </p:nvSpPr>
        <p:spPr>
          <a:xfrm>
            <a:off x="0" y="0"/>
            <a:ext cx="378089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Shape 2">
            <a:extLst>
              <a:ext uri="{FF2B5EF4-FFF2-40B4-BE49-F238E27FC236}">
                <a16:creationId xmlns:a16="http://schemas.microsoft.com/office/drawing/2014/main" id="{B70290CC-81EF-4E15-9C76-9825C872E73D}"/>
              </a:ext>
            </a:extLst>
          </p:cNvPr>
          <p:cNvSpPr/>
          <p:nvPr userDrawn="1"/>
        </p:nvSpPr>
        <p:spPr>
          <a:xfrm>
            <a:off x="67749" y="2190042"/>
            <a:ext cx="1825371" cy="4705764"/>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4" name="Freeform: Shape 3">
            <a:extLst>
              <a:ext uri="{FF2B5EF4-FFF2-40B4-BE49-F238E27FC236}">
                <a16:creationId xmlns:a16="http://schemas.microsoft.com/office/drawing/2014/main" id="{1FCEF7E4-8494-44BA-9495-9F967125937F}"/>
              </a:ext>
            </a:extLst>
          </p:cNvPr>
          <p:cNvSpPr/>
          <p:nvPr userDrawn="1"/>
        </p:nvSpPr>
        <p:spPr>
          <a:xfrm>
            <a:off x="67749" y="4642338"/>
            <a:ext cx="874123" cy="2253468"/>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5" name="Freeform: Shape 4">
            <a:extLst>
              <a:ext uri="{FF2B5EF4-FFF2-40B4-BE49-F238E27FC236}">
                <a16:creationId xmlns:a16="http://schemas.microsoft.com/office/drawing/2014/main" id="{D52FCF1B-F1CF-41E9-84C6-9D8022AAF358}"/>
              </a:ext>
            </a:extLst>
          </p:cNvPr>
          <p:cNvSpPr/>
          <p:nvPr userDrawn="1"/>
        </p:nvSpPr>
        <p:spPr>
          <a:xfrm>
            <a:off x="1394131" y="5094016"/>
            <a:ext cx="698917" cy="1801790"/>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6" name="Freeform: Shape 5">
            <a:extLst>
              <a:ext uri="{FF2B5EF4-FFF2-40B4-BE49-F238E27FC236}">
                <a16:creationId xmlns:a16="http://schemas.microsoft.com/office/drawing/2014/main" id="{ABA80C23-9532-403F-8276-9AD3849FBC9A}"/>
              </a:ext>
            </a:extLst>
          </p:cNvPr>
          <p:cNvSpPr/>
          <p:nvPr userDrawn="1"/>
        </p:nvSpPr>
        <p:spPr>
          <a:xfrm rot="3600000" flipV="1">
            <a:off x="1481922" y="-359510"/>
            <a:ext cx="1739424" cy="2395147"/>
          </a:xfrm>
          <a:custGeom>
            <a:avLst/>
            <a:gdLst>
              <a:gd name="connsiteX0" fmla="*/ 1077528 w 1739424"/>
              <a:gd name="connsiteY0" fmla="*/ 398319 h 2395147"/>
              <a:gd name="connsiteX1" fmla="*/ 1067918 w 1739424"/>
              <a:gd name="connsiteY1" fmla="*/ 380004 h 2395147"/>
              <a:gd name="connsiteX2" fmla="*/ 1092561 w 1739424"/>
              <a:gd name="connsiteY2" fmla="*/ 411557 h 2395147"/>
              <a:gd name="connsiteX3" fmla="*/ 1093901 w 1739424"/>
              <a:gd name="connsiteY3" fmla="*/ 415398 h 2395147"/>
              <a:gd name="connsiteX4" fmla="*/ 1090150 w 1739424"/>
              <a:gd name="connsiteY4" fmla="*/ 414575 h 2395147"/>
              <a:gd name="connsiteX5" fmla="*/ 1077528 w 1739424"/>
              <a:gd name="connsiteY5" fmla="*/ 398319 h 2395147"/>
              <a:gd name="connsiteX6" fmla="*/ 1064970 w 1739424"/>
              <a:gd name="connsiteY6" fmla="*/ 378632 h 2395147"/>
              <a:gd name="connsiteX7" fmla="*/ 1065239 w 1739424"/>
              <a:gd name="connsiteY7" fmla="*/ 377535 h 2395147"/>
              <a:gd name="connsiteX8" fmla="*/ 1067113 w 1739424"/>
              <a:gd name="connsiteY8" fmla="*/ 379456 h 2395147"/>
              <a:gd name="connsiteX9" fmla="*/ 1064970 w 1739424"/>
              <a:gd name="connsiteY9" fmla="*/ 378632 h 2395147"/>
              <a:gd name="connsiteX10" fmla="*/ 1734633 w 1739424"/>
              <a:gd name="connsiteY10" fmla="*/ 2247062 h 2395147"/>
              <a:gd name="connsiteX11" fmla="*/ 1739424 w 1739424"/>
              <a:gd name="connsiteY11" fmla="*/ 2180709 h 2395147"/>
              <a:gd name="connsiteX12" fmla="*/ 1737481 w 1739424"/>
              <a:gd name="connsiteY12" fmla="*/ 2187429 h 2395147"/>
              <a:gd name="connsiteX13" fmla="*/ 1734633 w 1739424"/>
              <a:gd name="connsiteY13" fmla="*/ 2247062 h 2395147"/>
              <a:gd name="connsiteX14" fmla="*/ 51484 w 1739424"/>
              <a:gd name="connsiteY14" fmla="*/ 1299625 h 2395147"/>
              <a:gd name="connsiteX15" fmla="*/ 225973 w 1739424"/>
              <a:gd name="connsiteY15" fmla="*/ 1500814 h 2395147"/>
              <a:gd name="connsiteX16" fmla="*/ 421792 w 1739424"/>
              <a:gd name="connsiteY16" fmla="*/ 1544987 h 2395147"/>
              <a:gd name="connsiteX17" fmla="*/ 528944 w 1739424"/>
              <a:gd name="connsiteY17" fmla="*/ 1408075 h 2395147"/>
              <a:gd name="connsiteX18" fmla="*/ 515014 w 1739424"/>
              <a:gd name="connsiteY18" fmla="*/ 1396279 h 2395147"/>
              <a:gd name="connsiteX19" fmla="*/ 348661 w 1739424"/>
              <a:gd name="connsiteY19" fmla="*/ 1408350 h 2395147"/>
              <a:gd name="connsiteX20" fmla="*/ 279815 w 1739424"/>
              <a:gd name="connsiteY20" fmla="*/ 1396004 h 2395147"/>
              <a:gd name="connsiteX21" fmla="*/ 319463 w 1739424"/>
              <a:gd name="connsiteY21" fmla="*/ 1397376 h 2395147"/>
              <a:gd name="connsiteX22" fmla="*/ 483940 w 1739424"/>
              <a:gd name="connsiteY22" fmla="*/ 1374603 h 2395147"/>
              <a:gd name="connsiteX23" fmla="*/ 539659 w 1739424"/>
              <a:gd name="connsiteY23" fmla="*/ 1360061 h 2395147"/>
              <a:gd name="connsiteX24" fmla="*/ 725033 w 1739424"/>
              <a:gd name="connsiteY24" fmla="*/ 1297230 h 2395147"/>
              <a:gd name="connsiteX25" fmla="*/ 885491 w 1739424"/>
              <a:gd name="connsiteY25" fmla="*/ 1249489 h 2395147"/>
              <a:gd name="connsiteX26" fmla="*/ 965854 w 1739424"/>
              <a:gd name="connsiteY26" fmla="*/ 1237965 h 2395147"/>
              <a:gd name="connsiteX27" fmla="*/ 1140675 w 1739424"/>
              <a:gd name="connsiteY27" fmla="*/ 1261289 h 2395147"/>
              <a:gd name="connsiteX28" fmla="*/ 1430909 w 1739424"/>
              <a:gd name="connsiteY28" fmla="*/ 1481407 h 2395147"/>
              <a:gd name="connsiteX29" fmla="*/ 1549564 w 1739424"/>
              <a:gd name="connsiteY29" fmla="*/ 1651718 h 2395147"/>
              <a:gd name="connsiteX30" fmla="*/ 1557415 w 1739424"/>
              <a:gd name="connsiteY30" fmla="*/ 1670822 h 2395147"/>
              <a:gd name="connsiteX31" fmla="*/ 1555525 w 1739424"/>
              <a:gd name="connsiteY31" fmla="*/ 1670473 h 2395147"/>
              <a:gd name="connsiteX32" fmla="*/ 1398512 w 1739424"/>
              <a:gd name="connsiteY32" fmla="*/ 1652472 h 2395147"/>
              <a:gd name="connsiteX33" fmla="*/ 1046085 w 1739424"/>
              <a:gd name="connsiteY33" fmla="*/ 1706261 h 2395147"/>
              <a:gd name="connsiteX34" fmla="*/ 1003447 w 1739424"/>
              <a:gd name="connsiteY34" fmla="*/ 1719049 h 2395147"/>
              <a:gd name="connsiteX35" fmla="*/ 1087567 w 1739424"/>
              <a:gd name="connsiteY35" fmla="*/ 1688103 h 2395147"/>
              <a:gd name="connsiteX36" fmla="*/ 1370422 w 1739424"/>
              <a:gd name="connsiteY36" fmla="*/ 1632771 h 2395147"/>
              <a:gd name="connsiteX37" fmla="*/ 1376144 w 1739424"/>
              <a:gd name="connsiteY37" fmla="*/ 1623897 h 2395147"/>
              <a:gd name="connsiteX38" fmla="*/ 1329191 w 1739424"/>
              <a:gd name="connsiteY38" fmla="*/ 1578151 h 2395147"/>
              <a:gd name="connsiteX39" fmla="*/ 1229320 w 1739424"/>
              <a:gd name="connsiteY39" fmla="*/ 1559619 h 2395147"/>
              <a:gd name="connsiteX40" fmla="*/ 996653 w 1739424"/>
              <a:gd name="connsiteY40" fmla="*/ 1626677 h 2395147"/>
              <a:gd name="connsiteX41" fmla="*/ 863114 w 1739424"/>
              <a:gd name="connsiteY41" fmla="*/ 1736938 h 2395147"/>
              <a:gd name="connsiteX42" fmla="*/ 811586 w 1739424"/>
              <a:gd name="connsiteY42" fmla="*/ 1832416 h 2395147"/>
              <a:gd name="connsiteX43" fmla="*/ 807916 w 1739424"/>
              <a:gd name="connsiteY43" fmla="*/ 1845357 h 2395147"/>
              <a:gd name="connsiteX44" fmla="*/ 807963 w 1739424"/>
              <a:gd name="connsiteY44" fmla="*/ 1848892 h 2395147"/>
              <a:gd name="connsiteX45" fmla="*/ 879991 w 1739424"/>
              <a:gd name="connsiteY45" fmla="*/ 1820168 h 2395147"/>
              <a:gd name="connsiteX46" fmla="*/ 1011289 w 1739424"/>
              <a:gd name="connsiteY46" fmla="*/ 1801302 h 2395147"/>
              <a:gd name="connsiteX47" fmla="*/ 1249185 w 1739424"/>
              <a:gd name="connsiteY47" fmla="*/ 1765402 h 2395147"/>
              <a:gd name="connsiteX48" fmla="*/ 1343560 w 1739424"/>
              <a:gd name="connsiteY48" fmla="*/ 1722610 h 2395147"/>
              <a:gd name="connsiteX49" fmla="*/ 1376800 w 1739424"/>
              <a:gd name="connsiteY49" fmla="*/ 1677991 h 2395147"/>
              <a:gd name="connsiteX50" fmla="*/ 1387169 w 1739424"/>
              <a:gd name="connsiteY50" fmla="*/ 1672942 h 2395147"/>
              <a:gd name="connsiteX51" fmla="*/ 1500972 w 1739424"/>
              <a:gd name="connsiteY51" fmla="*/ 1682857 h 2395147"/>
              <a:gd name="connsiteX52" fmla="*/ 1566833 w 1739424"/>
              <a:gd name="connsiteY52" fmla="*/ 1693739 h 2395147"/>
              <a:gd name="connsiteX53" fmla="*/ 1593093 w 1739424"/>
              <a:gd name="connsiteY53" fmla="*/ 1757638 h 2395147"/>
              <a:gd name="connsiteX54" fmla="*/ 1627517 w 1739424"/>
              <a:gd name="connsiteY54" fmla="*/ 1871216 h 2395147"/>
              <a:gd name="connsiteX55" fmla="*/ 1642518 w 1739424"/>
              <a:gd name="connsiteY55" fmla="*/ 1943101 h 2395147"/>
              <a:gd name="connsiteX56" fmla="*/ 1641715 w 1739424"/>
              <a:gd name="connsiteY56" fmla="*/ 2189761 h 2395147"/>
              <a:gd name="connsiteX57" fmla="*/ 1669305 w 1739424"/>
              <a:gd name="connsiteY57" fmla="*/ 2379903 h 2395147"/>
              <a:gd name="connsiteX58" fmla="*/ 1669117 w 1739424"/>
              <a:gd name="connsiteY58" fmla="*/ 2383495 h 2395147"/>
              <a:gd name="connsiteX59" fmla="*/ 1722169 w 1739424"/>
              <a:gd name="connsiteY59" fmla="*/ 2376292 h 2395147"/>
              <a:gd name="connsiteX60" fmla="*/ 1680021 w 1739424"/>
              <a:gd name="connsiteY60" fmla="*/ 2119798 h 2395147"/>
              <a:gd name="connsiteX61" fmla="*/ 1684306 w 1739424"/>
              <a:gd name="connsiteY61" fmla="*/ 1712628 h 2395147"/>
              <a:gd name="connsiteX62" fmla="*/ 1631534 w 1739424"/>
              <a:gd name="connsiteY62" fmla="*/ 1258270 h 2395147"/>
              <a:gd name="connsiteX63" fmla="*/ 1545546 w 1739424"/>
              <a:gd name="connsiteY63" fmla="*/ 1033010 h 2395147"/>
              <a:gd name="connsiteX64" fmla="*/ 1482058 w 1739424"/>
              <a:gd name="connsiteY64" fmla="*/ 912011 h 2395147"/>
              <a:gd name="connsiteX65" fmla="*/ 1482326 w 1739424"/>
              <a:gd name="connsiteY65" fmla="*/ 893903 h 2395147"/>
              <a:gd name="connsiteX66" fmla="*/ 1498131 w 1739424"/>
              <a:gd name="connsiteY66" fmla="*/ 852199 h 2395147"/>
              <a:gd name="connsiteX67" fmla="*/ 1490363 w 1739424"/>
              <a:gd name="connsiteY67" fmla="*/ 758088 h 2395147"/>
              <a:gd name="connsiteX68" fmla="*/ 1392854 w 1739424"/>
              <a:gd name="connsiteY68" fmla="*/ 556701 h 2395147"/>
              <a:gd name="connsiteX69" fmla="*/ 1132209 w 1739424"/>
              <a:gd name="connsiteY69" fmla="*/ 271353 h 2395147"/>
              <a:gd name="connsiteX70" fmla="*/ 813699 w 1739424"/>
              <a:gd name="connsiteY70" fmla="*/ 1097 h 2395147"/>
              <a:gd name="connsiteX71" fmla="*/ 810218 w 1739424"/>
              <a:gd name="connsiteY71" fmla="*/ 0 h 2395147"/>
              <a:gd name="connsiteX72" fmla="*/ 810486 w 1739424"/>
              <a:gd name="connsiteY72" fmla="*/ 4391 h 2395147"/>
              <a:gd name="connsiteX73" fmla="*/ 914155 w 1739424"/>
              <a:gd name="connsiteY73" fmla="*/ 340496 h 2395147"/>
              <a:gd name="connsiteX74" fmla="*/ 1228378 w 1739424"/>
              <a:gd name="connsiteY74" fmla="*/ 826682 h 2395147"/>
              <a:gd name="connsiteX75" fmla="*/ 1341690 w 1739424"/>
              <a:gd name="connsiteY75" fmla="*/ 917499 h 2395147"/>
              <a:gd name="connsiteX76" fmla="*/ 1412410 w 1739424"/>
              <a:gd name="connsiteY76" fmla="*/ 934785 h 2395147"/>
              <a:gd name="connsiteX77" fmla="*/ 1420713 w 1739424"/>
              <a:gd name="connsiteY77" fmla="*/ 920793 h 2395147"/>
              <a:gd name="connsiteX78" fmla="*/ 1351601 w 1739424"/>
              <a:gd name="connsiteY78" fmla="*/ 800342 h 2395147"/>
              <a:gd name="connsiteX79" fmla="*/ 1099795 w 1739424"/>
              <a:gd name="connsiteY79" fmla="*/ 430764 h 2395147"/>
              <a:gd name="connsiteX80" fmla="*/ 1092829 w 1739424"/>
              <a:gd name="connsiteY80" fmla="*/ 418142 h 2395147"/>
              <a:gd name="connsiteX81" fmla="*/ 1101403 w 1739424"/>
              <a:gd name="connsiteY81" fmla="*/ 424179 h 2395147"/>
              <a:gd name="connsiteX82" fmla="*/ 1305794 w 1739424"/>
              <a:gd name="connsiteY82" fmla="*/ 694435 h 2395147"/>
              <a:gd name="connsiteX83" fmla="*/ 1424463 w 1739424"/>
              <a:gd name="connsiteY83" fmla="*/ 872227 h 2395147"/>
              <a:gd name="connsiteX84" fmla="*/ 1500810 w 1739424"/>
              <a:gd name="connsiteY84" fmla="*/ 1008316 h 2395147"/>
              <a:gd name="connsiteX85" fmla="*/ 1610640 w 1739424"/>
              <a:gd name="connsiteY85" fmla="*/ 1310125 h 2395147"/>
              <a:gd name="connsiteX86" fmla="*/ 1646268 w 1739424"/>
              <a:gd name="connsiteY86" fmla="*/ 1762565 h 2395147"/>
              <a:gd name="connsiteX87" fmla="*/ 1643589 w 1739424"/>
              <a:gd name="connsiteY87" fmla="*/ 1766407 h 2395147"/>
              <a:gd name="connsiteX88" fmla="*/ 1637160 w 1739424"/>
              <a:gd name="connsiteY88" fmla="*/ 1747474 h 2395147"/>
              <a:gd name="connsiteX89" fmla="*/ 1480720 w 1739424"/>
              <a:gd name="connsiteY89" fmla="*/ 1478590 h 2395147"/>
              <a:gd name="connsiteX90" fmla="*/ 1140741 w 1739424"/>
              <a:gd name="connsiteY90" fmla="*/ 1210217 h 2395147"/>
              <a:gd name="connsiteX91" fmla="*/ 942550 w 1739424"/>
              <a:gd name="connsiteY91" fmla="*/ 1071697 h 2395147"/>
              <a:gd name="connsiteX92" fmla="*/ 710299 w 1739424"/>
              <a:gd name="connsiteY92" fmla="*/ 861253 h 2395147"/>
              <a:gd name="connsiteX93" fmla="*/ 706012 w 1739424"/>
              <a:gd name="connsiteY93" fmla="*/ 845339 h 2395147"/>
              <a:gd name="connsiteX94" fmla="*/ 722086 w 1739424"/>
              <a:gd name="connsiteY94" fmla="*/ 767417 h 2395147"/>
              <a:gd name="connsiteX95" fmla="*/ 679759 w 1739424"/>
              <a:gd name="connsiteY95" fmla="*/ 625567 h 2395147"/>
              <a:gd name="connsiteX96" fmla="*/ 497603 w 1739424"/>
              <a:gd name="connsiteY96" fmla="*/ 336106 h 2395147"/>
              <a:gd name="connsiteX97" fmla="*/ 396076 w 1739424"/>
              <a:gd name="connsiteY97" fmla="*/ 177244 h 2395147"/>
              <a:gd name="connsiteX98" fmla="*/ 359644 w 1739424"/>
              <a:gd name="connsiteY98" fmla="*/ 72707 h 2395147"/>
              <a:gd name="connsiteX99" fmla="*/ 355893 w 1739424"/>
              <a:gd name="connsiteY99" fmla="*/ 76001 h 2395147"/>
              <a:gd name="connsiteX100" fmla="*/ 345714 w 1739424"/>
              <a:gd name="connsiteY100" fmla="*/ 92187 h 2395147"/>
              <a:gd name="connsiteX101" fmla="*/ 293210 w 1739424"/>
              <a:gd name="connsiteY101" fmla="*/ 237881 h 2395147"/>
              <a:gd name="connsiteX102" fmla="*/ 300978 w 1739424"/>
              <a:gd name="connsiteY102" fmla="*/ 485638 h 2395147"/>
              <a:gd name="connsiteX103" fmla="*/ 445633 w 1739424"/>
              <a:gd name="connsiteY103" fmla="*/ 798970 h 2395147"/>
              <a:gd name="connsiteX104" fmla="*/ 557339 w 1739424"/>
              <a:gd name="connsiteY104" fmla="*/ 888690 h 2395147"/>
              <a:gd name="connsiteX105" fmla="*/ 648686 w 1739424"/>
              <a:gd name="connsiteY105" fmla="*/ 895823 h 2395147"/>
              <a:gd name="connsiteX106" fmla="*/ 652705 w 1739424"/>
              <a:gd name="connsiteY106" fmla="*/ 881283 h 2395147"/>
              <a:gd name="connsiteX107" fmla="*/ 449383 w 1739424"/>
              <a:gd name="connsiteY107" fmla="*/ 525148 h 2395147"/>
              <a:gd name="connsiteX108" fmla="*/ 404113 w 1739424"/>
              <a:gd name="connsiteY108" fmla="*/ 405521 h 2395147"/>
              <a:gd name="connsiteX109" fmla="*/ 430098 w 1739424"/>
              <a:gd name="connsiteY109" fmla="*/ 463414 h 2395147"/>
              <a:gd name="connsiteX110" fmla="*/ 699315 w 1739424"/>
              <a:gd name="connsiteY110" fmla="*/ 892806 h 2395147"/>
              <a:gd name="connsiteX111" fmla="*/ 1003893 w 1739424"/>
              <a:gd name="connsiteY111" fmla="*/ 1157849 h 2395147"/>
              <a:gd name="connsiteX112" fmla="*/ 1056131 w 1739424"/>
              <a:gd name="connsiteY112" fmla="*/ 1196809 h 2395147"/>
              <a:gd name="connsiteX113" fmla="*/ 1026396 w 1739424"/>
              <a:gd name="connsiteY113" fmla="*/ 1194890 h 2395147"/>
              <a:gd name="connsiteX114" fmla="*/ 847988 w 1739424"/>
              <a:gd name="connsiteY114" fmla="*/ 1218760 h 2395147"/>
              <a:gd name="connsiteX115" fmla="*/ 525462 w 1739424"/>
              <a:gd name="connsiteY115" fmla="*/ 1334545 h 2395147"/>
              <a:gd name="connsiteX116" fmla="*/ 506711 w 1739424"/>
              <a:gd name="connsiteY116" fmla="*/ 1327960 h 2395147"/>
              <a:gd name="connsiteX117" fmla="*/ 302050 w 1739424"/>
              <a:gd name="connsiteY117" fmla="*/ 1262933 h 2395147"/>
              <a:gd name="connsiteX118" fmla="*/ 0 w 1739424"/>
              <a:gd name="connsiteY118" fmla="*/ 1208733 h 2395147"/>
              <a:gd name="connsiteX119" fmla="*/ 51484 w 1739424"/>
              <a:gd name="connsiteY119" fmla="*/ 1299625 h 2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39424" h="2395147">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bg1">
              <a:alpha val="70000"/>
            </a:schemeClr>
          </a:solidFill>
          <a:ln w="6727" cap="flat">
            <a:noFill/>
            <a:prstDash val="solid"/>
            <a:miter/>
          </a:ln>
        </p:spPr>
        <p:txBody>
          <a:bodyPr wrap="square" rtlCol="0" anchor="ctr">
            <a:noAutofit/>
          </a:bodyPr>
          <a:lstStyle/>
          <a:p>
            <a:endParaRPr lang="en-US" dirty="0"/>
          </a:p>
        </p:txBody>
      </p:sp>
      <p:sp>
        <p:nvSpPr>
          <p:cNvPr id="7" name="Oval 6">
            <a:extLst>
              <a:ext uri="{FF2B5EF4-FFF2-40B4-BE49-F238E27FC236}">
                <a16:creationId xmlns:a16="http://schemas.microsoft.com/office/drawing/2014/main" id="{B11CEBA1-0EDA-4340-A4AD-56B021D0A009}"/>
              </a:ext>
            </a:extLst>
          </p:cNvPr>
          <p:cNvSpPr/>
          <p:nvPr userDrawn="1"/>
        </p:nvSpPr>
        <p:spPr>
          <a:xfrm>
            <a:off x="553627" y="3377149"/>
            <a:ext cx="455455" cy="455455"/>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CF2F2F2-DE5A-4BD1-85CE-DD9ECFCBD255}"/>
              </a:ext>
            </a:extLst>
          </p:cNvPr>
          <p:cNvSpPr/>
          <p:nvPr userDrawn="1"/>
        </p:nvSpPr>
        <p:spPr>
          <a:xfrm>
            <a:off x="2433278" y="3595190"/>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C92DCE5-2166-4668-B521-0638D75A07ED}"/>
              </a:ext>
            </a:extLst>
          </p:cNvPr>
          <p:cNvSpPr/>
          <p:nvPr userDrawn="1"/>
        </p:nvSpPr>
        <p:spPr>
          <a:xfrm>
            <a:off x="2314576" y="5741793"/>
            <a:ext cx="715838" cy="71583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9050765-659D-4573-A04D-668C8D965743}"/>
              </a:ext>
            </a:extLst>
          </p:cNvPr>
          <p:cNvSpPr/>
          <p:nvPr userDrawn="1"/>
        </p:nvSpPr>
        <p:spPr>
          <a:xfrm>
            <a:off x="2771987" y="3611116"/>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27A1F9B-E51F-46C1-928E-641E8940A002}"/>
              </a:ext>
            </a:extLst>
          </p:cNvPr>
          <p:cNvSpPr/>
          <p:nvPr userDrawn="1"/>
        </p:nvSpPr>
        <p:spPr>
          <a:xfrm>
            <a:off x="1352551" y="4688929"/>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2E7F8D1-0943-4483-BBC8-C0EA02399BA2}"/>
              </a:ext>
            </a:extLst>
          </p:cNvPr>
          <p:cNvSpPr/>
          <p:nvPr userDrawn="1"/>
        </p:nvSpPr>
        <p:spPr>
          <a:xfrm>
            <a:off x="820518" y="824946"/>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3C29172-A0D3-46ED-9F09-2AB2F89E9419}"/>
              </a:ext>
            </a:extLst>
          </p:cNvPr>
          <p:cNvSpPr/>
          <p:nvPr userDrawn="1"/>
        </p:nvSpPr>
        <p:spPr>
          <a:xfrm>
            <a:off x="245875" y="388836"/>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5889500-846F-42F1-99B4-64FC8796EC66}"/>
              </a:ext>
            </a:extLst>
          </p:cNvPr>
          <p:cNvSpPr/>
          <p:nvPr userDrawn="1"/>
        </p:nvSpPr>
        <p:spPr>
          <a:xfrm>
            <a:off x="29855" y="5050411"/>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BD4DB23-347B-441F-B307-6A5452DFA1EB}"/>
              </a:ext>
            </a:extLst>
          </p:cNvPr>
          <p:cNvSpPr/>
          <p:nvPr userDrawn="1"/>
        </p:nvSpPr>
        <p:spPr>
          <a:xfrm>
            <a:off x="692606" y="3716895"/>
            <a:ext cx="255823" cy="25582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AA81D6F-6D57-49A7-ACE9-4CB76CAB4B5B}"/>
              </a:ext>
            </a:extLst>
          </p:cNvPr>
          <p:cNvSpPr/>
          <p:nvPr userDrawn="1"/>
        </p:nvSpPr>
        <p:spPr>
          <a:xfrm>
            <a:off x="3312555" y="1679029"/>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FDB441B-A93D-469C-8F26-6C38E82A4BEC}"/>
              </a:ext>
            </a:extLst>
          </p:cNvPr>
          <p:cNvSpPr/>
          <p:nvPr userDrawn="1"/>
        </p:nvSpPr>
        <p:spPr>
          <a:xfrm>
            <a:off x="2959433" y="163124"/>
            <a:ext cx="122626" cy="1226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676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id="{D1DE2E88-6A87-4923-A695-C08C6C89DECA}"/>
              </a:ext>
            </a:extLst>
          </p:cNvPr>
          <p:cNvSpPr/>
          <p:nvPr userDrawn="1"/>
        </p:nvSpPr>
        <p:spPr>
          <a:xfrm>
            <a:off x="173631" y="0"/>
            <a:ext cx="942221" cy="1583239"/>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115276D-F3BF-43F2-930C-943D3CCC450E}"/>
              </a:ext>
            </a:extLst>
          </p:cNvPr>
          <p:cNvSpPr/>
          <p:nvPr userDrawn="1"/>
        </p:nvSpPr>
        <p:spPr>
          <a:xfrm>
            <a:off x="1265750" y="0"/>
            <a:ext cx="542368" cy="911356"/>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4" name="Group 23">
            <a:extLst>
              <a:ext uri="{FF2B5EF4-FFF2-40B4-BE49-F238E27FC236}">
                <a16:creationId xmlns:a16="http://schemas.microsoft.com/office/drawing/2014/main" id="{F3E69537-CC5A-4694-B61B-401CDCE14E9F}"/>
              </a:ext>
            </a:extLst>
          </p:cNvPr>
          <p:cNvGrpSpPr/>
          <p:nvPr userDrawn="1"/>
        </p:nvGrpSpPr>
        <p:grpSpPr>
          <a:xfrm>
            <a:off x="323529" y="4603539"/>
            <a:ext cx="11654798" cy="2035618"/>
            <a:chOff x="323529" y="4603539"/>
            <a:chExt cx="11654798" cy="2035618"/>
          </a:xfrm>
          <a:solidFill>
            <a:schemeClr val="accent1">
              <a:lumMod val="60000"/>
              <a:lumOff val="40000"/>
            </a:schemeClr>
          </a:solidFill>
        </p:grpSpPr>
        <p:sp>
          <p:nvSpPr>
            <p:cNvPr id="18" name="Freeform: Shape 17">
              <a:extLst>
                <a:ext uri="{FF2B5EF4-FFF2-40B4-BE49-F238E27FC236}">
                  <a16:creationId xmlns:a16="http://schemas.microsoft.com/office/drawing/2014/main" id="{F2045BAE-2033-4781-88D7-3316C0868B69}"/>
                </a:ext>
              </a:extLst>
            </p:cNvPr>
            <p:cNvSpPr/>
            <p:nvPr/>
          </p:nvSpPr>
          <p:spPr>
            <a:xfrm rot="16200000">
              <a:off x="363852" y="6186863"/>
              <a:ext cx="411971" cy="492617"/>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9 w 565444"/>
                <a:gd name="connsiteY12" fmla="*/ 382985 h 676134"/>
                <a:gd name="connsiteX13" fmla="*/ 483130 w 565444"/>
                <a:gd name="connsiteY13" fmla="*/ 374057 h 676134"/>
                <a:gd name="connsiteX14" fmla="*/ 474202 w 565444"/>
                <a:gd name="connsiteY14" fmla="*/ 370359 h 676134"/>
                <a:gd name="connsiteX15" fmla="*/ 91243 w 565444"/>
                <a:gd name="connsiteY15" fmla="*/ 370358 h 676134"/>
                <a:gd name="connsiteX16" fmla="*/ 78616 w 565444"/>
                <a:gd name="connsiteY16" fmla="*/ 382985 h 676134"/>
                <a:gd name="connsiteX17" fmla="*/ 78615 w 565444"/>
                <a:gd name="connsiteY17" fmla="*/ 382985 h 676134"/>
                <a:gd name="connsiteX18" fmla="*/ 91242 w 565444"/>
                <a:gd name="connsiteY18" fmla="*/ 395612 h 676134"/>
                <a:gd name="connsiteX19" fmla="*/ 474202 w 565444"/>
                <a:gd name="connsiteY19" fmla="*/ 395612 h 676134"/>
                <a:gd name="connsiteX20" fmla="*/ 483130 w 565444"/>
                <a:gd name="connsiteY20" fmla="*/ 391914 h 676134"/>
                <a:gd name="connsiteX21" fmla="*/ 486829 w 565444"/>
                <a:gd name="connsiteY21" fmla="*/ 329550 h 676134"/>
                <a:gd name="connsiteX22" fmla="*/ 483130 w 565444"/>
                <a:gd name="connsiteY22" fmla="*/ 320622 h 676134"/>
                <a:gd name="connsiteX23" fmla="*/ 474202 w 565444"/>
                <a:gd name="connsiteY23" fmla="*/ 316924 h 676134"/>
                <a:gd name="connsiteX24" fmla="*/ 91243 w 565444"/>
                <a:gd name="connsiteY24" fmla="*/ 316923 h 676134"/>
                <a:gd name="connsiteX25" fmla="*/ 78616 w 565444"/>
                <a:gd name="connsiteY25" fmla="*/ 329550 h 676134"/>
                <a:gd name="connsiteX26" fmla="*/ 78615 w 565444"/>
                <a:gd name="connsiteY26" fmla="*/ 329550 h 676134"/>
                <a:gd name="connsiteX27" fmla="*/ 91242 w 565444"/>
                <a:gd name="connsiteY27" fmla="*/ 342177 h 676134"/>
                <a:gd name="connsiteX28" fmla="*/ 474202 w 565444"/>
                <a:gd name="connsiteY28" fmla="*/ 342177 h 676134"/>
                <a:gd name="connsiteX29" fmla="*/ 483130 w 565444"/>
                <a:gd name="connsiteY29" fmla="*/ 338479 h 676134"/>
                <a:gd name="connsiteX30" fmla="*/ 486829 w 565444"/>
                <a:gd name="connsiteY30" fmla="*/ 276115 h 676134"/>
                <a:gd name="connsiteX31" fmla="*/ 483130 w 565444"/>
                <a:gd name="connsiteY31" fmla="*/ 267187 h 676134"/>
                <a:gd name="connsiteX32" fmla="*/ 474202 w 565444"/>
                <a:gd name="connsiteY32" fmla="*/ 263489 h 676134"/>
                <a:gd name="connsiteX33" fmla="*/ 91243 w 565444"/>
                <a:gd name="connsiteY33" fmla="*/ 263488 h 676134"/>
                <a:gd name="connsiteX34" fmla="*/ 78616 w 565444"/>
                <a:gd name="connsiteY34" fmla="*/ 276115 h 676134"/>
                <a:gd name="connsiteX35" fmla="*/ 78615 w 565444"/>
                <a:gd name="connsiteY35" fmla="*/ 276115 h 676134"/>
                <a:gd name="connsiteX36" fmla="*/ 91242 w 565444"/>
                <a:gd name="connsiteY36" fmla="*/ 288742 h 676134"/>
                <a:gd name="connsiteX37" fmla="*/ 474202 w 565444"/>
                <a:gd name="connsiteY37" fmla="*/ 288742 h 676134"/>
                <a:gd name="connsiteX38" fmla="*/ 483130 w 565444"/>
                <a:gd name="connsiteY38" fmla="*/ 285044 h 676134"/>
                <a:gd name="connsiteX39" fmla="*/ 565444 w 565444"/>
                <a:gd name="connsiteY39" fmla="*/ 194687 h 676134"/>
                <a:gd name="connsiteX40" fmla="*/ 546230 w 565444"/>
                <a:gd name="connsiteY40" fmla="*/ 213901 h 676134"/>
                <a:gd name="connsiteX41" fmla="*/ 525276 w 565444"/>
                <a:gd name="connsiteY41" fmla="*/ 213901 h 676134"/>
                <a:gd name="connsiteX42" fmla="*/ 508899 w 565444"/>
                <a:gd name="connsiteY42" fmla="*/ 524387 h 676134"/>
                <a:gd name="connsiteX43" fmla="*/ 378242 w 565444"/>
                <a:gd name="connsiteY43" fmla="*/ 676134 h 676134"/>
                <a:gd name="connsiteX44" fmla="*/ 184454 w 565444"/>
                <a:gd name="connsiteY44" fmla="*/ 676134 h 676134"/>
                <a:gd name="connsiteX45" fmla="*/ 53798 w 565444"/>
                <a:gd name="connsiteY45" fmla="*/ 524387 h 676134"/>
                <a:gd name="connsiteX46" fmla="*/ 37421 w 565444"/>
                <a:gd name="connsiteY46" fmla="*/ 213901 h 676134"/>
                <a:gd name="connsiteX47" fmla="*/ 19214 w 565444"/>
                <a:gd name="connsiteY47" fmla="*/ 213901 h 676134"/>
                <a:gd name="connsiteX48" fmla="*/ 0 w 565444"/>
                <a:gd name="connsiteY48" fmla="*/ 194687 h 676134"/>
                <a:gd name="connsiteX49" fmla="*/ 19214 w 565444"/>
                <a:gd name="connsiteY49" fmla="*/ 175473 h 676134"/>
                <a:gd name="connsiteX50" fmla="*/ 546230 w 565444"/>
                <a:gd name="connsiteY50" fmla="*/ 175473 h 676134"/>
                <a:gd name="connsiteX51" fmla="*/ 565444 w 565444"/>
                <a:gd name="connsiteY51"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9" y="382985"/>
                  </a:moveTo>
                  <a:lnTo>
                    <a:pt x="483130" y="374057"/>
                  </a:lnTo>
                  <a:cubicBezTo>
                    <a:pt x="480845" y="371772"/>
                    <a:pt x="477689" y="370359"/>
                    <a:pt x="474202" y="370359"/>
                  </a:cubicBezTo>
                  <a:lnTo>
                    <a:pt x="91243" y="370358"/>
                  </a:lnTo>
                  <a:cubicBezTo>
                    <a:pt x="84269" y="370358"/>
                    <a:pt x="78616" y="376011"/>
                    <a:pt x="78616" y="382985"/>
                  </a:cubicBezTo>
                  <a:lnTo>
                    <a:pt x="78615" y="382985"/>
                  </a:lnTo>
                  <a:cubicBezTo>
                    <a:pt x="78615" y="389959"/>
                    <a:pt x="84268" y="395612"/>
                    <a:pt x="91242" y="395612"/>
                  </a:cubicBezTo>
                  <a:lnTo>
                    <a:pt x="474202" y="395612"/>
                  </a:lnTo>
                  <a:cubicBezTo>
                    <a:pt x="477689" y="395612"/>
                    <a:pt x="480845" y="394199"/>
                    <a:pt x="483130" y="391914"/>
                  </a:cubicBezTo>
                  <a:close/>
                  <a:moveTo>
                    <a:pt x="486829" y="329550"/>
                  </a:moveTo>
                  <a:lnTo>
                    <a:pt x="483130" y="320622"/>
                  </a:lnTo>
                  <a:cubicBezTo>
                    <a:pt x="480845" y="318337"/>
                    <a:pt x="477689" y="316924"/>
                    <a:pt x="474202" y="316924"/>
                  </a:cubicBezTo>
                  <a:lnTo>
                    <a:pt x="91243" y="316923"/>
                  </a:lnTo>
                  <a:cubicBezTo>
                    <a:pt x="84269" y="316923"/>
                    <a:pt x="78616" y="322576"/>
                    <a:pt x="78616" y="329550"/>
                  </a:cubicBezTo>
                  <a:lnTo>
                    <a:pt x="78615" y="329550"/>
                  </a:lnTo>
                  <a:cubicBezTo>
                    <a:pt x="78615" y="336524"/>
                    <a:pt x="84268" y="342177"/>
                    <a:pt x="91242" y="342177"/>
                  </a:cubicBezTo>
                  <a:lnTo>
                    <a:pt x="474202" y="342177"/>
                  </a:lnTo>
                  <a:cubicBezTo>
                    <a:pt x="477689" y="342177"/>
                    <a:pt x="480845" y="340764"/>
                    <a:pt x="483130" y="338479"/>
                  </a:cubicBezTo>
                  <a:close/>
                  <a:moveTo>
                    <a:pt x="486829" y="276115"/>
                  </a:moveTo>
                  <a:lnTo>
                    <a:pt x="483130" y="267187"/>
                  </a:lnTo>
                  <a:cubicBezTo>
                    <a:pt x="480845" y="264902"/>
                    <a:pt x="477689" y="263489"/>
                    <a:pt x="474202" y="263489"/>
                  </a:cubicBezTo>
                  <a:lnTo>
                    <a:pt x="91243" y="263488"/>
                  </a:lnTo>
                  <a:cubicBezTo>
                    <a:pt x="84269" y="263488"/>
                    <a:pt x="78616" y="269141"/>
                    <a:pt x="78616" y="276115"/>
                  </a:cubicBezTo>
                  <a:lnTo>
                    <a:pt x="78615" y="276115"/>
                  </a:lnTo>
                  <a:cubicBezTo>
                    <a:pt x="78615" y="283089"/>
                    <a:pt x="84268" y="288742"/>
                    <a:pt x="91242" y="288742"/>
                  </a:cubicBezTo>
                  <a:lnTo>
                    <a:pt x="474202" y="288742"/>
                  </a:lnTo>
                  <a:cubicBezTo>
                    <a:pt x="477689"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2" y="676134"/>
                  </a:cubicBezTo>
                  <a:lnTo>
                    <a:pt x="184454"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row: Bent 11">
              <a:extLst>
                <a:ext uri="{FF2B5EF4-FFF2-40B4-BE49-F238E27FC236}">
                  <a16:creationId xmlns:a16="http://schemas.microsoft.com/office/drawing/2014/main" id="{4C701790-911F-49B9-B58C-72E9534D4C93}"/>
                </a:ext>
              </a:extLst>
            </p:cNvPr>
            <p:cNvSpPr/>
            <p:nvPr/>
          </p:nvSpPr>
          <p:spPr>
            <a:xfrm flipH="1" flipV="1">
              <a:off x="816143" y="5935877"/>
              <a:ext cx="10779743" cy="582611"/>
            </a:xfrm>
            <a:prstGeom prst="bentArrow">
              <a:avLst>
                <a:gd name="adj1" fmla="val 14113"/>
                <a:gd name="adj2" fmla="val 12152"/>
                <a:gd name="adj3" fmla="val 0"/>
                <a:gd name="adj4" fmla="val 545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Freeform: Shape 22">
              <a:extLst>
                <a:ext uri="{FF2B5EF4-FFF2-40B4-BE49-F238E27FC236}">
                  <a16:creationId xmlns:a16="http://schemas.microsoft.com/office/drawing/2014/main" id="{A2CAA496-8808-490A-A588-30FACF8CED72}"/>
                </a:ext>
              </a:extLst>
            </p:cNvPr>
            <p:cNvSpPr/>
            <p:nvPr userDrawn="1"/>
          </p:nvSpPr>
          <p:spPr>
            <a:xfrm flipH="1">
              <a:off x="11086249" y="4603539"/>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grpFill/>
            <a:ln w="8081"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2410231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524873-6BE5-4879-B50F-EC3ECF1F2BA1}"/>
              </a:ext>
            </a:extLst>
          </p:cNvPr>
          <p:cNvSpPr/>
          <p:nvPr userDrawn="1"/>
        </p:nvSpPr>
        <p:spPr>
          <a:xfrm>
            <a:off x="0" y="0"/>
            <a:ext cx="121920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grpSp>
        <p:nvGrpSpPr>
          <p:cNvPr id="28" name="Group 27">
            <a:extLst>
              <a:ext uri="{FF2B5EF4-FFF2-40B4-BE49-F238E27FC236}">
                <a16:creationId xmlns:a16="http://schemas.microsoft.com/office/drawing/2014/main" id="{69DB7680-BCD7-4C1B-97B4-C82E082C47C2}"/>
              </a:ext>
            </a:extLst>
          </p:cNvPr>
          <p:cNvGrpSpPr/>
          <p:nvPr userDrawn="1"/>
        </p:nvGrpSpPr>
        <p:grpSpPr>
          <a:xfrm>
            <a:off x="623567" y="-9292"/>
            <a:ext cx="2434936" cy="1219200"/>
            <a:chOff x="623567" y="20852"/>
            <a:chExt cx="2434936" cy="1219200"/>
          </a:xfrm>
        </p:grpSpPr>
        <p:sp>
          <p:nvSpPr>
            <p:cNvPr id="11" name="Freeform: Shape 10">
              <a:extLst>
                <a:ext uri="{FF2B5EF4-FFF2-40B4-BE49-F238E27FC236}">
                  <a16:creationId xmlns:a16="http://schemas.microsoft.com/office/drawing/2014/main" id="{60C6E2EE-321A-47CB-9B17-01A6C7F54C53}"/>
                </a:ext>
              </a:extLst>
            </p:cNvPr>
            <p:cNvSpPr/>
            <p:nvPr userDrawn="1"/>
          </p:nvSpPr>
          <p:spPr>
            <a:xfrm>
              <a:off x="1538287" y="20852"/>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C81EE286-F844-4771-9CFC-94BF60D78565}"/>
                </a:ext>
              </a:extLst>
            </p:cNvPr>
            <p:cNvSpPr/>
            <p:nvPr userDrawn="1"/>
          </p:nvSpPr>
          <p:spPr>
            <a:xfrm>
              <a:off x="2161853" y="284463"/>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819794EC-70B7-4CA7-B86F-B7DD5B250116}"/>
                </a:ext>
              </a:extLst>
            </p:cNvPr>
            <p:cNvSpPr/>
            <p:nvPr userDrawn="1"/>
          </p:nvSpPr>
          <p:spPr>
            <a:xfrm>
              <a:off x="1378101" y="436863"/>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05923C14-7C77-40CC-82DB-9E1F4A7524AB}"/>
                </a:ext>
              </a:extLst>
            </p:cNvPr>
            <p:cNvSpPr/>
            <p:nvPr userDrawn="1"/>
          </p:nvSpPr>
          <p:spPr>
            <a:xfrm>
              <a:off x="745171" y="282011"/>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B35BE877-79E4-493D-8CCE-9682FE0748AA}"/>
                </a:ext>
              </a:extLst>
            </p:cNvPr>
            <p:cNvSpPr/>
            <p:nvPr userDrawn="1"/>
          </p:nvSpPr>
          <p:spPr>
            <a:xfrm>
              <a:off x="623567"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592FD92A-CC13-4DFD-A85C-8CE910B21828}"/>
                </a:ext>
              </a:extLst>
            </p:cNvPr>
            <p:cNvSpPr/>
            <p:nvPr userDrawn="1"/>
          </p:nvSpPr>
          <p:spPr>
            <a:xfrm>
              <a:off x="1235073"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DC05787A-C43E-453A-BE07-3D337B74A2E0}"/>
                </a:ext>
              </a:extLst>
            </p:cNvPr>
            <p:cNvSpPr/>
            <p:nvPr userDrawn="1"/>
          </p:nvSpPr>
          <p:spPr>
            <a:xfrm>
              <a:off x="2674902" y="576526"/>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grpSp>
      <p:grpSp>
        <p:nvGrpSpPr>
          <p:cNvPr id="18" name="Group 17">
            <a:extLst>
              <a:ext uri="{FF2B5EF4-FFF2-40B4-BE49-F238E27FC236}">
                <a16:creationId xmlns:a16="http://schemas.microsoft.com/office/drawing/2014/main" id="{49A36D23-48BD-4BA3-8545-A3920D835DF4}"/>
              </a:ext>
            </a:extLst>
          </p:cNvPr>
          <p:cNvGrpSpPr/>
          <p:nvPr userDrawn="1"/>
        </p:nvGrpSpPr>
        <p:grpSpPr>
          <a:xfrm flipH="1">
            <a:off x="9757064" y="5636998"/>
            <a:ext cx="2434936" cy="1240052"/>
            <a:chOff x="328292" y="0"/>
            <a:chExt cx="2434936" cy="1240052"/>
          </a:xfrm>
        </p:grpSpPr>
        <p:sp>
          <p:nvSpPr>
            <p:cNvPr id="19" name="Freeform: Shape 18">
              <a:extLst>
                <a:ext uri="{FF2B5EF4-FFF2-40B4-BE49-F238E27FC236}">
                  <a16:creationId xmlns:a16="http://schemas.microsoft.com/office/drawing/2014/main" id="{0222CDA6-66B0-4261-8AAB-F61537EBC5C1}"/>
                </a:ext>
              </a:extLst>
            </p:cNvPr>
            <p:cNvSpPr/>
            <p:nvPr userDrawn="1"/>
          </p:nvSpPr>
          <p:spPr>
            <a:xfrm>
              <a:off x="1243012" y="0"/>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79E29A8A-7472-4C7B-B2D8-F2CA911113E6}"/>
                </a:ext>
              </a:extLst>
            </p:cNvPr>
            <p:cNvSpPr/>
            <p:nvPr userDrawn="1"/>
          </p:nvSpPr>
          <p:spPr>
            <a:xfrm>
              <a:off x="1866578" y="263611"/>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1" name="Freeform: Shape 20">
              <a:extLst>
                <a:ext uri="{FF2B5EF4-FFF2-40B4-BE49-F238E27FC236}">
                  <a16:creationId xmlns:a16="http://schemas.microsoft.com/office/drawing/2014/main" id="{BF2D5BA9-02F0-4EBF-8047-65342716CF01}"/>
                </a:ext>
              </a:extLst>
            </p:cNvPr>
            <p:cNvSpPr/>
            <p:nvPr userDrawn="1"/>
          </p:nvSpPr>
          <p:spPr>
            <a:xfrm>
              <a:off x="1082826" y="422492"/>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94CD11AB-8BFB-424D-B3CC-4FEB6AB5C821}"/>
                </a:ext>
              </a:extLst>
            </p:cNvPr>
            <p:cNvSpPr/>
            <p:nvPr userDrawn="1"/>
          </p:nvSpPr>
          <p:spPr>
            <a:xfrm>
              <a:off x="449896" y="280904"/>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id="{1B82DE08-397D-4848-B109-C55EEF52BDA4}"/>
                </a:ext>
              </a:extLst>
            </p:cNvPr>
            <p:cNvSpPr/>
            <p:nvPr userDrawn="1"/>
          </p:nvSpPr>
          <p:spPr>
            <a:xfrm>
              <a:off x="328292"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24" name="Freeform: Shape 23">
              <a:extLst>
                <a:ext uri="{FF2B5EF4-FFF2-40B4-BE49-F238E27FC236}">
                  <a16:creationId xmlns:a16="http://schemas.microsoft.com/office/drawing/2014/main" id="{29598C0A-7EE6-4767-B149-6F044CB9FD7B}"/>
                </a:ext>
              </a:extLst>
            </p:cNvPr>
            <p:cNvSpPr/>
            <p:nvPr userDrawn="1"/>
          </p:nvSpPr>
          <p:spPr>
            <a:xfrm>
              <a:off x="939798" y="608493"/>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25" name="Freeform: Shape 24">
              <a:extLst>
                <a:ext uri="{FF2B5EF4-FFF2-40B4-BE49-F238E27FC236}">
                  <a16:creationId xmlns:a16="http://schemas.microsoft.com/office/drawing/2014/main" id="{5736E712-C4F3-4B0A-8585-2B8D1DBCB0CC}"/>
                </a:ext>
              </a:extLst>
            </p:cNvPr>
            <p:cNvSpPr/>
            <p:nvPr userDrawn="1"/>
          </p:nvSpPr>
          <p:spPr>
            <a:xfrm>
              <a:off x="2379627" y="555674"/>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grpSp>
      <p:sp>
        <p:nvSpPr>
          <p:cNvPr id="8" name="Rectangle 7">
            <a:extLst>
              <a:ext uri="{FF2B5EF4-FFF2-40B4-BE49-F238E27FC236}">
                <a16:creationId xmlns:a16="http://schemas.microsoft.com/office/drawing/2014/main" id="{D758FE55-F2E3-411E-B08B-7BB726147569}"/>
              </a:ext>
            </a:extLst>
          </p:cNvPr>
          <p:cNvSpPr/>
          <p:nvPr userDrawn="1"/>
        </p:nvSpPr>
        <p:spPr>
          <a:xfrm>
            <a:off x="0" y="63597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BD529C-F177-4014-858A-48426744683D}"/>
              </a:ext>
            </a:extLst>
          </p:cNvPr>
          <p:cNvSpPr/>
          <p:nvPr userDrawn="1"/>
        </p:nvSpPr>
        <p:spPr>
          <a:xfrm>
            <a:off x="0" y="65121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29A4EDC-BC81-48B2-A5D1-5C42D2143CB0}"/>
              </a:ext>
            </a:extLst>
          </p:cNvPr>
          <p:cNvSpPr/>
          <p:nvPr userDrawn="1"/>
        </p:nvSpPr>
        <p:spPr>
          <a:xfrm>
            <a:off x="0" y="66645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62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0DE4DB8-95B1-490C-9ADC-E0A3E777B4A5}"/>
              </a:ext>
            </a:extLst>
          </p:cNvPr>
          <p:cNvSpPr/>
          <p:nvPr userDrawn="1"/>
        </p:nvSpPr>
        <p:spPr>
          <a:xfrm>
            <a:off x="419100" y="490537"/>
            <a:ext cx="8429625" cy="5876925"/>
          </a:xfrm>
          <a:prstGeom prst="roundRect">
            <a:avLst>
              <a:gd name="adj" fmla="val 4836"/>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827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9DA522A-2DEF-4520-8803-18075D5AFB6D}"/>
              </a:ext>
            </a:extLst>
          </p:cNvPr>
          <p:cNvSpPr/>
          <p:nvPr userDrawn="1"/>
        </p:nvSpPr>
        <p:spPr>
          <a:xfrm>
            <a:off x="405725" y="347409"/>
            <a:ext cx="11380551" cy="6163182"/>
          </a:xfrm>
          <a:prstGeom prst="roundRect">
            <a:avLst>
              <a:gd name="adj" fmla="val 3889"/>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73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9955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1" r:id="rId2"/>
    <p:sldLayoutId id="2147483662" r:id="rId3"/>
    <p:sldLayoutId id="2147483658" r:id="rId4"/>
    <p:sldLayoutId id="2147483666" r:id="rId5"/>
    <p:sldLayoutId id="2147483665" r:id="rId6"/>
    <p:sldLayoutId id="2147483664" r:id="rId7"/>
    <p:sldLayoutId id="2147483667" r:id="rId8"/>
    <p:sldLayoutId id="2147483668" r:id="rId9"/>
    <p:sldLayoutId id="2147483675"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ledtool.eu/building/new" TargetMode="Externa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Oval 419">
            <a:extLst>
              <a:ext uri="{FF2B5EF4-FFF2-40B4-BE49-F238E27FC236}">
                <a16:creationId xmlns:a16="http://schemas.microsoft.com/office/drawing/2014/main" id="{1AB10920-13D4-4C1E-9AC1-39B88C51974D}"/>
              </a:ext>
            </a:extLst>
          </p:cNvPr>
          <p:cNvSpPr/>
          <p:nvPr/>
        </p:nvSpPr>
        <p:spPr>
          <a:xfrm>
            <a:off x="8211992" y="2232636"/>
            <a:ext cx="773271" cy="773271"/>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2" name="Group 391">
            <a:extLst>
              <a:ext uri="{FF2B5EF4-FFF2-40B4-BE49-F238E27FC236}">
                <a16:creationId xmlns:a16="http://schemas.microsoft.com/office/drawing/2014/main" id="{2FAA82C2-1E4E-472D-96A4-9AA743706C45}"/>
              </a:ext>
            </a:extLst>
          </p:cNvPr>
          <p:cNvGrpSpPr/>
          <p:nvPr/>
        </p:nvGrpSpPr>
        <p:grpSpPr>
          <a:xfrm>
            <a:off x="5766" y="4066485"/>
            <a:ext cx="12269851" cy="2822176"/>
            <a:chOff x="5766" y="3861713"/>
            <a:chExt cx="12269851" cy="3026948"/>
          </a:xfrm>
        </p:grpSpPr>
        <p:sp>
          <p:nvSpPr>
            <p:cNvPr id="348" name="Graphic 346">
              <a:extLst>
                <a:ext uri="{FF2B5EF4-FFF2-40B4-BE49-F238E27FC236}">
                  <a16:creationId xmlns:a16="http://schemas.microsoft.com/office/drawing/2014/main" id="{922012E8-225F-4604-AA9E-94F0160A2042}"/>
                </a:ext>
              </a:extLst>
            </p:cNvPr>
            <p:cNvSpPr/>
            <p:nvPr/>
          </p:nvSpPr>
          <p:spPr>
            <a:xfrm>
              <a:off x="5766" y="3861713"/>
              <a:ext cx="12186576" cy="3026948"/>
            </a:xfrm>
            <a:custGeom>
              <a:avLst/>
              <a:gdLst>
                <a:gd name="connsiteX0" fmla="*/ 0 w 6029325"/>
                <a:gd name="connsiteY0" fmla="*/ 578168 h 2667000"/>
                <a:gd name="connsiteX1" fmla="*/ 826770 w 6029325"/>
                <a:gd name="connsiteY1" fmla="*/ 521018 h 2667000"/>
                <a:gd name="connsiteX2" fmla="*/ 4795838 w 6029325"/>
                <a:gd name="connsiteY2" fmla="*/ 951548 h 2667000"/>
                <a:gd name="connsiteX3" fmla="*/ 6034088 w 6029325"/>
                <a:gd name="connsiteY3" fmla="*/ 0 h 2667000"/>
                <a:gd name="connsiteX4" fmla="*/ 6034088 w 6029325"/>
                <a:gd name="connsiteY4" fmla="*/ 2594610 h 2667000"/>
                <a:gd name="connsiteX5" fmla="*/ 0 w 6029325"/>
                <a:gd name="connsiteY5" fmla="*/ 2675573 h 2667000"/>
                <a:gd name="connsiteX6" fmla="*/ 0 w 6029325"/>
                <a:gd name="connsiteY6" fmla="*/ 578168 h 2667000"/>
                <a:gd name="connsiteX0" fmla="*/ 0 w 6034088"/>
                <a:gd name="connsiteY0" fmla="*/ 578168 h 2676804"/>
                <a:gd name="connsiteX1" fmla="*/ 826770 w 6034088"/>
                <a:gd name="connsiteY1" fmla="*/ 521018 h 2676804"/>
                <a:gd name="connsiteX2" fmla="*/ 4795838 w 6034088"/>
                <a:gd name="connsiteY2" fmla="*/ 951548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826770 w 6034088"/>
                <a:gd name="connsiteY1" fmla="*/ 521018 h 2676804"/>
                <a:gd name="connsiteX2" fmla="*/ 4795838 w 6034088"/>
                <a:gd name="connsiteY2" fmla="*/ 951548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826770 w 6034088"/>
                <a:gd name="connsiteY1" fmla="*/ 521018 h 2676804"/>
                <a:gd name="connsiteX2" fmla="*/ 4795838 w 6034088"/>
                <a:gd name="connsiteY2" fmla="*/ 951548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826770 w 6034088"/>
                <a:gd name="connsiteY1" fmla="*/ 52101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25019 w 6034088"/>
                <a:gd name="connsiteY1" fmla="*/ 38907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25019 w 6034088"/>
                <a:gd name="connsiteY1" fmla="*/ 38907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25019 w 6034088"/>
                <a:gd name="connsiteY1" fmla="*/ 38907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335100 w 6034088"/>
                <a:gd name="connsiteY1" fmla="*/ 479353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192768 w 6034088"/>
                <a:gd name="connsiteY1" fmla="*/ 458520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192768 w 6034088"/>
                <a:gd name="connsiteY1" fmla="*/ 458520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80935 w 6034088"/>
                <a:gd name="connsiteY1" fmla="*/ 430744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162267 w 6034088"/>
                <a:gd name="connsiteY1" fmla="*/ 422473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9494" h="2436930">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77A79572-5308-4EBA-8E28-18D379155367}"/>
                </a:ext>
              </a:extLst>
            </p:cNvPr>
            <p:cNvSpPr/>
            <p:nvPr/>
          </p:nvSpPr>
          <p:spPr>
            <a:xfrm rot="21037873">
              <a:off x="6504119" y="4502327"/>
              <a:ext cx="5771498" cy="510387"/>
            </a:xfrm>
            <a:custGeom>
              <a:avLst/>
              <a:gdLst>
                <a:gd name="connsiteX0" fmla="*/ 0 w 6785839"/>
                <a:gd name="connsiteY0" fmla="*/ 0 h 798186"/>
                <a:gd name="connsiteX1" fmla="*/ 346779 w 6785839"/>
                <a:gd name="connsiteY1" fmla="*/ 136280 h 798186"/>
                <a:gd name="connsiteX2" fmla="*/ 876369 w 6785839"/>
                <a:gd name="connsiteY2" fmla="*/ 348095 h 798186"/>
                <a:gd name="connsiteX3" fmla="*/ 1584076 w 6785839"/>
                <a:gd name="connsiteY3" fmla="*/ 521330 h 798186"/>
                <a:gd name="connsiteX4" fmla="*/ 2204154 w 6785839"/>
                <a:gd name="connsiteY4" fmla="*/ 636315 h 798186"/>
                <a:gd name="connsiteX5" fmla="*/ 3103314 w 6785839"/>
                <a:gd name="connsiteY5" fmla="*/ 733145 h 798186"/>
                <a:gd name="connsiteX6" fmla="*/ 4044383 w 6785839"/>
                <a:gd name="connsiteY6" fmla="*/ 754327 h 798186"/>
                <a:gd name="connsiteX7" fmla="*/ 5875088 w 6785839"/>
                <a:gd name="connsiteY7" fmla="*/ 465350 h 798186"/>
                <a:gd name="connsiteX8" fmla="*/ 6482784 w 6785839"/>
                <a:gd name="connsiteY8" fmla="*/ 203606 h 798186"/>
                <a:gd name="connsiteX9" fmla="*/ 6699834 w 6785839"/>
                <a:gd name="connsiteY9" fmla="*/ 74815 h 798186"/>
                <a:gd name="connsiteX10" fmla="*/ 6785839 w 6785839"/>
                <a:gd name="connsiteY10" fmla="*/ 15755 h 798186"/>
                <a:gd name="connsiteX11" fmla="*/ 6785839 w 6785839"/>
                <a:gd name="connsiteY11" fmla="*/ 44461 h 798186"/>
                <a:gd name="connsiteX12" fmla="*/ 6731061 w 6785839"/>
                <a:gd name="connsiteY12" fmla="*/ 83894 h 798186"/>
                <a:gd name="connsiteX13" fmla="*/ 6513412 w 6785839"/>
                <a:gd name="connsiteY13" fmla="*/ 219277 h 798186"/>
                <a:gd name="connsiteX14" fmla="*/ 5904039 w 6785839"/>
                <a:gd name="connsiteY14" fmla="*/ 494418 h 798186"/>
                <a:gd name="connsiteX15" fmla="*/ 4068283 w 6785839"/>
                <a:gd name="connsiteY15" fmla="*/ 798186 h 798186"/>
                <a:gd name="connsiteX16" fmla="*/ 3124618 w 6785839"/>
                <a:gd name="connsiteY16" fmla="*/ 775920 h 798186"/>
                <a:gd name="connsiteX17" fmla="*/ 2222978 w 6785839"/>
                <a:gd name="connsiteY17" fmla="*/ 674134 h 798186"/>
                <a:gd name="connsiteX18" fmla="*/ 1601188 w 6785839"/>
                <a:gd name="connsiteY18" fmla="*/ 553263 h 798186"/>
                <a:gd name="connsiteX19" fmla="*/ 891529 w 6785839"/>
                <a:gd name="connsiteY19" fmla="*/ 371162 h 798186"/>
                <a:gd name="connsiteX20" fmla="*/ 360478 w 6785839"/>
                <a:gd name="connsiteY20" fmla="*/ 148504 h 79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85839" h="798186">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lumMod val="60000"/>
                <a:lumOff val="40000"/>
              </a:schemeClr>
            </a:solidFill>
            <a:ln w="9525" cap="flat">
              <a:noFill/>
              <a:prstDash val="solid"/>
              <a:miter/>
            </a:ln>
          </p:spPr>
          <p:txBody>
            <a:bodyPr rtlCol="0" anchor="ctr"/>
            <a:lstStyle/>
            <a:p>
              <a:endParaRPr lang="en-US"/>
            </a:p>
          </p:txBody>
        </p:sp>
      </p:grpSp>
      <p:grpSp>
        <p:nvGrpSpPr>
          <p:cNvPr id="382" name="Group 381">
            <a:extLst>
              <a:ext uri="{FF2B5EF4-FFF2-40B4-BE49-F238E27FC236}">
                <a16:creationId xmlns:a16="http://schemas.microsoft.com/office/drawing/2014/main" id="{67C2B4FD-8EB5-4234-94DE-7FAC05593A4C}"/>
              </a:ext>
            </a:extLst>
          </p:cNvPr>
          <p:cNvGrpSpPr/>
          <p:nvPr/>
        </p:nvGrpSpPr>
        <p:grpSpPr>
          <a:xfrm>
            <a:off x="4172422" y="3065820"/>
            <a:ext cx="3935622" cy="2037936"/>
            <a:chOff x="4172422" y="3065820"/>
            <a:chExt cx="3935622" cy="2037936"/>
          </a:xfrm>
        </p:grpSpPr>
        <p:sp>
          <p:nvSpPr>
            <p:cNvPr id="30" name="Freeform: Shape 29">
              <a:extLst>
                <a:ext uri="{FF2B5EF4-FFF2-40B4-BE49-F238E27FC236}">
                  <a16:creationId xmlns:a16="http://schemas.microsoft.com/office/drawing/2014/main" id="{3B1C6AFA-88AF-4D8B-BC17-FEAA96E5DEF6}"/>
                </a:ext>
              </a:extLst>
            </p:cNvPr>
            <p:cNvSpPr/>
            <p:nvPr/>
          </p:nvSpPr>
          <p:spPr>
            <a:xfrm>
              <a:off x="4172422" y="3065820"/>
              <a:ext cx="3935622" cy="2037936"/>
            </a:xfrm>
            <a:custGeom>
              <a:avLst/>
              <a:gdLst>
                <a:gd name="connsiteX0" fmla="*/ 3541 w 3935622"/>
                <a:gd name="connsiteY0" fmla="*/ 0 h 2037936"/>
                <a:gd name="connsiteX1" fmla="*/ 3932081 w 3935622"/>
                <a:gd name="connsiteY1" fmla="*/ 0 h 2037936"/>
                <a:gd name="connsiteX2" fmla="*/ 3935622 w 3935622"/>
                <a:gd name="connsiteY2" fmla="*/ 70124 h 2037936"/>
                <a:gd name="connsiteX3" fmla="*/ 1967810 w 3935622"/>
                <a:gd name="connsiteY3" fmla="*/ 2037936 h 2037936"/>
                <a:gd name="connsiteX4" fmla="*/ 0 w 3935622"/>
                <a:gd name="connsiteY4" fmla="*/ 70124 h 2037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5622" h="2037936">
                  <a:moveTo>
                    <a:pt x="3541" y="0"/>
                  </a:moveTo>
                  <a:lnTo>
                    <a:pt x="3932081" y="0"/>
                  </a:lnTo>
                  <a:lnTo>
                    <a:pt x="3935622" y="70124"/>
                  </a:lnTo>
                  <a:cubicBezTo>
                    <a:pt x="3935622" y="1156916"/>
                    <a:pt x="3054602" y="2037936"/>
                    <a:pt x="1967810" y="2037936"/>
                  </a:cubicBezTo>
                  <a:cubicBezTo>
                    <a:pt x="881018" y="2037936"/>
                    <a:pt x="0" y="1156916"/>
                    <a:pt x="0" y="70124"/>
                  </a:cubicBezTo>
                  <a:close/>
                </a:path>
              </a:pathLst>
            </a:custGeom>
            <a:solidFill>
              <a:schemeClr val="accent3">
                <a:lumMod val="20000"/>
                <a:lumOff val="80000"/>
              </a:schemeClr>
            </a:solidFill>
            <a:ln w="9525" cap="flat">
              <a:noFill/>
              <a:prstDash val="solid"/>
              <a:miter/>
            </a:ln>
            <a:effectLst/>
          </p:spPr>
          <p:txBody>
            <a:bodyPr wrap="square" rtlCol="0" anchor="ctr">
              <a:noAutofit/>
            </a:bodyPr>
            <a:lstStyle/>
            <a:p>
              <a:endParaRPr lang="en-US" dirty="0"/>
            </a:p>
          </p:txBody>
        </p:sp>
        <p:sp>
          <p:nvSpPr>
            <p:cNvPr id="31" name="Freeform: Shape 30">
              <a:extLst>
                <a:ext uri="{FF2B5EF4-FFF2-40B4-BE49-F238E27FC236}">
                  <a16:creationId xmlns:a16="http://schemas.microsoft.com/office/drawing/2014/main" id="{799CDF91-0782-4C4C-B05E-F5002EE9E7C0}"/>
                </a:ext>
              </a:extLst>
            </p:cNvPr>
            <p:cNvSpPr/>
            <p:nvPr/>
          </p:nvSpPr>
          <p:spPr>
            <a:xfrm>
              <a:off x="4209270" y="3065820"/>
              <a:ext cx="3879327" cy="1909892"/>
            </a:xfrm>
            <a:custGeom>
              <a:avLst/>
              <a:gdLst>
                <a:gd name="connsiteX0" fmla="*/ 3667412 w 3879327"/>
                <a:gd name="connsiteY0" fmla="*/ 737466 h 1909892"/>
                <a:gd name="connsiteX1" fmla="*/ 3643554 w 3879327"/>
                <a:gd name="connsiteY1" fmla="*/ 757958 h 1909892"/>
                <a:gd name="connsiteX2" fmla="*/ 3647224 w 3879327"/>
                <a:gd name="connsiteY2" fmla="*/ 824025 h 1909892"/>
                <a:gd name="connsiteX3" fmla="*/ 3698611 w 3879327"/>
                <a:gd name="connsiteY3" fmla="*/ 782428 h 1909892"/>
                <a:gd name="connsiteX4" fmla="*/ 3702281 w 3879327"/>
                <a:gd name="connsiteY4" fmla="*/ 775087 h 1909892"/>
                <a:gd name="connsiteX5" fmla="*/ 3702281 w 3879327"/>
                <a:gd name="connsiteY5" fmla="*/ 748170 h 1909892"/>
                <a:gd name="connsiteX6" fmla="*/ 3667412 w 3879327"/>
                <a:gd name="connsiteY6" fmla="*/ 737466 h 1909892"/>
                <a:gd name="connsiteX7" fmla="*/ 3140708 w 3879327"/>
                <a:gd name="connsiteY7" fmla="*/ 293040 h 1909892"/>
                <a:gd name="connsiteX8" fmla="*/ 3129696 w 3879327"/>
                <a:gd name="connsiteY8" fmla="*/ 306499 h 1909892"/>
                <a:gd name="connsiteX9" fmla="*/ 3159060 w 3879327"/>
                <a:gd name="connsiteY9" fmla="*/ 340756 h 1909892"/>
                <a:gd name="connsiteX10" fmla="*/ 3178635 w 3879327"/>
                <a:gd name="connsiteY10" fmla="*/ 324851 h 1909892"/>
                <a:gd name="connsiteX11" fmla="*/ 3140708 w 3879327"/>
                <a:gd name="connsiteY11" fmla="*/ 293040 h 1909892"/>
                <a:gd name="connsiteX12" fmla="*/ 1020437 w 3879327"/>
                <a:gd name="connsiteY12" fmla="*/ 138884 h 1909892"/>
                <a:gd name="connsiteX13" fmla="*/ 1032672 w 3879327"/>
                <a:gd name="connsiteY13" fmla="*/ 146224 h 1909892"/>
                <a:gd name="connsiteX14" fmla="*/ 1020437 w 3879327"/>
                <a:gd name="connsiteY14" fmla="*/ 159682 h 1909892"/>
                <a:gd name="connsiteX15" fmla="*/ 1006980 w 3879327"/>
                <a:gd name="connsiteY15" fmla="*/ 152341 h 1909892"/>
                <a:gd name="connsiteX16" fmla="*/ 1020437 w 3879327"/>
                <a:gd name="connsiteY16" fmla="*/ 138884 h 1909892"/>
                <a:gd name="connsiteX17" fmla="*/ 726805 w 3879327"/>
                <a:gd name="connsiteY17" fmla="*/ 131543 h 1909892"/>
                <a:gd name="connsiteX18" fmla="*/ 751274 w 3879327"/>
                <a:gd name="connsiteY18" fmla="*/ 146224 h 1909892"/>
                <a:gd name="connsiteX19" fmla="*/ 740264 w 3879327"/>
                <a:gd name="connsiteY19" fmla="*/ 156012 h 1909892"/>
                <a:gd name="connsiteX20" fmla="*/ 715795 w 3879327"/>
                <a:gd name="connsiteY20" fmla="*/ 143777 h 1909892"/>
                <a:gd name="connsiteX21" fmla="*/ 726805 w 3879327"/>
                <a:gd name="connsiteY21" fmla="*/ 131543 h 1909892"/>
                <a:gd name="connsiteX22" fmla="*/ 887079 w 3879327"/>
                <a:gd name="connsiteY22" fmla="*/ 96063 h 1909892"/>
                <a:gd name="connsiteX23" fmla="*/ 970275 w 3879327"/>
                <a:gd name="connsiteY23" fmla="*/ 149895 h 1909892"/>
                <a:gd name="connsiteX24" fmla="*/ 861387 w 3879327"/>
                <a:gd name="connsiteY24" fmla="*/ 149895 h 1909892"/>
                <a:gd name="connsiteX25" fmla="*/ 887079 w 3879327"/>
                <a:gd name="connsiteY25" fmla="*/ 96063 h 1909892"/>
                <a:gd name="connsiteX26" fmla="*/ 3767952 w 3879327"/>
                <a:gd name="connsiteY26" fmla="*/ 0 h 1909892"/>
                <a:gd name="connsiteX27" fmla="*/ 3877637 w 3879327"/>
                <a:gd name="connsiteY27" fmla="*/ 0 h 1909892"/>
                <a:gd name="connsiteX28" fmla="*/ 3878460 w 3879327"/>
                <a:gd name="connsiteY28" fmla="*/ 111967 h 1909892"/>
                <a:gd name="connsiteX29" fmla="*/ 3869895 w 3879327"/>
                <a:gd name="connsiteY29" fmla="*/ 153565 h 1909892"/>
                <a:gd name="connsiteX30" fmla="*/ 3789146 w 3879327"/>
                <a:gd name="connsiteY30" fmla="*/ 47124 h 1909892"/>
                <a:gd name="connsiteX31" fmla="*/ 3768959 w 3879327"/>
                <a:gd name="connsiteY31" fmla="*/ 1244 h 1909892"/>
                <a:gd name="connsiteX32" fmla="*/ 2364134 w 3879327"/>
                <a:gd name="connsiteY32" fmla="*/ 0 h 1909892"/>
                <a:gd name="connsiteX33" fmla="*/ 3723105 w 3879327"/>
                <a:gd name="connsiteY33" fmla="*/ 0 h 1909892"/>
                <a:gd name="connsiteX34" fmla="*/ 3753666 w 3879327"/>
                <a:gd name="connsiteY34" fmla="*/ 49571 h 1909892"/>
                <a:gd name="connsiteX35" fmla="*/ 3765901 w 3879327"/>
                <a:gd name="connsiteY35" fmla="*/ 91169 h 1909892"/>
                <a:gd name="connsiteX36" fmla="*/ 3795264 w 3879327"/>
                <a:gd name="connsiteY36" fmla="*/ 157236 h 1909892"/>
                <a:gd name="connsiteX37" fmla="*/ 3842979 w 3879327"/>
                <a:gd name="connsiteY37" fmla="*/ 267348 h 1909892"/>
                <a:gd name="connsiteX38" fmla="*/ 3858885 w 3879327"/>
                <a:gd name="connsiteY38" fmla="*/ 340756 h 1909892"/>
                <a:gd name="connsiteX39" fmla="*/ 3697387 w 3879327"/>
                <a:gd name="connsiteY39" fmla="*/ 877859 h 1909892"/>
                <a:gd name="connsiteX40" fmla="*/ 3639884 w 3879327"/>
                <a:gd name="connsiteY40" fmla="*/ 990417 h 1909892"/>
                <a:gd name="connsiteX41" fmla="*/ 3614191 w 3879327"/>
                <a:gd name="connsiteY41" fmla="*/ 1016111 h 1909892"/>
                <a:gd name="connsiteX42" fmla="*/ 3597062 w 3879327"/>
                <a:gd name="connsiteY42" fmla="*/ 983076 h 1909892"/>
                <a:gd name="connsiteX43" fmla="*/ 3567699 w 3879327"/>
                <a:gd name="connsiteY43" fmla="*/ 894987 h 1909892"/>
                <a:gd name="connsiteX44" fmla="*/ 3593391 w 3879327"/>
                <a:gd name="connsiteY44" fmla="*/ 974513 h 1909892"/>
                <a:gd name="connsiteX45" fmla="*/ 3614191 w 3879327"/>
                <a:gd name="connsiteY45" fmla="*/ 1024676 h 1909892"/>
                <a:gd name="connsiteX46" fmla="*/ 3468599 w 3879327"/>
                <a:gd name="connsiteY46" fmla="*/ 1253463 h 1909892"/>
                <a:gd name="connsiteX47" fmla="*/ 3266726 w 3879327"/>
                <a:gd name="connsiteY47" fmla="*/ 1473688 h 1909892"/>
                <a:gd name="connsiteX48" fmla="*/ 3171296 w 3879327"/>
                <a:gd name="connsiteY48" fmla="*/ 1556883 h 1909892"/>
                <a:gd name="connsiteX49" fmla="*/ 3154167 w 3879327"/>
                <a:gd name="connsiteY49" fmla="*/ 1515286 h 1909892"/>
                <a:gd name="connsiteX50" fmla="*/ 3105228 w 3879327"/>
                <a:gd name="connsiteY50" fmla="*/ 1358682 h 1909892"/>
                <a:gd name="connsiteX51" fmla="*/ 3123580 w 3879327"/>
                <a:gd name="connsiteY51" fmla="*/ 1155586 h 1909892"/>
                <a:gd name="connsiteX52" fmla="*/ 3135814 w 3879327"/>
                <a:gd name="connsiteY52" fmla="*/ 1061380 h 1909892"/>
                <a:gd name="connsiteX53" fmla="*/ 3111345 w 3879327"/>
                <a:gd name="connsiteY53" fmla="*/ 943925 h 1909892"/>
                <a:gd name="connsiteX54" fmla="*/ 3068524 w 3879327"/>
                <a:gd name="connsiteY54" fmla="*/ 859507 h 1909892"/>
                <a:gd name="connsiteX55" fmla="*/ 3034267 w 3879327"/>
                <a:gd name="connsiteY55" fmla="*/ 689444 h 1909892"/>
                <a:gd name="connsiteX56" fmla="*/ 3039161 w 3879327"/>
                <a:gd name="connsiteY56" fmla="*/ 663752 h 1909892"/>
                <a:gd name="connsiteX57" fmla="*/ 2969423 w 3879327"/>
                <a:gd name="connsiteY57" fmla="*/ 602578 h 1909892"/>
                <a:gd name="connsiteX58" fmla="*/ 2921708 w 3879327"/>
                <a:gd name="connsiteY58" fmla="*/ 585450 h 1909892"/>
                <a:gd name="connsiteX59" fmla="*/ 2816490 w 3879327"/>
                <a:gd name="connsiteY59" fmla="*/ 552416 h 1909892"/>
                <a:gd name="connsiteX60" fmla="*/ 2761433 w 3879327"/>
                <a:gd name="connsiteY60" fmla="*/ 579332 h 1909892"/>
                <a:gd name="connsiteX61" fmla="*/ 2695366 w 3879327"/>
                <a:gd name="connsiteY61" fmla="*/ 585450 h 1909892"/>
                <a:gd name="connsiteX62" fmla="*/ 2610947 w 3879327"/>
                <a:gd name="connsiteY62" fmla="*/ 594014 h 1909892"/>
                <a:gd name="connsiteX63" fmla="*/ 2525304 w 3879327"/>
                <a:gd name="connsiteY63" fmla="*/ 576885 h 1909892"/>
                <a:gd name="connsiteX64" fmla="*/ 2455566 w 3879327"/>
                <a:gd name="connsiteY64" fmla="*/ 516936 h 1909892"/>
                <a:gd name="connsiteX65" fmla="*/ 2426203 w 3879327"/>
                <a:gd name="connsiteY65" fmla="*/ 480232 h 1909892"/>
                <a:gd name="connsiteX66" fmla="*/ 2352795 w 3879327"/>
                <a:gd name="connsiteY66" fmla="*/ 368895 h 1909892"/>
                <a:gd name="connsiteX67" fmla="*/ 2330772 w 3879327"/>
                <a:gd name="connsiteY67" fmla="*/ 258783 h 1909892"/>
                <a:gd name="connsiteX68" fmla="*/ 2339337 w 3879327"/>
                <a:gd name="connsiteY68" fmla="*/ 80157 h 1909892"/>
                <a:gd name="connsiteX69" fmla="*/ 2338113 w 3879327"/>
                <a:gd name="connsiteY69" fmla="*/ 50794 h 1909892"/>
                <a:gd name="connsiteX70" fmla="*/ 578273 w 3879327"/>
                <a:gd name="connsiteY70" fmla="*/ 0 h 1909892"/>
                <a:gd name="connsiteX71" fmla="*/ 701190 w 3879327"/>
                <a:gd name="connsiteY71" fmla="*/ 0 h 1909892"/>
                <a:gd name="connsiteX72" fmla="*/ 712123 w 3879327"/>
                <a:gd name="connsiteY72" fmla="*/ 5526 h 1909892"/>
                <a:gd name="connsiteX73" fmla="*/ 819789 w 3879327"/>
                <a:gd name="connsiteY73" fmla="*/ 80157 h 1909892"/>
                <a:gd name="connsiteX74" fmla="*/ 731699 w 3879327"/>
                <a:gd name="connsiteY74" fmla="*/ 64253 h 1909892"/>
                <a:gd name="connsiteX75" fmla="*/ 666856 w 3879327"/>
                <a:gd name="connsiteY75" fmla="*/ 15314 h 1909892"/>
                <a:gd name="connsiteX76" fmla="*/ 664034 w 3879327"/>
                <a:gd name="connsiteY76" fmla="*/ 14263 h 1909892"/>
                <a:gd name="connsiteX77" fmla="*/ 666856 w 3879327"/>
                <a:gd name="connsiteY77" fmla="*/ 16537 h 1909892"/>
                <a:gd name="connsiteX78" fmla="*/ 568978 w 3879327"/>
                <a:gd name="connsiteY78" fmla="*/ 25102 h 1909892"/>
                <a:gd name="connsiteX79" fmla="*/ 575153 w 3879327"/>
                <a:gd name="connsiteY79" fmla="*/ 3423 h 1909892"/>
                <a:gd name="connsiteX80" fmla="*/ 10781 w 3879327"/>
                <a:gd name="connsiteY80" fmla="*/ 0 h 1909892"/>
                <a:gd name="connsiteX81" fmla="*/ 229452 w 3879327"/>
                <a:gd name="connsiteY81" fmla="*/ 0 h 1909892"/>
                <a:gd name="connsiteX82" fmla="*/ 227783 w 3879327"/>
                <a:gd name="connsiteY82" fmla="*/ 23572 h 1909892"/>
                <a:gd name="connsiteX83" fmla="*/ 242312 w 3879327"/>
                <a:gd name="connsiteY83" fmla="*/ 88722 h 1909892"/>
                <a:gd name="connsiteX84" fmla="*/ 303485 w 3879327"/>
                <a:gd name="connsiteY84" fmla="*/ 125426 h 1909892"/>
                <a:gd name="connsiteX85" fmla="*/ 401363 w 3879327"/>
                <a:gd name="connsiteY85" fmla="*/ 50794 h 1909892"/>
                <a:gd name="connsiteX86" fmla="*/ 487005 w 3879327"/>
                <a:gd name="connsiteY86" fmla="*/ 25102 h 1909892"/>
                <a:gd name="connsiteX87" fmla="*/ 489452 w 3879327"/>
                <a:gd name="connsiteY87" fmla="*/ 52018 h 1909892"/>
                <a:gd name="connsiteX88" fmla="*/ 427055 w 3879327"/>
                <a:gd name="connsiteY88" fmla="*/ 191493 h 1909892"/>
                <a:gd name="connsiteX89" fmla="*/ 445407 w 3879327"/>
                <a:gd name="connsiteY89" fmla="*/ 217185 h 1909892"/>
                <a:gd name="connsiteX90" fmla="*/ 516369 w 3879327"/>
                <a:gd name="connsiteY90" fmla="*/ 218410 h 1909892"/>
                <a:gd name="connsiteX91" fmla="*/ 554295 w 3879327"/>
                <a:gd name="connsiteY91" fmla="*/ 272242 h 1909892"/>
                <a:gd name="connsiteX92" fmla="*/ 537167 w 3879327"/>
                <a:gd name="connsiteY92" fmla="*/ 344426 h 1909892"/>
                <a:gd name="connsiteX93" fmla="*/ 567754 w 3879327"/>
                <a:gd name="connsiteY93" fmla="*/ 433740 h 1909892"/>
                <a:gd name="connsiteX94" fmla="*/ 631375 w 3879327"/>
                <a:gd name="connsiteY94" fmla="*/ 432516 h 1909892"/>
                <a:gd name="connsiteX95" fmla="*/ 679089 w 3879327"/>
                <a:gd name="connsiteY95" fmla="*/ 441081 h 1909892"/>
                <a:gd name="connsiteX96" fmla="*/ 731699 w 3879327"/>
                <a:gd name="connsiteY96" fmla="*/ 433740 h 1909892"/>
                <a:gd name="connsiteX97" fmla="*/ 839364 w 3879327"/>
                <a:gd name="connsiteY97" fmla="*/ 357885 h 1909892"/>
                <a:gd name="connsiteX98" fmla="*/ 852822 w 3879327"/>
                <a:gd name="connsiteY98" fmla="*/ 370120 h 1909892"/>
                <a:gd name="connsiteX99" fmla="*/ 883409 w 3879327"/>
                <a:gd name="connsiteY99" fmla="*/ 376236 h 1909892"/>
                <a:gd name="connsiteX100" fmla="*/ 942135 w 3879327"/>
                <a:gd name="connsiteY100" fmla="*/ 381130 h 1909892"/>
                <a:gd name="connsiteX101" fmla="*/ 1058364 w 3879327"/>
                <a:gd name="connsiteY101" fmla="*/ 401930 h 1909892"/>
                <a:gd name="connsiteX102" fmla="*/ 1101186 w 3879327"/>
                <a:gd name="connsiteY102" fmla="*/ 412940 h 1909892"/>
                <a:gd name="connsiteX103" fmla="*/ 1158689 w 3879327"/>
                <a:gd name="connsiteY103" fmla="*/ 466773 h 1909892"/>
                <a:gd name="connsiteX104" fmla="*/ 1334868 w 3879327"/>
                <a:gd name="connsiteY104" fmla="*/ 569544 h 1909892"/>
                <a:gd name="connsiteX105" fmla="*/ 1424182 w 3879327"/>
                <a:gd name="connsiteY105" fmla="*/ 721254 h 1909892"/>
                <a:gd name="connsiteX106" fmla="*/ 1410723 w 3879327"/>
                <a:gd name="connsiteY106" fmla="*/ 746948 h 1909892"/>
                <a:gd name="connsiteX107" fmla="*/ 1408276 w 3879327"/>
                <a:gd name="connsiteY107" fmla="*/ 802003 h 1909892"/>
                <a:gd name="connsiteX108" fmla="*/ 1433970 w 3879327"/>
                <a:gd name="connsiteY108" fmla="*/ 805674 h 1909892"/>
                <a:gd name="connsiteX109" fmla="*/ 1522059 w 3879327"/>
                <a:gd name="connsiteY109" fmla="*/ 773864 h 1909892"/>
                <a:gd name="connsiteX110" fmla="*/ 1634618 w 3879327"/>
                <a:gd name="connsiteY110" fmla="*/ 832590 h 1909892"/>
                <a:gd name="connsiteX111" fmla="*/ 1771647 w 3879327"/>
                <a:gd name="connsiteY111" fmla="*/ 894987 h 1909892"/>
                <a:gd name="connsiteX112" fmla="*/ 1831596 w 3879327"/>
                <a:gd name="connsiteY112" fmla="*/ 930468 h 1909892"/>
                <a:gd name="connsiteX113" fmla="*/ 1826702 w 3879327"/>
                <a:gd name="connsiteY113" fmla="*/ 1036909 h 1909892"/>
                <a:gd name="connsiteX114" fmla="*/ 1749624 w 3879327"/>
                <a:gd name="connsiteY114" fmla="*/ 1153139 h 1909892"/>
                <a:gd name="connsiteX115" fmla="*/ 1734943 w 3879327"/>
                <a:gd name="connsiteY115" fmla="*/ 1217982 h 1909892"/>
                <a:gd name="connsiteX116" fmla="*/ 1694568 w 3879327"/>
                <a:gd name="connsiteY116" fmla="*/ 1445547 h 1909892"/>
                <a:gd name="connsiteX117" fmla="*/ 1651747 w 3879327"/>
                <a:gd name="connsiteY117" fmla="*/ 1478581 h 1909892"/>
                <a:gd name="connsiteX118" fmla="*/ 1555092 w 3879327"/>
                <a:gd name="connsiteY118" fmla="*/ 1523849 h 1909892"/>
                <a:gd name="connsiteX119" fmla="*/ 1522059 w 3879327"/>
                <a:gd name="connsiteY119" fmla="*/ 1586247 h 1909892"/>
                <a:gd name="connsiteX120" fmla="*/ 1485355 w 3879327"/>
                <a:gd name="connsiteY120" fmla="*/ 1742851 h 1909892"/>
                <a:gd name="connsiteX121" fmla="*/ 1431523 w 3879327"/>
                <a:gd name="connsiteY121" fmla="*/ 1843175 h 1909892"/>
                <a:gd name="connsiteX122" fmla="*/ 1397266 w 3879327"/>
                <a:gd name="connsiteY122" fmla="*/ 1867644 h 1909892"/>
                <a:gd name="connsiteX123" fmla="*/ 1353221 w 3879327"/>
                <a:gd name="connsiteY123" fmla="*/ 1859079 h 1909892"/>
                <a:gd name="connsiteX124" fmla="*/ 1334868 w 3879327"/>
                <a:gd name="connsiteY124" fmla="*/ 1867644 h 1909892"/>
                <a:gd name="connsiteX125" fmla="*/ 1353221 w 3879327"/>
                <a:gd name="connsiteY125" fmla="*/ 1901901 h 1909892"/>
                <a:gd name="connsiteX126" fmla="*/ 1326304 w 3879327"/>
                <a:gd name="connsiteY126" fmla="*/ 1906795 h 1909892"/>
                <a:gd name="connsiteX127" fmla="*/ 995968 w 3879327"/>
                <a:gd name="connsiteY127" fmla="*/ 1766096 h 1909892"/>
                <a:gd name="connsiteX128" fmla="*/ 956817 w 3879327"/>
                <a:gd name="connsiteY128" fmla="*/ 1708593 h 1909892"/>
                <a:gd name="connsiteX129" fmla="*/ 937242 w 3879327"/>
                <a:gd name="connsiteY129" fmla="*/ 1657208 h 1909892"/>
                <a:gd name="connsiteX130" fmla="*/ 916442 w 3879327"/>
                <a:gd name="connsiteY130" fmla="*/ 1399055 h 1909892"/>
                <a:gd name="connsiteX131" fmla="*/ 850375 w 3879327"/>
                <a:gd name="connsiteY131" fmla="*/ 1306072 h 1909892"/>
                <a:gd name="connsiteX132" fmla="*/ 682760 w 3879327"/>
                <a:gd name="connsiteY132" fmla="*/ 1107870 h 1909892"/>
                <a:gd name="connsiteX133" fmla="*/ 598340 w 3879327"/>
                <a:gd name="connsiteY133" fmla="*/ 958607 h 1909892"/>
                <a:gd name="connsiteX134" fmla="*/ 591000 w 3879327"/>
                <a:gd name="connsiteY134" fmla="*/ 864401 h 1909892"/>
                <a:gd name="connsiteX135" fmla="*/ 595893 w 3879327"/>
                <a:gd name="connsiteY135" fmla="*/ 831366 h 1909892"/>
                <a:gd name="connsiteX136" fmla="*/ 624034 w 3879327"/>
                <a:gd name="connsiteY136" fmla="*/ 701679 h 1909892"/>
                <a:gd name="connsiteX137" fmla="*/ 681536 w 3879327"/>
                <a:gd name="connsiteY137" fmla="*/ 554863 h 1909892"/>
                <a:gd name="connsiteX138" fmla="*/ 663185 w 3879327"/>
                <a:gd name="connsiteY138" fmla="*/ 486348 h 1909892"/>
                <a:gd name="connsiteX139" fmla="*/ 631375 w 3879327"/>
                <a:gd name="connsiteY139" fmla="*/ 485126 h 1909892"/>
                <a:gd name="connsiteX140" fmla="*/ 579989 w 3879327"/>
                <a:gd name="connsiteY140" fmla="*/ 494913 h 1909892"/>
                <a:gd name="connsiteX141" fmla="*/ 513922 w 3879327"/>
                <a:gd name="connsiteY141" fmla="*/ 452091 h 1909892"/>
                <a:gd name="connsiteX142" fmla="*/ 445407 w 3879327"/>
                <a:gd name="connsiteY142" fmla="*/ 343203 h 1909892"/>
                <a:gd name="connsiteX143" fmla="*/ 403810 w 3879327"/>
                <a:gd name="connsiteY143" fmla="*/ 308946 h 1909892"/>
                <a:gd name="connsiteX144" fmla="*/ 291250 w 3879327"/>
                <a:gd name="connsiteY144" fmla="*/ 235538 h 1909892"/>
                <a:gd name="connsiteX145" fmla="*/ 254546 w 3879327"/>
                <a:gd name="connsiteY145" fmla="*/ 217185 h 1909892"/>
                <a:gd name="connsiteX146" fmla="*/ 139540 w 3879327"/>
                <a:gd name="connsiteY146" fmla="*/ 189046 h 1909892"/>
                <a:gd name="connsiteX147" fmla="*/ 25757 w 3879327"/>
                <a:gd name="connsiteY147" fmla="*/ 105851 h 1909892"/>
                <a:gd name="connsiteX148" fmla="*/ 6182 w 3879327"/>
                <a:gd name="connsiteY148" fmla="*/ 31218 h 190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3879327" h="1909892">
                  <a:moveTo>
                    <a:pt x="3667412" y="737466"/>
                  </a:moveTo>
                  <a:cubicBezTo>
                    <a:pt x="3656707" y="737466"/>
                    <a:pt x="3647837" y="742665"/>
                    <a:pt x="3643554" y="757958"/>
                  </a:cubicBezTo>
                  <a:cubicBezTo>
                    <a:pt x="3638660" y="777534"/>
                    <a:pt x="3614191" y="808121"/>
                    <a:pt x="3647224" y="824025"/>
                  </a:cubicBezTo>
                  <a:cubicBezTo>
                    <a:pt x="3686376" y="842378"/>
                    <a:pt x="3685152" y="800780"/>
                    <a:pt x="3698611" y="782428"/>
                  </a:cubicBezTo>
                  <a:cubicBezTo>
                    <a:pt x="3699834" y="781205"/>
                    <a:pt x="3701058" y="777534"/>
                    <a:pt x="3702281" y="775087"/>
                  </a:cubicBezTo>
                  <a:cubicBezTo>
                    <a:pt x="3708397" y="765299"/>
                    <a:pt x="3709621" y="756735"/>
                    <a:pt x="3702281" y="748170"/>
                  </a:cubicBezTo>
                  <a:cubicBezTo>
                    <a:pt x="3690659" y="742665"/>
                    <a:pt x="3678118" y="737466"/>
                    <a:pt x="3667412" y="737466"/>
                  </a:cubicBezTo>
                  <a:close/>
                  <a:moveTo>
                    <a:pt x="3140708" y="293040"/>
                  </a:moveTo>
                  <a:cubicBezTo>
                    <a:pt x="3132143" y="289371"/>
                    <a:pt x="3127249" y="299158"/>
                    <a:pt x="3129696" y="306499"/>
                  </a:cubicBezTo>
                  <a:cubicBezTo>
                    <a:pt x="3134590" y="321181"/>
                    <a:pt x="3139484" y="338309"/>
                    <a:pt x="3159060" y="340756"/>
                  </a:cubicBezTo>
                  <a:cubicBezTo>
                    <a:pt x="3168847" y="341979"/>
                    <a:pt x="3176188" y="335862"/>
                    <a:pt x="3178635" y="324851"/>
                  </a:cubicBezTo>
                  <a:cubicBezTo>
                    <a:pt x="3166400" y="315063"/>
                    <a:pt x="3154166" y="301605"/>
                    <a:pt x="3140708" y="293040"/>
                  </a:cubicBezTo>
                  <a:close/>
                  <a:moveTo>
                    <a:pt x="1020437" y="138884"/>
                  </a:moveTo>
                  <a:cubicBezTo>
                    <a:pt x="1024108" y="141330"/>
                    <a:pt x="1031449" y="142553"/>
                    <a:pt x="1032672" y="146224"/>
                  </a:cubicBezTo>
                  <a:cubicBezTo>
                    <a:pt x="1036343" y="156012"/>
                    <a:pt x="1026555" y="157235"/>
                    <a:pt x="1020437" y="159682"/>
                  </a:cubicBezTo>
                  <a:cubicBezTo>
                    <a:pt x="1014321" y="162129"/>
                    <a:pt x="1008203" y="158459"/>
                    <a:pt x="1006980" y="152341"/>
                  </a:cubicBezTo>
                  <a:cubicBezTo>
                    <a:pt x="1002086" y="142553"/>
                    <a:pt x="1010650" y="141330"/>
                    <a:pt x="1020437" y="138884"/>
                  </a:cubicBezTo>
                  <a:close/>
                  <a:moveTo>
                    <a:pt x="726805" y="131543"/>
                  </a:moveTo>
                  <a:cubicBezTo>
                    <a:pt x="736593" y="133990"/>
                    <a:pt x="745158" y="137659"/>
                    <a:pt x="751274" y="146224"/>
                  </a:cubicBezTo>
                  <a:cubicBezTo>
                    <a:pt x="751274" y="153564"/>
                    <a:pt x="746381" y="156012"/>
                    <a:pt x="740264" y="156012"/>
                  </a:cubicBezTo>
                  <a:cubicBezTo>
                    <a:pt x="729252" y="157235"/>
                    <a:pt x="719464" y="154788"/>
                    <a:pt x="715795" y="143777"/>
                  </a:cubicBezTo>
                  <a:cubicBezTo>
                    <a:pt x="712123" y="135212"/>
                    <a:pt x="719464" y="130319"/>
                    <a:pt x="726805" y="131543"/>
                  </a:cubicBezTo>
                  <a:close/>
                  <a:moveTo>
                    <a:pt x="887079" y="96063"/>
                  </a:moveTo>
                  <a:cubicBezTo>
                    <a:pt x="926230" y="89945"/>
                    <a:pt x="948252" y="109520"/>
                    <a:pt x="970275" y="149895"/>
                  </a:cubicBezTo>
                  <a:cubicBezTo>
                    <a:pt x="928677" y="130320"/>
                    <a:pt x="896867" y="174365"/>
                    <a:pt x="861387" y="149895"/>
                  </a:cubicBezTo>
                  <a:cubicBezTo>
                    <a:pt x="857716" y="125426"/>
                    <a:pt x="846705" y="97286"/>
                    <a:pt x="887079" y="96063"/>
                  </a:cubicBezTo>
                  <a:close/>
                  <a:moveTo>
                    <a:pt x="3767952" y="0"/>
                  </a:moveTo>
                  <a:lnTo>
                    <a:pt x="3877637" y="0"/>
                  </a:lnTo>
                  <a:lnTo>
                    <a:pt x="3878460" y="111967"/>
                  </a:lnTo>
                  <a:cubicBezTo>
                    <a:pt x="3878460" y="125426"/>
                    <a:pt x="3883354" y="141330"/>
                    <a:pt x="3869895" y="153565"/>
                  </a:cubicBezTo>
                  <a:cubicBezTo>
                    <a:pt x="3833191" y="125426"/>
                    <a:pt x="3796487" y="97286"/>
                    <a:pt x="3789146" y="47124"/>
                  </a:cubicBezTo>
                  <a:cubicBezTo>
                    <a:pt x="3786699" y="28772"/>
                    <a:pt x="3778747" y="14396"/>
                    <a:pt x="3768959" y="1244"/>
                  </a:cubicBezTo>
                  <a:close/>
                  <a:moveTo>
                    <a:pt x="2364134" y="0"/>
                  </a:moveTo>
                  <a:lnTo>
                    <a:pt x="3723105" y="0"/>
                  </a:lnTo>
                  <a:lnTo>
                    <a:pt x="3753666" y="49571"/>
                  </a:lnTo>
                  <a:cubicBezTo>
                    <a:pt x="3763454" y="60582"/>
                    <a:pt x="3764677" y="76487"/>
                    <a:pt x="3765901" y="91169"/>
                  </a:cubicBezTo>
                  <a:cubicBezTo>
                    <a:pt x="3768348" y="116861"/>
                    <a:pt x="3779360" y="137661"/>
                    <a:pt x="3795264" y="157236"/>
                  </a:cubicBezTo>
                  <a:cubicBezTo>
                    <a:pt x="3822181" y="189046"/>
                    <a:pt x="3834415" y="226973"/>
                    <a:pt x="3842979" y="267348"/>
                  </a:cubicBezTo>
                  <a:cubicBezTo>
                    <a:pt x="3873566" y="286924"/>
                    <a:pt x="3862554" y="316287"/>
                    <a:pt x="3858885" y="340756"/>
                  </a:cubicBezTo>
                  <a:cubicBezTo>
                    <a:pt x="3828299" y="526723"/>
                    <a:pt x="3780583" y="707797"/>
                    <a:pt x="3697387" y="877859"/>
                  </a:cubicBezTo>
                  <a:cubicBezTo>
                    <a:pt x="3679034" y="915786"/>
                    <a:pt x="3661905" y="954937"/>
                    <a:pt x="3639884" y="990417"/>
                  </a:cubicBezTo>
                  <a:cubicBezTo>
                    <a:pt x="3633766" y="1001429"/>
                    <a:pt x="3631319" y="1016111"/>
                    <a:pt x="3614191" y="1016111"/>
                  </a:cubicBezTo>
                  <a:cubicBezTo>
                    <a:pt x="3601956" y="1008770"/>
                    <a:pt x="3601956" y="994088"/>
                    <a:pt x="3597062" y="983076"/>
                  </a:cubicBezTo>
                  <a:cubicBezTo>
                    <a:pt x="3578711" y="959831"/>
                    <a:pt x="3581157" y="929244"/>
                    <a:pt x="3567699" y="894987"/>
                  </a:cubicBezTo>
                  <a:cubicBezTo>
                    <a:pt x="3579934" y="925574"/>
                    <a:pt x="3575040" y="953713"/>
                    <a:pt x="3593391" y="974513"/>
                  </a:cubicBezTo>
                  <a:cubicBezTo>
                    <a:pt x="3601956" y="990417"/>
                    <a:pt x="3600732" y="1009993"/>
                    <a:pt x="3614191" y="1024676"/>
                  </a:cubicBezTo>
                  <a:cubicBezTo>
                    <a:pt x="3579934" y="1110318"/>
                    <a:pt x="3522430" y="1180055"/>
                    <a:pt x="3468599" y="1253463"/>
                  </a:cubicBezTo>
                  <a:cubicBezTo>
                    <a:pt x="3408648" y="1334212"/>
                    <a:pt x="3337687" y="1403951"/>
                    <a:pt x="3266726" y="1473688"/>
                  </a:cubicBezTo>
                  <a:cubicBezTo>
                    <a:pt x="3236140" y="1504274"/>
                    <a:pt x="3204329" y="1529967"/>
                    <a:pt x="3171296" y="1556883"/>
                  </a:cubicBezTo>
                  <a:cubicBezTo>
                    <a:pt x="3156614" y="1544649"/>
                    <a:pt x="3171296" y="1523849"/>
                    <a:pt x="3154167" y="1515286"/>
                  </a:cubicBezTo>
                  <a:cubicBezTo>
                    <a:pt x="3161508" y="1455335"/>
                    <a:pt x="3132145" y="1406396"/>
                    <a:pt x="3105228" y="1358682"/>
                  </a:cubicBezTo>
                  <a:cubicBezTo>
                    <a:pt x="3062406" y="1284049"/>
                    <a:pt x="3090547" y="1219206"/>
                    <a:pt x="3123580" y="1155586"/>
                  </a:cubicBezTo>
                  <a:cubicBezTo>
                    <a:pt x="3140708" y="1122553"/>
                    <a:pt x="3148049" y="1098084"/>
                    <a:pt x="3135814" y="1061380"/>
                  </a:cubicBezTo>
                  <a:cubicBezTo>
                    <a:pt x="3123580" y="1023451"/>
                    <a:pt x="3127251" y="983076"/>
                    <a:pt x="3111345" y="943925"/>
                  </a:cubicBezTo>
                  <a:cubicBezTo>
                    <a:pt x="3099110" y="914563"/>
                    <a:pt x="3094216" y="880305"/>
                    <a:pt x="3068524" y="859507"/>
                  </a:cubicBezTo>
                  <a:cubicBezTo>
                    <a:pt x="3011021" y="811791"/>
                    <a:pt x="3018361" y="751842"/>
                    <a:pt x="3034267" y="689444"/>
                  </a:cubicBezTo>
                  <a:cubicBezTo>
                    <a:pt x="3036714" y="680880"/>
                    <a:pt x="3039161" y="672315"/>
                    <a:pt x="3039161" y="663752"/>
                  </a:cubicBezTo>
                  <a:cubicBezTo>
                    <a:pt x="3042831" y="614813"/>
                    <a:pt x="3017139" y="591567"/>
                    <a:pt x="2969423" y="602578"/>
                  </a:cubicBezTo>
                  <a:cubicBezTo>
                    <a:pt x="2948624" y="607472"/>
                    <a:pt x="2933943" y="607472"/>
                    <a:pt x="2921708" y="585450"/>
                  </a:cubicBezTo>
                  <a:cubicBezTo>
                    <a:pt x="2897239" y="542628"/>
                    <a:pt x="2860535" y="531617"/>
                    <a:pt x="2816490" y="552416"/>
                  </a:cubicBezTo>
                  <a:cubicBezTo>
                    <a:pt x="2798137" y="560981"/>
                    <a:pt x="2778562" y="569544"/>
                    <a:pt x="2761433" y="579332"/>
                  </a:cubicBezTo>
                  <a:cubicBezTo>
                    <a:pt x="2739411" y="591567"/>
                    <a:pt x="2718612" y="595238"/>
                    <a:pt x="2695366" y="585450"/>
                  </a:cubicBezTo>
                  <a:cubicBezTo>
                    <a:pt x="2666003" y="573215"/>
                    <a:pt x="2635417" y="578109"/>
                    <a:pt x="2610947" y="594014"/>
                  </a:cubicBezTo>
                  <a:cubicBezTo>
                    <a:pt x="2574243" y="618483"/>
                    <a:pt x="2547327" y="598907"/>
                    <a:pt x="2525304" y="576885"/>
                  </a:cubicBezTo>
                  <a:cubicBezTo>
                    <a:pt x="2503282" y="554863"/>
                    <a:pt x="2480035" y="535287"/>
                    <a:pt x="2455566" y="516936"/>
                  </a:cubicBezTo>
                  <a:cubicBezTo>
                    <a:pt x="2442109" y="507148"/>
                    <a:pt x="2429874" y="496136"/>
                    <a:pt x="2426203" y="480232"/>
                  </a:cubicBezTo>
                  <a:cubicBezTo>
                    <a:pt x="2416415" y="432516"/>
                    <a:pt x="2382158" y="403153"/>
                    <a:pt x="2352795" y="368895"/>
                  </a:cubicBezTo>
                  <a:cubicBezTo>
                    <a:pt x="2336890" y="350544"/>
                    <a:pt x="2322209" y="280806"/>
                    <a:pt x="2330772" y="258783"/>
                  </a:cubicBezTo>
                  <a:cubicBezTo>
                    <a:pt x="2354019" y="201281"/>
                    <a:pt x="2361360" y="141330"/>
                    <a:pt x="2339337" y="80157"/>
                  </a:cubicBezTo>
                  <a:cubicBezTo>
                    <a:pt x="2335666" y="70369"/>
                    <a:pt x="2331996" y="60582"/>
                    <a:pt x="2338113" y="50794"/>
                  </a:cubicBezTo>
                  <a:close/>
                  <a:moveTo>
                    <a:pt x="578273" y="0"/>
                  </a:moveTo>
                  <a:lnTo>
                    <a:pt x="701190" y="0"/>
                  </a:lnTo>
                  <a:lnTo>
                    <a:pt x="712123" y="5526"/>
                  </a:lnTo>
                  <a:cubicBezTo>
                    <a:pt x="747605" y="31218"/>
                    <a:pt x="784309" y="52018"/>
                    <a:pt x="819789" y="80157"/>
                  </a:cubicBezTo>
                  <a:cubicBezTo>
                    <a:pt x="786756" y="89945"/>
                    <a:pt x="752499" y="109520"/>
                    <a:pt x="731699" y="64253"/>
                  </a:cubicBezTo>
                  <a:cubicBezTo>
                    <a:pt x="718241" y="36112"/>
                    <a:pt x="685207" y="36112"/>
                    <a:pt x="666856" y="15314"/>
                  </a:cubicBezTo>
                  <a:lnTo>
                    <a:pt x="664034" y="14263"/>
                  </a:lnTo>
                  <a:lnTo>
                    <a:pt x="666856" y="16537"/>
                  </a:lnTo>
                  <a:cubicBezTo>
                    <a:pt x="635046" y="14090"/>
                    <a:pt x="600789" y="-12826"/>
                    <a:pt x="568978" y="25102"/>
                  </a:cubicBezTo>
                  <a:cubicBezTo>
                    <a:pt x="569896" y="16231"/>
                    <a:pt x="572037" y="9120"/>
                    <a:pt x="575153" y="3423"/>
                  </a:cubicBezTo>
                  <a:close/>
                  <a:moveTo>
                    <a:pt x="10781" y="0"/>
                  </a:moveTo>
                  <a:lnTo>
                    <a:pt x="229452" y="0"/>
                  </a:lnTo>
                  <a:lnTo>
                    <a:pt x="227783" y="23572"/>
                  </a:lnTo>
                  <a:cubicBezTo>
                    <a:pt x="229159" y="45594"/>
                    <a:pt x="233748" y="67311"/>
                    <a:pt x="242312" y="88722"/>
                  </a:cubicBezTo>
                  <a:cubicBezTo>
                    <a:pt x="252100" y="114414"/>
                    <a:pt x="271675" y="126649"/>
                    <a:pt x="303485" y="125426"/>
                  </a:cubicBezTo>
                  <a:cubicBezTo>
                    <a:pt x="354871" y="122979"/>
                    <a:pt x="387904" y="103404"/>
                    <a:pt x="401363" y="50794"/>
                  </a:cubicBezTo>
                  <a:cubicBezTo>
                    <a:pt x="406256" y="32442"/>
                    <a:pt x="471100" y="15314"/>
                    <a:pt x="487005" y="25102"/>
                  </a:cubicBezTo>
                  <a:cubicBezTo>
                    <a:pt x="499240" y="32442"/>
                    <a:pt x="494346" y="41006"/>
                    <a:pt x="489452" y="52018"/>
                  </a:cubicBezTo>
                  <a:cubicBezTo>
                    <a:pt x="468653" y="98510"/>
                    <a:pt x="450301" y="146224"/>
                    <a:pt x="427055" y="191493"/>
                  </a:cubicBezTo>
                  <a:cubicBezTo>
                    <a:pt x="412373" y="219632"/>
                    <a:pt x="427055" y="217185"/>
                    <a:pt x="445407" y="217185"/>
                  </a:cubicBezTo>
                  <a:cubicBezTo>
                    <a:pt x="468653" y="217185"/>
                    <a:pt x="493122" y="214738"/>
                    <a:pt x="516369" y="218410"/>
                  </a:cubicBezTo>
                  <a:cubicBezTo>
                    <a:pt x="545732" y="223303"/>
                    <a:pt x="566530" y="235538"/>
                    <a:pt x="554295" y="272242"/>
                  </a:cubicBezTo>
                  <a:cubicBezTo>
                    <a:pt x="546955" y="295487"/>
                    <a:pt x="545732" y="321181"/>
                    <a:pt x="537167" y="344426"/>
                  </a:cubicBezTo>
                  <a:cubicBezTo>
                    <a:pt x="522485" y="383577"/>
                    <a:pt x="545732" y="408046"/>
                    <a:pt x="567754" y="433740"/>
                  </a:cubicBezTo>
                  <a:cubicBezTo>
                    <a:pt x="588553" y="458209"/>
                    <a:pt x="610575" y="442304"/>
                    <a:pt x="631375" y="432516"/>
                  </a:cubicBezTo>
                  <a:cubicBezTo>
                    <a:pt x="648503" y="425175"/>
                    <a:pt x="668079" y="425175"/>
                    <a:pt x="679089" y="441081"/>
                  </a:cubicBezTo>
                  <a:cubicBezTo>
                    <a:pt x="702336" y="472891"/>
                    <a:pt x="724358" y="454538"/>
                    <a:pt x="731699" y="433740"/>
                  </a:cubicBezTo>
                  <a:cubicBezTo>
                    <a:pt x="750050" y="379907"/>
                    <a:pt x="798989" y="376236"/>
                    <a:pt x="839364" y="357885"/>
                  </a:cubicBezTo>
                  <a:cubicBezTo>
                    <a:pt x="851599" y="357885"/>
                    <a:pt x="855269" y="360332"/>
                    <a:pt x="852822" y="370120"/>
                  </a:cubicBezTo>
                  <a:cubicBezTo>
                    <a:pt x="858940" y="395812"/>
                    <a:pt x="874844" y="388471"/>
                    <a:pt x="883409" y="376236"/>
                  </a:cubicBezTo>
                  <a:cubicBezTo>
                    <a:pt x="906654" y="346873"/>
                    <a:pt x="926230" y="367673"/>
                    <a:pt x="942135" y="381130"/>
                  </a:cubicBezTo>
                  <a:cubicBezTo>
                    <a:pt x="977615" y="410493"/>
                    <a:pt x="1016766" y="415387"/>
                    <a:pt x="1058364" y="401930"/>
                  </a:cubicBezTo>
                  <a:cubicBezTo>
                    <a:pt x="1075493" y="395812"/>
                    <a:pt x="1087728" y="390918"/>
                    <a:pt x="1101186" y="412940"/>
                  </a:cubicBezTo>
                  <a:cubicBezTo>
                    <a:pt x="1114644" y="434963"/>
                    <a:pt x="1141560" y="447197"/>
                    <a:pt x="1158689" y="466773"/>
                  </a:cubicBezTo>
                  <a:cubicBezTo>
                    <a:pt x="1206405" y="521830"/>
                    <a:pt x="1261460" y="553640"/>
                    <a:pt x="1334868" y="569544"/>
                  </a:cubicBezTo>
                  <a:cubicBezTo>
                    <a:pt x="1394819" y="581779"/>
                    <a:pt x="1433970" y="668646"/>
                    <a:pt x="1424182" y="721254"/>
                  </a:cubicBezTo>
                  <a:cubicBezTo>
                    <a:pt x="1420511" y="731042"/>
                    <a:pt x="1416841" y="739607"/>
                    <a:pt x="1410723" y="746948"/>
                  </a:cubicBezTo>
                  <a:cubicBezTo>
                    <a:pt x="1392372" y="765299"/>
                    <a:pt x="1418064" y="784875"/>
                    <a:pt x="1408276" y="802003"/>
                  </a:cubicBezTo>
                  <a:cubicBezTo>
                    <a:pt x="1415617" y="811791"/>
                    <a:pt x="1425405" y="805674"/>
                    <a:pt x="1433970" y="805674"/>
                  </a:cubicBezTo>
                  <a:cubicBezTo>
                    <a:pt x="1463333" y="795886"/>
                    <a:pt x="1481684" y="754288"/>
                    <a:pt x="1522059" y="773864"/>
                  </a:cubicBezTo>
                  <a:cubicBezTo>
                    <a:pt x="1563657" y="786099"/>
                    <a:pt x="1588127" y="835037"/>
                    <a:pt x="1634618" y="832590"/>
                  </a:cubicBezTo>
                  <a:cubicBezTo>
                    <a:pt x="1692121" y="830143"/>
                    <a:pt x="1737390" y="849719"/>
                    <a:pt x="1771647" y="894987"/>
                  </a:cubicBezTo>
                  <a:cubicBezTo>
                    <a:pt x="1786328" y="914562"/>
                    <a:pt x="1823032" y="894987"/>
                    <a:pt x="1831596" y="930468"/>
                  </a:cubicBezTo>
                  <a:cubicBezTo>
                    <a:pt x="1840161" y="967172"/>
                    <a:pt x="1845055" y="1002652"/>
                    <a:pt x="1826702" y="1036909"/>
                  </a:cubicBezTo>
                  <a:cubicBezTo>
                    <a:pt x="1804680" y="1078507"/>
                    <a:pt x="1772870" y="1112764"/>
                    <a:pt x="1749624" y="1153139"/>
                  </a:cubicBezTo>
                  <a:cubicBezTo>
                    <a:pt x="1736166" y="1176384"/>
                    <a:pt x="1732496" y="1195960"/>
                    <a:pt x="1734943" y="1217982"/>
                  </a:cubicBezTo>
                  <a:cubicBezTo>
                    <a:pt x="1744731" y="1298731"/>
                    <a:pt x="1726378" y="1373363"/>
                    <a:pt x="1694568" y="1445547"/>
                  </a:cubicBezTo>
                  <a:cubicBezTo>
                    <a:pt x="1687227" y="1460229"/>
                    <a:pt x="1676216" y="1482251"/>
                    <a:pt x="1651747" y="1478581"/>
                  </a:cubicBezTo>
                  <a:cubicBezTo>
                    <a:pt x="1610149" y="1473688"/>
                    <a:pt x="1584456" y="1505498"/>
                    <a:pt x="1555092" y="1523849"/>
                  </a:cubicBezTo>
                  <a:cubicBezTo>
                    <a:pt x="1535517" y="1536084"/>
                    <a:pt x="1514719" y="1560553"/>
                    <a:pt x="1522059" y="1586247"/>
                  </a:cubicBezTo>
                  <a:cubicBezTo>
                    <a:pt x="1537964" y="1646196"/>
                    <a:pt x="1503707" y="1692688"/>
                    <a:pt x="1485355" y="1742851"/>
                  </a:cubicBezTo>
                  <a:cubicBezTo>
                    <a:pt x="1473121" y="1778330"/>
                    <a:pt x="1449874" y="1810141"/>
                    <a:pt x="1431523" y="1843175"/>
                  </a:cubicBezTo>
                  <a:cubicBezTo>
                    <a:pt x="1424182" y="1856632"/>
                    <a:pt x="1414394" y="1867644"/>
                    <a:pt x="1397266" y="1867644"/>
                  </a:cubicBezTo>
                  <a:cubicBezTo>
                    <a:pt x="1383807" y="1856632"/>
                    <a:pt x="1366678" y="1868867"/>
                    <a:pt x="1353221" y="1859079"/>
                  </a:cubicBezTo>
                  <a:cubicBezTo>
                    <a:pt x="1343433" y="1855410"/>
                    <a:pt x="1331198" y="1844398"/>
                    <a:pt x="1334868" y="1867644"/>
                  </a:cubicBezTo>
                  <a:cubicBezTo>
                    <a:pt x="1340986" y="1879879"/>
                    <a:pt x="1354444" y="1887220"/>
                    <a:pt x="1353221" y="1901901"/>
                  </a:cubicBezTo>
                  <a:cubicBezTo>
                    <a:pt x="1345880" y="1912912"/>
                    <a:pt x="1336092" y="1910465"/>
                    <a:pt x="1326304" y="1906795"/>
                  </a:cubicBezTo>
                  <a:cubicBezTo>
                    <a:pt x="1212521" y="1867644"/>
                    <a:pt x="1101186" y="1823599"/>
                    <a:pt x="995968" y="1766096"/>
                  </a:cubicBezTo>
                  <a:cubicBezTo>
                    <a:pt x="969052" y="1751414"/>
                    <a:pt x="969052" y="1728169"/>
                    <a:pt x="956817" y="1708593"/>
                  </a:cubicBezTo>
                  <a:cubicBezTo>
                    <a:pt x="927454" y="1701253"/>
                    <a:pt x="938464" y="1675559"/>
                    <a:pt x="937242" y="1657208"/>
                  </a:cubicBezTo>
                  <a:cubicBezTo>
                    <a:pt x="936018" y="1570341"/>
                    <a:pt x="931124" y="1484698"/>
                    <a:pt x="916442" y="1399055"/>
                  </a:cubicBezTo>
                  <a:cubicBezTo>
                    <a:pt x="909101" y="1357458"/>
                    <a:pt x="889526" y="1320753"/>
                    <a:pt x="850375" y="1306072"/>
                  </a:cubicBezTo>
                  <a:cubicBezTo>
                    <a:pt x="756168" y="1270592"/>
                    <a:pt x="719464" y="1188619"/>
                    <a:pt x="682760" y="1107870"/>
                  </a:cubicBezTo>
                  <a:cubicBezTo>
                    <a:pt x="658291" y="1055262"/>
                    <a:pt x="635044" y="1003876"/>
                    <a:pt x="598340" y="958607"/>
                  </a:cubicBezTo>
                  <a:cubicBezTo>
                    <a:pt x="576318" y="931691"/>
                    <a:pt x="567754" y="897434"/>
                    <a:pt x="591000" y="864401"/>
                  </a:cubicBezTo>
                  <a:cubicBezTo>
                    <a:pt x="598340" y="854613"/>
                    <a:pt x="603234" y="844825"/>
                    <a:pt x="595893" y="831366"/>
                  </a:cubicBezTo>
                  <a:cubicBezTo>
                    <a:pt x="571424" y="781205"/>
                    <a:pt x="595893" y="740830"/>
                    <a:pt x="624034" y="701679"/>
                  </a:cubicBezTo>
                  <a:cubicBezTo>
                    <a:pt x="655844" y="657634"/>
                    <a:pt x="691324" y="616036"/>
                    <a:pt x="681536" y="554863"/>
                  </a:cubicBezTo>
                  <a:cubicBezTo>
                    <a:pt x="677866" y="531617"/>
                    <a:pt x="672973" y="508371"/>
                    <a:pt x="663185" y="486348"/>
                  </a:cubicBezTo>
                  <a:cubicBezTo>
                    <a:pt x="654620" y="465550"/>
                    <a:pt x="641162" y="460656"/>
                    <a:pt x="631375" y="485126"/>
                  </a:cubicBezTo>
                  <a:cubicBezTo>
                    <a:pt x="617916" y="515712"/>
                    <a:pt x="600787" y="513265"/>
                    <a:pt x="579989" y="494913"/>
                  </a:cubicBezTo>
                  <a:cubicBezTo>
                    <a:pt x="559189" y="477785"/>
                    <a:pt x="535944" y="466773"/>
                    <a:pt x="513922" y="452091"/>
                  </a:cubicBezTo>
                  <a:cubicBezTo>
                    <a:pt x="472324" y="425175"/>
                    <a:pt x="467430" y="379907"/>
                    <a:pt x="445407" y="343203"/>
                  </a:cubicBezTo>
                  <a:cubicBezTo>
                    <a:pt x="434396" y="326075"/>
                    <a:pt x="423385" y="315063"/>
                    <a:pt x="403810" y="308946"/>
                  </a:cubicBezTo>
                  <a:cubicBezTo>
                    <a:pt x="360988" y="295487"/>
                    <a:pt x="318167" y="277136"/>
                    <a:pt x="291250" y="235538"/>
                  </a:cubicBezTo>
                  <a:cubicBezTo>
                    <a:pt x="282686" y="223303"/>
                    <a:pt x="270451" y="211069"/>
                    <a:pt x="254546" y="217185"/>
                  </a:cubicBezTo>
                  <a:cubicBezTo>
                    <a:pt x="209277" y="233091"/>
                    <a:pt x="173798" y="211069"/>
                    <a:pt x="139540" y="189046"/>
                  </a:cubicBezTo>
                  <a:cubicBezTo>
                    <a:pt x="99165" y="164577"/>
                    <a:pt x="60014" y="138884"/>
                    <a:pt x="25757" y="105851"/>
                  </a:cubicBezTo>
                  <a:cubicBezTo>
                    <a:pt x="4959" y="85051"/>
                    <a:pt x="-8500" y="61806"/>
                    <a:pt x="6182" y="31218"/>
                  </a:cubicBezTo>
                  <a:close/>
                </a:path>
              </a:pathLst>
            </a:custGeom>
            <a:solidFill>
              <a:schemeClr val="accent3">
                <a:lumMod val="40000"/>
                <a:lumOff val="60000"/>
              </a:schemeClr>
            </a:solidFill>
            <a:ln w="9525" cap="flat">
              <a:noFill/>
              <a:prstDash val="solid"/>
              <a:miter/>
            </a:ln>
          </p:spPr>
          <p:txBody>
            <a:bodyPr wrap="square" rtlCol="0" anchor="ctr">
              <a:noAutofit/>
            </a:bodyPr>
            <a:lstStyle/>
            <a:p>
              <a:endParaRPr lang="en-US" dirty="0"/>
            </a:p>
          </p:txBody>
        </p:sp>
      </p:grpSp>
      <p:grpSp>
        <p:nvGrpSpPr>
          <p:cNvPr id="384" name="Group 383">
            <a:extLst>
              <a:ext uri="{FF2B5EF4-FFF2-40B4-BE49-F238E27FC236}">
                <a16:creationId xmlns:a16="http://schemas.microsoft.com/office/drawing/2014/main" id="{C0F1FD93-91A4-489B-99F2-569F7D19686B}"/>
              </a:ext>
            </a:extLst>
          </p:cNvPr>
          <p:cNvGrpSpPr/>
          <p:nvPr/>
        </p:nvGrpSpPr>
        <p:grpSpPr>
          <a:xfrm rot="18347570" flipH="1">
            <a:off x="3342938" y="2273198"/>
            <a:ext cx="1528586" cy="2331598"/>
            <a:chOff x="8121550" y="3125447"/>
            <a:chExt cx="1101023" cy="1679422"/>
          </a:xfrm>
        </p:grpSpPr>
        <p:sp>
          <p:nvSpPr>
            <p:cNvPr id="372" name="Freeform: Shape 371">
              <a:extLst>
                <a:ext uri="{FF2B5EF4-FFF2-40B4-BE49-F238E27FC236}">
                  <a16:creationId xmlns:a16="http://schemas.microsoft.com/office/drawing/2014/main" id="{7E37EF7A-E2AF-42CF-B412-7ADD05CF7613}"/>
                </a:ext>
              </a:extLst>
            </p:cNvPr>
            <p:cNvSpPr/>
            <p:nvPr/>
          </p:nvSpPr>
          <p:spPr>
            <a:xfrm>
              <a:off x="8121550" y="3125447"/>
              <a:ext cx="1101023" cy="1678680"/>
            </a:xfrm>
            <a:custGeom>
              <a:avLst/>
              <a:gdLst>
                <a:gd name="connsiteX0" fmla="*/ 0 w 1268858"/>
                <a:gd name="connsiteY0" fmla="*/ 1006972 h 1676542"/>
                <a:gd name="connsiteX1" fmla="*/ 10536 w 1268858"/>
                <a:gd name="connsiteY1" fmla="*/ 997353 h 1676542"/>
                <a:gd name="connsiteX2" fmla="*/ 1076469 w 1268858"/>
                <a:gd name="connsiteY2" fmla="*/ 1216311 h 1676542"/>
                <a:gd name="connsiteX3" fmla="*/ 1099372 w 1268858"/>
                <a:gd name="connsiteY3" fmla="*/ 1230053 h 1676542"/>
                <a:gd name="connsiteX4" fmla="*/ 1169457 w 1268858"/>
                <a:gd name="connsiteY4" fmla="*/ 1252957 h 1676542"/>
                <a:gd name="connsiteX5" fmla="*/ 1116779 w 1268858"/>
                <a:gd name="connsiteY5" fmla="*/ 1124697 h 1676542"/>
                <a:gd name="connsiteX6" fmla="*/ 953706 w 1268858"/>
                <a:gd name="connsiteY6" fmla="*/ 945591 h 1676542"/>
                <a:gd name="connsiteX7" fmla="*/ 944544 w 1268858"/>
                <a:gd name="connsiteY7" fmla="*/ 913984 h 1676542"/>
                <a:gd name="connsiteX8" fmla="*/ 940880 w 1268858"/>
                <a:gd name="connsiteY8" fmla="*/ 901158 h 1676542"/>
                <a:gd name="connsiteX9" fmla="*/ 875833 w 1268858"/>
                <a:gd name="connsiteY9" fmla="*/ 859473 h 1676542"/>
                <a:gd name="connsiteX10" fmla="*/ 820865 w 1268858"/>
                <a:gd name="connsiteY10" fmla="*/ 848937 h 1676542"/>
                <a:gd name="connsiteX11" fmla="*/ 182771 w 1268858"/>
                <a:gd name="connsiteY11" fmla="*/ 195727 h 1676542"/>
                <a:gd name="connsiteX12" fmla="*/ 171777 w 1268858"/>
                <a:gd name="connsiteY12" fmla="*/ 11582 h 1676542"/>
                <a:gd name="connsiteX13" fmla="*/ 180938 w 1268858"/>
                <a:gd name="connsiteY13" fmla="*/ 1505 h 1676542"/>
                <a:gd name="connsiteX14" fmla="*/ 229952 w 1268858"/>
                <a:gd name="connsiteY14" fmla="*/ 62886 h 1676542"/>
                <a:gd name="connsiteX15" fmla="*/ 425549 w 1268858"/>
                <a:gd name="connsiteY15" fmla="*/ 299251 h 1676542"/>
                <a:gd name="connsiteX16" fmla="*/ 636720 w 1268858"/>
                <a:gd name="connsiteY16" fmla="*/ 553481 h 1676542"/>
                <a:gd name="connsiteX17" fmla="*/ 842852 w 1268858"/>
                <a:gd name="connsiteY17" fmla="*/ 802214 h 1676542"/>
                <a:gd name="connsiteX18" fmla="*/ 877666 w 1268858"/>
                <a:gd name="connsiteY18" fmla="*/ 842983 h 1676542"/>
                <a:gd name="connsiteX19" fmla="*/ 886369 w 1268858"/>
                <a:gd name="connsiteY19" fmla="*/ 815498 h 1676542"/>
                <a:gd name="connsiteX20" fmla="*/ 917976 w 1268858"/>
                <a:gd name="connsiteY20" fmla="*/ 871383 h 1676542"/>
                <a:gd name="connsiteX21" fmla="*/ 1003177 w 1268858"/>
                <a:gd name="connsiteY21" fmla="*/ 916732 h 1676542"/>
                <a:gd name="connsiteX22" fmla="*/ 987145 w 1268858"/>
                <a:gd name="connsiteY22" fmla="*/ 850312 h 1676542"/>
                <a:gd name="connsiteX23" fmla="*/ 986687 w 1268858"/>
                <a:gd name="connsiteY23" fmla="*/ 828324 h 1676542"/>
                <a:gd name="connsiteX24" fmla="*/ 974777 w 1268858"/>
                <a:gd name="connsiteY24" fmla="*/ 782059 h 1676542"/>
                <a:gd name="connsiteX25" fmla="*/ 1097998 w 1268858"/>
                <a:gd name="connsiteY25" fmla="*/ 157707 h 1676542"/>
                <a:gd name="connsiteX26" fmla="*/ 1107618 w 1268858"/>
                <a:gd name="connsiteY26" fmla="*/ 151752 h 1676542"/>
                <a:gd name="connsiteX27" fmla="*/ 1109450 w 1268858"/>
                <a:gd name="connsiteY27" fmla="*/ 173282 h 1676542"/>
                <a:gd name="connsiteX28" fmla="*/ 1040281 w 1268858"/>
                <a:gd name="connsiteY28" fmla="*/ 574094 h 1676542"/>
                <a:gd name="connsiteX29" fmla="*/ 1003635 w 1268858"/>
                <a:gd name="connsiteY29" fmla="*/ 788472 h 1676542"/>
                <a:gd name="connsiteX30" fmla="*/ 1003177 w 1268858"/>
                <a:gd name="connsiteY30" fmla="*/ 806337 h 1676542"/>
                <a:gd name="connsiteX31" fmla="*/ 1010965 w 1268858"/>
                <a:gd name="connsiteY31" fmla="*/ 888790 h 1676542"/>
                <a:gd name="connsiteX32" fmla="*/ 1048068 w 1268858"/>
                <a:gd name="connsiteY32" fmla="*/ 948339 h 1676542"/>
                <a:gd name="connsiteX33" fmla="*/ 1067766 w 1268858"/>
                <a:gd name="connsiteY33" fmla="*/ 944216 h 1676542"/>
                <a:gd name="connsiteX34" fmla="*/ 1076011 w 1268858"/>
                <a:gd name="connsiteY34" fmla="*/ 930016 h 1676542"/>
                <a:gd name="connsiteX35" fmla="*/ 1087463 w 1268858"/>
                <a:gd name="connsiteY35" fmla="*/ 919939 h 1676542"/>
                <a:gd name="connsiteX36" fmla="*/ 1094334 w 1268858"/>
                <a:gd name="connsiteY36" fmla="*/ 933223 h 1676542"/>
                <a:gd name="connsiteX37" fmla="*/ 1100289 w 1268858"/>
                <a:gd name="connsiteY37" fmla="*/ 975823 h 1676542"/>
                <a:gd name="connsiteX38" fmla="*/ 1117237 w 1268858"/>
                <a:gd name="connsiteY38" fmla="*/ 1023921 h 1676542"/>
                <a:gd name="connsiteX39" fmla="*/ 1233587 w 1268858"/>
                <a:gd name="connsiteY39" fmla="*/ 1274944 h 1676542"/>
                <a:gd name="connsiteX40" fmla="*/ 1270691 w 1268858"/>
                <a:gd name="connsiteY40" fmla="*/ 1503522 h 1676542"/>
                <a:gd name="connsiteX41" fmla="*/ 1267027 w 1268858"/>
                <a:gd name="connsiteY41" fmla="*/ 1656518 h 1676542"/>
                <a:gd name="connsiteX42" fmla="*/ 1262446 w 1268858"/>
                <a:gd name="connsiteY42" fmla="*/ 1673467 h 1676542"/>
                <a:gd name="connsiteX43" fmla="*/ 1258323 w 1268858"/>
                <a:gd name="connsiteY43" fmla="*/ 1676673 h 1676542"/>
                <a:gd name="connsiteX44" fmla="*/ 1214349 w 1268858"/>
                <a:gd name="connsiteY44" fmla="*/ 1676215 h 1676542"/>
                <a:gd name="connsiteX45" fmla="*/ 1212516 w 1268858"/>
                <a:gd name="connsiteY45" fmla="*/ 1674383 h 1676542"/>
                <a:gd name="connsiteX46" fmla="*/ 1218471 w 1268858"/>
                <a:gd name="connsiteY46" fmla="*/ 1514058 h 1676542"/>
                <a:gd name="connsiteX47" fmla="*/ 1208852 w 1268858"/>
                <a:gd name="connsiteY47" fmla="*/ 1410533 h 1676542"/>
                <a:gd name="connsiteX48" fmla="*/ 1198316 w 1268858"/>
                <a:gd name="connsiteY48" fmla="*/ 1388088 h 1676542"/>
                <a:gd name="connsiteX49" fmla="*/ 1176787 w 1268858"/>
                <a:gd name="connsiteY49" fmla="*/ 1353733 h 1676542"/>
                <a:gd name="connsiteX50" fmla="*/ 1198316 w 1268858"/>
                <a:gd name="connsiteY50" fmla="*/ 1358313 h 1676542"/>
                <a:gd name="connsiteX51" fmla="*/ 1176328 w 1268858"/>
                <a:gd name="connsiteY51" fmla="*/ 1272654 h 1676542"/>
                <a:gd name="connsiteX52" fmla="*/ 1164419 w 1268858"/>
                <a:gd name="connsiteY52" fmla="*/ 1264409 h 1676542"/>
                <a:gd name="connsiteX53" fmla="*/ 1083798 w 1268858"/>
                <a:gd name="connsiteY53" fmla="*/ 1239673 h 1676542"/>
                <a:gd name="connsiteX54" fmla="*/ 862549 w 1268858"/>
                <a:gd name="connsiteY54" fmla="*/ 1192033 h 1676542"/>
                <a:gd name="connsiteX55" fmla="*/ 125970 w 1268858"/>
                <a:gd name="connsiteY55" fmla="*/ 1036747 h 1676542"/>
                <a:gd name="connsiteX56" fmla="*/ 16491 w 1268858"/>
                <a:gd name="connsiteY56" fmla="*/ 1013843 h 1676542"/>
                <a:gd name="connsiteX57" fmla="*/ 0 w 1268858"/>
                <a:gd name="connsiteY57" fmla="*/ 1006972 h 1676542"/>
                <a:gd name="connsiteX0" fmla="*/ 87263 w 1342448"/>
                <a:gd name="connsiteY0" fmla="*/ 1013843 h 1678680"/>
                <a:gd name="connsiteX1" fmla="*/ 81308 w 1342448"/>
                <a:gd name="connsiteY1" fmla="*/ 997353 h 1678680"/>
                <a:gd name="connsiteX2" fmla="*/ 1147241 w 1342448"/>
                <a:gd name="connsiteY2" fmla="*/ 1216311 h 1678680"/>
                <a:gd name="connsiteX3" fmla="*/ 1170144 w 1342448"/>
                <a:gd name="connsiteY3" fmla="*/ 1230053 h 1678680"/>
                <a:gd name="connsiteX4" fmla="*/ 1240229 w 1342448"/>
                <a:gd name="connsiteY4" fmla="*/ 1252957 h 1678680"/>
                <a:gd name="connsiteX5" fmla="*/ 1187551 w 1342448"/>
                <a:gd name="connsiteY5" fmla="*/ 1124697 h 1678680"/>
                <a:gd name="connsiteX6" fmla="*/ 1024478 w 1342448"/>
                <a:gd name="connsiteY6" fmla="*/ 945591 h 1678680"/>
                <a:gd name="connsiteX7" fmla="*/ 1015316 w 1342448"/>
                <a:gd name="connsiteY7" fmla="*/ 913984 h 1678680"/>
                <a:gd name="connsiteX8" fmla="*/ 1011652 w 1342448"/>
                <a:gd name="connsiteY8" fmla="*/ 901158 h 1678680"/>
                <a:gd name="connsiteX9" fmla="*/ 946605 w 1342448"/>
                <a:gd name="connsiteY9" fmla="*/ 859473 h 1678680"/>
                <a:gd name="connsiteX10" fmla="*/ 891637 w 1342448"/>
                <a:gd name="connsiteY10" fmla="*/ 848937 h 1678680"/>
                <a:gd name="connsiteX11" fmla="*/ 253543 w 1342448"/>
                <a:gd name="connsiteY11" fmla="*/ 195727 h 1678680"/>
                <a:gd name="connsiteX12" fmla="*/ 242549 w 1342448"/>
                <a:gd name="connsiteY12" fmla="*/ 11582 h 1678680"/>
                <a:gd name="connsiteX13" fmla="*/ 251710 w 1342448"/>
                <a:gd name="connsiteY13" fmla="*/ 1505 h 1678680"/>
                <a:gd name="connsiteX14" fmla="*/ 300724 w 1342448"/>
                <a:gd name="connsiteY14" fmla="*/ 62886 h 1678680"/>
                <a:gd name="connsiteX15" fmla="*/ 496321 w 1342448"/>
                <a:gd name="connsiteY15" fmla="*/ 299251 h 1678680"/>
                <a:gd name="connsiteX16" fmla="*/ 707492 w 1342448"/>
                <a:gd name="connsiteY16" fmla="*/ 553481 h 1678680"/>
                <a:gd name="connsiteX17" fmla="*/ 913624 w 1342448"/>
                <a:gd name="connsiteY17" fmla="*/ 802214 h 1678680"/>
                <a:gd name="connsiteX18" fmla="*/ 948438 w 1342448"/>
                <a:gd name="connsiteY18" fmla="*/ 842983 h 1678680"/>
                <a:gd name="connsiteX19" fmla="*/ 957141 w 1342448"/>
                <a:gd name="connsiteY19" fmla="*/ 815498 h 1678680"/>
                <a:gd name="connsiteX20" fmla="*/ 988748 w 1342448"/>
                <a:gd name="connsiteY20" fmla="*/ 871383 h 1678680"/>
                <a:gd name="connsiteX21" fmla="*/ 1073949 w 1342448"/>
                <a:gd name="connsiteY21" fmla="*/ 916732 h 1678680"/>
                <a:gd name="connsiteX22" fmla="*/ 1057917 w 1342448"/>
                <a:gd name="connsiteY22" fmla="*/ 850312 h 1678680"/>
                <a:gd name="connsiteX23" fmla="*/ 1057459 w 1342448"/>
                <a:gd name="connsiteY23" fmla="*/ 828324 h 1678680"/>
                <a:gd name="connsiteX24" fmla="*/ 1045549 w 1342448"/>
                <a:gd name="connsiteY24" fmla="*/ 782059 h 1678680"/>
                <a:gd name="connsiteX25" fmla="*/ 1168770 w 1342448"/>
                <a:gd name="connsiteY25" fmla="*/ 157707 h 1678680"/>
                <a:gd name="connsiteX26" fmla="*/ 1178390 w 1342448"/>
                <a:gd name="connsiteY26" fmla="*/ 151752 h 1678680"/>
                <a:gd name="connsiteX27" fmla="*/ 1180222 w 1342448"/>
                <a:gd name="connsiteY27" fmla="*/ 173282 h 1678680"/>
                <a:gd name="connsiteX28" fmla="*/ 1111053 w 1342448"/>
                <a:gd name="connsiteY28" fmla="*/ 574094 h 1678680"/>
                <a:gd name="connsiteX29" fmla="*/ 1074407 w 1342448"/>
                <a:gd name="connsiteY29" fmla="*/ 788472 h 1678680"/>
                <a:gd name="connsiteX30" fmla="*/ 1073949 w 1342448"/>
                <a:gd name="connsiteY30" fmla="*/ 806337 h 1678680"/>
                <a:gd name="connsiteX31" fmla="*/ 1081737 w 1342448"/>
                <a:gd name="connsiteY31" fmla="*/ 888790 h 1678680"/>
                <a:gd name="connsiteX32" fmla="*/ 1118840 w 1342448"/>
                <a:gd name="connsiteY32" fmla="*/ 948339 h 1678680"/>
                <a:gd name="connsiteX33" fmla="*/ 1138538 w 1342448"/>
                <a:gd name="connsiteY33" fmla="*/ 944216 h 1678680"/>
                <a:gd name="connsiteX34" fmla="*/ 1146783 w 1342448"/>
                <a:gd name="connsiteY34" fmla="*/ 930016 h 1678680"/>
                <a:gd name="connsiteX35" fmla="*/ 1158235 w 1342448"/>
                <a:gd name="connsiteY35" fmla="*/ 919939 h 1678680"/>
                <a:gd name="connsiteX36" fmla="*/ 1165106 w 1342448"/>
                <a:gd name="connsiteY36" fmla="*/ 933223 h 1678680"/>
                <a:gd name="connsiteX37" fmla="*/ 1171061 w 1342448"/>
                <a:gd name="connsiteY37" fmla="*/ 975823 h 1678680"/>
                <a:gd name="connsiteX38" fmla="*/ 1188009 w 1342448"/>
                <a:gd name="connsiteY38" fmla="*/ 1023921 h 1678680"/>
                <a:gd name="connsiteX39" fmla="*/ 1304359 w 1342448"/>
                <a:gd name="connsiteY39" fmla="*/ 1274944 h 1678680"/>
                <a:gd name="connsiteX40" fmla="*/ 1341463 w 1342448"/>
                <a:gd name="connsiteY40" fmla="*/ 1503522 h 1678680"/>
                <a:gd name="connsiteX41" fmla="*/ 1337799 w 1342448"/>
                <a:gd name="connsiteY41" fmla="*/ 1656518 h 1678680"/>
                <a:gd name="connsiteX42" fmla="*/ 1333218 w 1342448"/>
                <a:gd name="connsiteY42" fmla="*/ 1673467 h 1678680"/>
                <a:gd name="connsiteX43" fmla="*/ 1329095 w 1342448"/>
                <a:gd name="connsiteY43" fmla="*/ 1676673 h 1678680"/>
                <a:gd name="connsiteX44" fmla="*/ 1285121 w 1342448"/>
                <a:gd name="connsiteY44" fmla="*/ 1676215 h 1678680"/>
                <a:gd name="connsiteX45" fmla="*/ 1283288 w 1342448"/>
                <a:gd name="connsiteY45" fmla="*/ 1674383 h 1678680"/>
                <a:gd name="connsiteX46" fmla="*/ 1289243 w 1342448"/>
                <a:gd name="connsiteY46" fmla="*/ 1514058 h 1678680"/>
                <a:gd name="connsiteX47" fmla="*/ 1279624 w 1342448"/>
                <a:gd name="connsiteY47" fmla="*/ 1410533 h 1678680"/>
                <a:gd name="connsiteX48" fmla="*/ 1269088 w 1342448"/>
                <a:gd name="connsiteY48" fmla="*/ 1388088 h 1678680"/>
                <a:gd name="connsiteX49" fmla="*/ 1247559 w 1342448"/>
                <a:gd name="connsiteY49" fmla="*/ 1353733 h 1678680"/>
                <a:gd name="connsiteX50" fmla="*/ 1269088 w 1342448"/>
                <a:gd name="connsiteY50" fmla="*/ 1358313 h 1678680"/>
                <a:gd name="connsiteX51" fmla="*/ 1247100 w 1342448"/>
                <a:gd name="connsiteY51" fmla="*/ 1272654 h 1678680"/>
                <a:gd name="connsiteX52" fmla="*/ 1235191 w 1342448"/>
                <a:gd name="connsiteY52" fmla="*/ 1264409 h 1678680"/>
                <a:gd name="connsiteX53" fmla="*/ 1154570 w 1342448"/>
                <a:gd name="connsiteY53" fmla="*/ 1239673 h 1678680"/>
                <a:gd name="connsiteX54" fmla="*/ 933321 w 1342448"/>
                <a:gd name="connsiteY54" fmla="*/ 1192033 h 1678680"/>
                <a:gd name="connsiteX55" fmla="*/ 196742 w 1342448"/>
                <a:gd name="connsiteY55" fmla="*/ 1036747 h 1678680"/>
                <a:gd name="connsiteX56" fmla="*/ 87263 w 1342448"/>
                <a:gd name="connsiteY56" fmla="*/ 1013843 h 1678680"/>
                <a:gd name="connsiteX0" fmla="*/ 115434 w 1261140"/>
                <a:gd name="connsiteY0" fmla="*/ 1036747 h 1678680"/>
                <a:gd name="connsiteX1" fmla="*/ 0 w 1261140"/>
                <a:gd name="connsiteY1" fmla="*/ 997353 h 1678680"/>
                <a:gd name="connsiteX2" fmla="*/ 1065933 w 1261140"/>
                <a:gd name="connsiteY2" fmla="*/ 1216311 h 1678680"/>
                <a:gd name="connsiteX3" fmla="*/ 1088836 w 1261140"/>
                <a:gd name="connsiteY3" fmla="*/ 1230053 h 1678680"/>
                <a:gd name="connsiteX4" fmla="*/ 1158921 w 1261140"/>
                <a:gd name="connsiteY4" fmla="*/ 1252957 h 1678680"/>
                <a:gd name="connsiteX5" fmla="*/ 1106243 w 1261140"/>
                <a:gd name="connsiteY5" fmla="*/ 1124697 h 1678680"/>
                <a:gd name="connsiteX6" fmla="*/ 943170 w 1261140"/>
                <a:gd name="connsiteY6" fmla="*/ 945591 h 1678680"/>
                <a:gd name="connsiteX7" fmla="*/ 934008 w 1261140"/>
                <a:gd name="connsiteY7" fmla="*/ 913984 h 1678680"/>
                <a:gd name="connsiteX8" fmla="*/ 930344 w 1261140"/>
                <a:gd name="connsiteY8" fmla="*/ 901158 h 1678680"/>
                <a:gd name="connsiteX9" fmla="*/ 865297 w 1261140"/>
                <a:gd name="connsiteY9" fmla="*/ 859473 h 1678680"/>
                <a:gd name="connsiteX10" fmla="*/ 810329 w 1261140"/>
                <a:gd name="connsiteY10" fmla="*/ 848937 h 1678680"/>
                <a:gd name="connsiteX11" fmla="*/ 172235 w 1261140"/>
                <a:gd name="connsiteY11" fmla="*/ 195727 h 1678680"/>
                <a:gd name="connsiteX12" fmla="*/ 161241 w 1261140"/>
                <a:gd name="connsiteY12" fmla="*/ 11582 h 1678680"/>
                <a:gd name="connsiteX13" fmla="*/ 170402 w 1261140"/>
                <a:gd name="connsiteY13" fmla="*/ 1505 h 1678680"/>
                <a:gd name="connsiteX14" fmla="*/ 219416 w 1261140"/>
                <a:gd name="connsiteY14" fmla="*/ 62886 h 1678680"/>
                <a:gd name="connsiteX15" fmla="*/ 415013 w 1261140"/>
                <a:gd name="connsiteY15" fmla="*/ 299251 h 1678680"/>
                <a:gd name="connsiteX16" fmla="*/ 626184 w 1261140"/>
                <a:gd name="connsiteY16" fmla="*/ 553481 h 1678680"/>
                <a:gd name="connsiteX17" fmla="*/ 832316 w 1261140"/>
                <a:gd name="connsiteY17" fmla="*/ 802214 h 1678680"/>
                <a:gd name="connsiteX18" fmla="*/ 867130 w 1261140"/>
                <a:gd name="connsiteY18" fmla="*/ 842983 h 1678680"/>
                <a:gd name="connsiteX19" fmla="*/ 875833 w 1261140"/>
                <a:gd name="connsiteY19" fmla="*/ 815498 h 1678680"/>
                <a:gd name="connsiteX20" fmla="*/ 907440 w 1261140"/>
                <a:gd name="connsiteY20" fmla="*/ 871383 h 1678680"/>
                <a:gd name="connsiteX21" fmla="*/ 992641 w 1261140"/>
                <a:gd name="connsiteY21" fmla="*/ 916732 h 1678680"/>
                <a:gd name="connsiteX22" fmla="*/ 976609 w 1261140"/>
                <a:gd name="connsiteY22" fmla="*/ 850312 h 1678680"/>
                <a:gd name="connsiteX23" fmla="*/ 976151 w 1261140"/>
                <a:gd name="connsiteY23" fmla="*/ 828324 h 1678680"/>
                <a:gd name="connsiteX24" fmla="*/ 964241 w 1261140"/>
                <a:gd name="connsiteY24" fmla="*/ 782059 h 1678680"/>
                <a:gd name="connsiteX25" fmla="*/ 1087462 w 1261140"/>
                <a:gd name="connsiteY25" fmla="*/ 157707 h 1678680"/>
                <a:gd name="connsiteX26" fmla="*/ 1097082 w 1261140"/>
                <a:gd name="connsiteY26" fmla="*/ 151752 h 1678680"/>
                <a:gd name="connsiteX27" fmla="*/ 1098914 w 1261140"/>
                <a:gd name="connsiteY27" fmla="*/ 173282 h 1678680"/>
                <a:gd name="connsiteX28" fmla="*/ 1029745 w 1261140"/>
                <a:gd name="connsiteY28" fmla="*/ 574094 h 1678680"/>
                <a:gd name="connsiteX29" fmla="*/ 993099 w 1261140"/>
                <a:gd name="connsiteY29" fmla="*/ 788472 h 1678680"/>
                <a:gd name="connsiteX30" fmla="*/ 992641 w 1261140"/>
                <a:gd name="connsiteY30" fmla="*/ 806337 h 1678680"/>
                <a:gd name="connsiteX31" fmla="*/ 1000429 w 1261140"/>
                <a:gd name="connsiteY31" fmla="*/ 888790 h 1678680"/>
                <a:gd name="connsiteX32" fmla="*/ 1037532 w 1261140"/>
                <a:gd name="connsiteY32" fmla="*/ 948339 h 1678680"/>
                <a:gd name="connsiteX33" fmla="*/ 1057230 w 1261140"/>
                <a:gd name="connsiteY33" fmla="*/ 944216 h 1678680"/>
                <a:gd name="connsiteX34" fmla="*/ 1065475 w 1261140"/>
                <a:gd name="connsiteY34" fmla="*/ 930016 h 1678680"/>
                <a:gd name="connsiteX35" fmla="*/ 1076927 w 1261140"/>
                <a:gd name="connsiteY35" fmla="*/ 919939 h 1678680"/>
                <a:gd name="connsiteX36" fmla="*/ 1083798 w 1261140"/>
                <a:gd name="connsiteY36" fmla="*/ 933223 h 1678680"/>
                <a:gd name="connsiteX37" fmla="*/ 1089753 w 1261140"/>
                <a:gd name="connsiteY37" fmla="*/ 975823 h 1678680"/>
                <a:gd name="connsiteX38" fmla="*/ 1106701 w 1261140"/>
                <a:gd name="connsiteY38" fmla="*/ 1023921 h 1678680"/>
                <a:gd name="connsiteX39" fmla="*/ 1223051 w 1261140"/>
                <a:gd name="connsiteY39" fmla="*/ 1274944 h 1678680"/>
                <a:gd name="connsiteX40" fmla="*/ 1260155 w 1261140"/>
                <a:gd name="connsiteY40" fmla="*/ 1503522 h 1678680"/>
                <a:gd name="connsiteX41" fmla="*/ 1256491 w 1261140"/>
                <a:gd name="connsiteY41" fmla="*/ 1656518 h 1678680"/>
                <a:gd name="connsiteX42" fmla="*/ 1251910 w 1261140"/>
                <a:gd name="connsiteY42" fmla="*/ 1673467 h 1678680"/>
                <a:gd name="connsiteX43" fmla="*/ 1247787 w 1261140"/>
                <a:gd name="connsiteY43" fmla="*/ 1676673 h 1678680"/>
                <a:gd name="connsiteX44" fmla="*/ 1203813 w 1261140"/>
                <a:gd name="connsiteY44" fmla="*/ 1676215 h 1678680"/>
                <a:gd name="connsiteX45" fmla="*/ 1201980 w 1261140"/>
                <a:gd name="connsiteY45" fmla="*/ 1674383 h 1678680"/>
                <a:gd name="connsiteX46" fmla="*/ 1207935 w 1261140"/>
                <a:gd name="connsiteY46" fmla="*/ 1514058 h 1678680"/>
                <a:gd name="connsiteX47" fmla="*/ 1198316 w 1261140"/>
                <a:gd name="connsiteY47" fmla="*/ 1410533 h 1678680"/>
                <a:gd name="connsiteX48" fmla="*/ 1187780 w 1261140"/>
                <a:gd name="connsiteY48" fmla="*/ 1388088 h 1678680"/>
                <a:gd name="connsiteX49" fmla="*/ 1166251 w 1261140"/>
                <a:gd name="connsiteY49" fmla="*/ 1353733 h 1678680"/>
                <a:gd name="connsiteX50" fmla="*/ 1187780 w 1261140"/>
                <a:gd name="connsiteY50" fmla="*/ 1358313 h 1678680"/>
                <a:gd name="connsiteX51" fmla="*/ 1165792 w 1261140"/>
                <a:gd name="connsiteY51" fmla="*/ 1272654 h 1678680"/>
                <a:gd name="connsiteX52" fmla="*/ 1153883 w 1261140"/>
                <a:gd name="connsiteY52" fmla="*/ 1264409 h 1678680"/>
                <a:gd name="connsiteX53" fmla="*/ 1073262 w 1261140"/>
                <a:gd name="connsiteY53" fmla="*/ 1239673 h 1678680"/>
                <a:gd name="connsiteX54" fmla="*/ 852013 w 1261140"/>
                <a:gd name="connsiteY54" fmla="*/ 1192033 h 1678680"/>
                <a:gd name="connsiteX55" fmla="*/ 115434 w 1261140"/>
                <a:gd name="connsiteY55" fmla="*/ 1036747 h 1678680"/>
                <a:gd name="connsiteX0" fmla="*/ 0 w 1145706"/>
                <a:gd name="connsiteY0" fmla="*/ 1036747 h 1678680"/>
                <a:gd name="connsiteX1" fmla="*/ 950499 w 1145706"/>
                <a:gd name="connsiteY1" fmla="*/ 1216311 h 1678680"/>
                <a:gd name="connsiteX2" fmla="*/ 973402 w 1145706"/>
                <a:gd name="connsiteY2" fmla="*/ 1230053 h 1678680"/>
                <a:gd name="connsiteX3" fmla="*/ 1043487 w 1145706"/>
                <a:gd name="connsiteY3" fmla="*/ 1252957 h 1678680"/>
                <a:gd name="connsiteX4" fmla="*/ 990809 w 1145706"/>
                <a:gd name="connsiteY4" fmla="*/ 1124697 h 1678680"/>
                <a:gd name="connsiteX5" fmla="*/ 827736 w 1145706"/>
                <a:gd name="connsiteY5" fmla="*/ 945591 h 1678680"/>
                <a:gd name="connsiteX6" fmla="*/ 818574 w 1145706"/>
                <a:gd name="connsiteY6" fmla="*/ 913984 h 1678680"/>
                <a:gd name="connsiteX7" fmla="*/ 814910 w 1145706"/>
                <a:gd name="connsiteY7" fmla="*/ 901158 h 1678680"/>
                <a:gd name="connsiteX8" fmla="*/ 749863 w 1145706"/>
                <a:gd name="connsiteY8" fmla="*/ 859473 h 1678680"/>
                <a:gd name="connsiteX9" fmla="*/ 694895 w 1145706"/>
                <a:gd name="connsiteY9" fmla="*/ 848937 h 1678680"/>
                <a:gd name="connsiteX10" fmla="*/ 56801 w 1145706"/>
                <a:gd name="connsiteY10" fmla="*/ 195727 h 1678680"/>
                <a:gd name="connsiteX11" fmla="*/ 45807 w 1145706"/>
                <a:gd name="connsiteY11" fmla="*/ 11582 h 1678680"/>
                <a:gd name="connsiteX12" fmla="*/ 54968 w 1145706"/>
                <a:gd name="connsiteY12" fmla="*/ 1505 h 1678680"/>
                <a:gd name="connsiteX13" fmla="*/ 103982 w 1145706"/>
                <a:gd name="connsiteY13" fmla="*/ 62886 h 1678680"/>
                <a:gd name="connsiteX14" fmla="*/ 299579 w 1145706"/>
                <a:gd name="connsiteY14" fmla="*/ 299251 h 1678680"/>
                <a:gd name="connsiteX15" fmla="*/ 510750 w 1145706"/>
                <a:gd name="connsiteY15" fmla="*/ 553481 h 1678680"/>
                <a:gd name="connsiteX16" fmla="*/ 716882 w 1145706"/>
                <a:gd name="connsiteY16" fmla="*/ 802214 h 1678680"/>
                <a:gd name="connsiteX17" fmla="*/ 751696 w 1145706"/>
                <a:gd name="connsiteY17" fmla="*/ 842983 h 1678680"/>
                <a:gd name="connsiteX18" fmla="*/ 760399 w 1145706"/>
                <a:gd name="connsiteY18" fmla="*/ 815498 h 1678680"/>
                <a:gd name="connsiteX19" fmla="*/ 792006 w 1145706"/>
                <a:gd name="connsiteY19" fmla="*/ 871383 h 1678680"/>
                <a:gd name="connsiteX20" fmla="*/ 877207 w 1145706"/>
                <a:gd name="connsiteY20" fmla="*/ 916732 h 1678680"/>
                <a:gd name="connsiteX21" fmla="*/ 861175 w 1145706"/>
                <a:gd name="connsiteY21" fmla="*/ 850312 h 1678680"/>
                <a:gd name="connsiteX22" fmla="*/ 860717 w 1145706"/>
                <a:gd name="connsiteY22" fmla="*/ 828324 h 1678680"/>
                <a:gd name="connsiteX23" fmla="*/ 848807 w 1145706"/>
                <a:gd name="connsiteY23" fmla="*/ 782059 h 1678680"/>
                <a:gd name="connsiteX24" fmla="*/ 972028 w 1145706"/>
                <a:gd name="connsiteY24" fmla="*/ 157707 h 1678680"/>
                <a:gd name="connsiteX25" fmla="*/ 981648 w 1145706"/>
                <a:gd name="connsiteY25" fmla="*/ 151752 h 1678680"/>
                <a:gd name="connsiteX26" fmla="*/ 983480 w 1145706"/>
                <a:gd name="connsiteY26" fmla="*/ 173282 h 1678680"/>
                <a:gd name="connsiteX27" fmla="*/ 914311 w 1145706"/>
                <a:gd name="connsiteY27" fmla="*/ 574094 h 1678680"/>
                <a:gd name="connsiteX28" fmla="*/ 877665 w 1145706"/>
                <a:gd name="connsiteY28" fmla="*/ 788472 h 1678680"/>
                <a:gd name="connsiteX29" fmla="*/ 877207 w 1145706"/>
                <a:gd name="connsiteY29" fmla="*/ 806337 h 1678680"/>
                <a:gd name="connsiteX30" fmla="*/ 884995 w 1145706"/>
                <a:gd name="connsiteY30" fmla="*/ 888790 h 1678680"/>
                <a:gd name="connsiteX31" fmla="*/ 922098 w 1145706"/>
                <a:gd name="connsiteY31" fmla="*/ 948339 h 1678680"/>
                <a:gd name="connsiteX32" fmla="*/ 941796 w 1145706"/>
                <a:gd name="connsiteY32" fmla="*/ 944216 h 1678680"/>
                <a:gd name="connsiteX33" fmla="*/ 950041 w 1145706"/>
                <a:gd name="connsiteY33" fmla="*/ 930016 h 1678680"/>
                <a:gd name="connsiteX34" fmla="*/ 961493 w 1145706"/>
                <a:gd name="connsiteY34" fmla="*/ 919939 h 1678680"/>
                <a:gd name="connsiteX35" fmla="*/ 968364 w 1145706"/>
                <a:gd name="connsiteY35" fmla="*/ 933223 h 1678680"/>
                <a:gd name="connsiteX36" fmla="*/ 974319 w 1145706"/>
                <a:gd name="connsiteY36" fmla="*/ 975823 h 1678680"/>
                <a:gd name="connsiteX37" fmla="*/ 991267 w 1145706"/>
                <a:gd name="connsiteY37" fmla="*/ 1023921 h 1678680"/>
                <a:gd name="connsiteX38" fmla="*/ 1107617 w 1145706"/>
                <a:gd name="connsiteY38" fmla="*/ 1274944 h 1678680"/>
                <a:gd name="connsiteX39" fmla="*/ 1144721 w 1145706"/>
                <a:gd name="connsiteY39" fmla="*/ 1503522 h 1678680"/>
                <a:gd name="connsiteX40" fmla="*/ 1141057 w 1145706"/>
                <a:gd name="connsiteY40" fmla="*/ 1656518 h 1678680"/>
                <a:gd name="connsiteX41" fmla="*/ 1136476 w 1145706"/>
                <a:gd name="connsiteY41" fmla="*/ 1673467 h 1678680"/>
                <a:gd name="connsiteX42" fmla="*/ 1132353 w 1145706"/>
                <a:gd name="connsiteY42" fmla="*/ 1676673 h 1678680"/>
                <a:gd name="connsiteX43" fmla="*/ 1088379 w 1145706"/>
                <a:gd name="connsiteY43" fmla="*/ 1676215 h 1678680"/>
                <a:gd name="connsiteX44" fmla="*/ 1086546 w 1145706"/>
                <a:gd name="connsiteY44" fmla="*/ 1674383 h 1678680"/>
                <a:gd name="connsiteX45" fmla="*/ 1092501 w 1145706"/>
                <a:gd name="connsiteY45" fmla="*/ 1514058 h 1678680"/>
                <a:gd name="connsiteX46" fmla="*/ 1082882 w 1145706"/>
                <a:gd name="connsiteY46" fmla="*/ 1410533 h 1678680"/>
                <a:gd name="connsiteX47" fmla="*/ 1072346 w 1145706"/>
                <a:gd name="connsiteY47" fmla="*/ 1388088 h 1678680"/>
                <a:gd name="connsiteX48" fmla="*/ 1050817 w 1145706"/>
                <a:gd name="connsiteY48" fmla="*/ 1353733 h 1678680"/>
                <a:gd name="connsiteX49" fmla="*/ 1072346 w 1145706"/>
                <a:gd name="connsiteY49" fmla="*/ 1358313 h 1678680"/>
                <a:gd name="connsiteX50" fmla="*/ 1050358 w 1145706"/>
                <a:gd name="connsiteY50" fmla="*/ 1272654 h 1678680"/>
                <a:gd name="connsiteX51" fmla="*/ 1038449 w 1145706"/>
                <a:gd name="connsiteY51" fmla="*/ 1264409 h 1678680"/>
                <a:gd name="connsiteX52" fmla="*/ 957828 w 1145706"/>
                <a:gd name="connsiteY52" fmla="*/ 1239673 h 1678680"/>
                <a:gd name="connsiteX53" fmla="*/ 736579 w 1145706"/>
                <a:gd name="connsiteY53" fmla="*/ 1192033 h 1678680"/>
                <a:gd name="connsiteX54" fmla="*/ 0 w 1145706"/>
                <a:gd name="connsiteY54" fmla="*/ 1036747 h 1678680"/>
                <a:gd name="connsiteX0" fmla="*/ 691895 w 1101022"/>
                <a:gd name="connsiteY0" fmla="*/ 1192033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52" fmla="*/ 913144 w 1101022"/>
                <a:gd name="connsiteY52" fmla="*/ 1239673 h 1678680"/>
                <a:gd name="connsiteX53" fmla="*/ 691895 w 1101022"/>
                <a:gd name="connsiteY53" fmla="*/ 1192033 h 1678680"/>
                <a:gd name="connsiteX0" fmla="*/ 913144 w 1101022"/>
                <a:gd name="connsiteY0" fmla="*/ 1239673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52" fmla="*/ 913144 w 1101022"/>
                <a:gd name="connsiteY52" fmla="*/ 1239673 h 1678680"/>
                <a:gd name="connsiteX0" fmla="*/ 993765 w 1101022"/>
                <a:gd name="connsiteY0" fmla="*/ 1264409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0" fmla="*/ 993765 w 1101022"/>
                <a:gd name="connsiteY0" fmla="*/ 1264409 h 1678680"/>
                <a:gd name="connsiteX1" fmla="*/ 905815 w 1101022"/>
                <a:gd name="connsiteY1" fmla="*/ 1216311 h 1678680"/>
                <a:gd name="connsiteX2" fmla="*/ 998803 w 1101022"/>
                <a:gd name="connsiteY2" fmla="*/ 1252957 h 1678680"/>
                <a:gd name="connsiteX3" fmla="*/ 946125 w 1101022"/>
                <a:gd name="connsiteY3" fmla="*/ 1124697 h 1678680"/>
                <a:gd name="connsiteX4" fmla="*/ 783052 w 1101022"/>
                <a:gd name="connsiteY4" fmla="*/ 945591 h 1678680"/>
                <a:gd name="connsiteX5" fmla="*/ 773890 w 1101022"/>
                <a:gd name="connsiteY5" fmla="*/ 913984 h 1678680"/>
                <a:gd name="connsiteX6" fmla="*/ 770226 w 1101022"/>
                <a:gd name="connsiteY6" fmla="*/ 901158 h 1678680"/>
                <a:gd name="connsiteX7" fmla="*/ 705179 w 1101022"/>
                <a:gd name="connsiteY7" fmla="*/ 859473 h 1678680"/>
                <a:gd name="connsiteX8" fmla="*/ 650211 w 1101022"/>
                <a:gd name="connsiteY8" fmla="*/ 848937 h 1678680"/>
                <a:gd name="connsiteX9" fmla="*/ 12117 w 1101022"/>
                <a:gd name="connsiteY9" fmla="*/ 195727 h 1678680"/>
                <a:gd name="connsiteX10" fmla="*/ 1123 w 1101022"/>
                <a:gd name="connsiteY10" fmla="*/ 11582 h 1678680"/>
                <a:gd name="connsiteX11" fmla="*/ 10284 w 1101022"/>
                <a:gd name="connsiteY11" fmla="*/ 1505 h 1678680"/>
                <a:gd name="connsiteX12" fmla="*/ 59298 w 1101022"/>
                <a:gd name="connsiteY12" fmla="*/ 62886 h 1678680"/>
                <a:gd name="connsiteX13" fmla="*/ 254895 w 1101022"/>
                <a:gd name="connsiteY13" fmla="*/ 299251 h 1678680"/>
                <a:gd name="connsiteX14" fmla="*/ 466066 w 1101022"/>
                <a:gd name="connsiteY14" fmla="*/ 553481 h 1678680"/>
                <a:gd name="connsiteX15" fmla="*/ 672198 w 1101022"/>
                <a:gd name="connsiteY15" fmla="*/ 802214 h 1678680"/>
                <a:gd name="connsiteX16" fmla="*/ 707012 w 1101022"/>
                <a:gd name="connsiteY16" fmla="*/ 842983 h 1678680"/>
                <a:gd name="connsiteX17" fmla="*/ 715715 w 1101022"/>
                <a:gd name="connsiteY17" fmla="*/ 815498 h 1678680"/>
                <a:gd name="connsiteX18" fmla="*/ 747322 w 1101022"/>
                <a:gd name="connsiteY18" fmla="*/ 871383 h 1678680"/>
                <a:gd name="connsiteX19" fmla="*/ 832523 w 1101022"/>
                <a:gd name="connsiteY19" fmla="*/ 916732 h 1678680"/>
                <a:gd name="connsiteX20" fmla="*/ 816491 w 1101022"/>
                <a:gd name="connsiteY20" fmla="*/ 850312 h 1678680"/>
                <a:gd name="connsiteX21" fmla="*/ 816033 w 1101022"/>
                <a:gd name="connsiteY21" fmla="*/ 828324 h 1678680"/>
                <a:gd name="connsiteX22" fmla="*/ 804123 w 1101022"/>
                <a:gd name="connsiteY22" fmla="*/ 782059 h 1678680"/>
                <a:gd name="connsiteX23" fmla="*/ 927344 w 1101022"/>
                <a:gd name="connsiteY23" fmla="*/ 157707 h 1678680"/>
                <a:gd name="connsiteX24" fmla="*/ 936964 w 1101022"/>
                <a:gd name="connsiteY24" fmla="*/ 151752 h 1678680"/>
                <a:gd name="connsiteX25" fmla="*/ 938796 w 1101022"/>
                <a:gd name="connsiteY25" fmla="*/ 173282 h 1678680"/>
                <a:gd name="connsiteX26" fmla="*/ 869627 w 1101022"/>
                <a:gd name="connsiteY26" fmla="*/ 574094 h 1678680"/>
                <a:gd name="connsiteX27" fmla="*/ 832981 w 1101022"/>
                <a:gd name="connsiteY27" fmla="*/ 788472 h 1678680"/>
                <a:gd name="connsiteX28" fmla="*/ 832523 w 1101022"/>
                <a:gd name="connsiteY28" fmla="*/ 806337 h 1678680"/>
                <a:gd name="connsiteX29" fmla="*/ 840311 w 1101022"/>
                <a:gd name="connsiteY29" fmla="*/ 888790 h 1678680"/>
                <a:gd name="connsiteX30" fmla="*/ 877414 w 1101022"/>
                <a:gd name="connsiteY30" fmla="*/ 948339 h 1678680"/>
                <a:gd name="connsiteX31" fmla="*/ 897112 w 1101022"/>
                <a:gd name="connsiteY31" fmla="*/ 944216 h 1678680"/>
                <a:gd name="connsiteX32" fmla="*/ 905357 w 1101022"/>
                <a:gd name="connsiteY32" fmla="*/ 930016 h 1678680"/>
                <a:gd name="connsiteX33" fmla="*/ 916809 w 1101022"/>
                <a:gd name="connsiteY33" fmla="*/ 919939 h 1678680"/>
                <a:gd name="connsiteX34" fmla="*/ 923680 w 1101022"/>
                <a:gd name="connsiteY34" fmla="*/ 933223 h 1678680"/>
                <a:gd name="connsiteX35" fmla="*/ 929635 w 1101022"/>
                <a:gd name="connsiteY35" fmla="*/ 975823 h 1678680"/>
                <a:gd name="connsiteX36" fmla="*/ 946583 w 1101022"/>
                <a:gd name="connsiteY36" fmla="*/ 1023921 h 1678680"/>
                <a:gd name="connsiteX37" fmla="*/ 1062933 w 1101022"/>
                <a:gd name="connsiteY37" fmla="*/ 1274944 h 1678680"/>
                <a:gd name="connsiteX38" fmla="*/ 1100037 w 1101022"/>
                <a:gd name="connsiteY38" fmla="*/ 1503522 h 1678680"/>
                <a:gd name="connsiteX39" fmla="*/ 1096373 w 1101022"/>
                <a:gd name="connsiteY39" fmla="*/ 1656518 h 1678680"/>
                <a:gd name="connsiteX40" fmla="*/ 1091792 w 1101022"/>
                <a:gd name="connsiteY40" fmla="*/ 1673467 h 1678680"/>
                <a:gd name="connsiteX41" fmla="*/ 1087669 w 1101022"/>
                <a:gd name="connsiteY41" fmla="*/ 1676673 h 1678680"/>
                <a:gd name="connsiteX42" fmla="*/ 1043695 w 1101022"/>
                <a:gd name="connsiteY42" fmla="*/ 1676215 h 1678680"/>
                <a:gd name="connsiteX43" fmla="*/ 1041862 w 1101022"/>
                <a:gd name="connsiteY43" fmla="*/ 1674383 h 1678680"/>
                <a:gd name="connsiteX44" fmla="*/ 1047817 w 1101022"/>
                <a:gd name="connsiteY44" fmla="*/ 1514058 h 1678680"/>
                <a:gd name="connsiteX45" fmla="*/ 1038198 w 1101022"/>
                <a:gd name="connsiteY45" fmla="*/ 1410533 h 1678680"/>
                <a:gd name="connsiteX46" fmla="*/ 1027662 w 1101022"/>
                <a:gd name="connsiteY46" fmla="*/ 1388088 h 1678680"/>
                <a:gd name="connsiteX47" fmla="*/ 1006133 w 1101022"/>
                <a:gd name="connsiteY47" fmla="*/ 1353733 h 1678680"/>
                <a:gd name="connsiteX48" fmla="*/ 1027662 w 1101022"/>
                <a:gd name="connsiteY48" fmla="*/ 1358313 h 1678680"/>
                <a:gd name="connsiteX49" fmla="*/ 1005674 w 1101022"/>
                <a:gd name="connsiteY49" fmla="*/ 1272654 h 1678680"/>
                <a:gd name="connsiteX50" fmla="*/ 993765 w 1101022"/>
                <a:gd name="connsiteY50" fmla="*/ 1264409 h 1678680"/>
                <a:gd name="connsiteX0" fmla="*/ 993765 w 1101022"/>
                <a:gd name="connsiteY0" fmla="*/ 1264409 h 1678680"/>
                <a:gd name="connsiteX1" fmla="*/ 998803 w 1101022"/>
                <a:gd name="connsiteY1" fmla="*/ 1252957 h 1678680"/>
                <a:gd name="connsiteX2" fmla="*/ 946125 w 1101022"/>
                <a:gd name="connsiteY2" fmla="*/ 1124697 h 1678680"/>
                <a:gd name="connsiteX3" fmla="*/ 783052 w 1101022"/>
                <a:gd name="connsiteY3" fmla="*/ 945591 h 1678680"/>
                <a:gd name="connsiteX4" fmla="*/ 773890 w 1101022"/>
                <a:gd name="connsiteY4" fmla="*/ 913984 h 1678680"/>
                <a:gd name="connsiteX5" fmla="*/ 770226 w 1101022"/>
                <a:gd name="connsiteY5" fmla="*/ 901158 h 1678680"/>
                <a:gd name="connsiteX6" fmla="*/ 705179 w 1101022"/>
                <a:gd name="connsiteY6" fmla="*/ 859473 h 1678680"/>
                <a:gd name="connsiteX7" fmla="*/ 650211 w 1101022"/>
                <a:gd name="connsiteY7" fmla="*/ 848937 h 1678680"/>
                <a:gd name="connsiteX8" fmla="*/ 12117 w 1101022"/>
                <a:gd name="connsiteY8" fmla="*/ 195727 h 1678680"/>
                <a:gd name="connsiteX9" fmla="*/ 1123 w 1101022"/>
                <a:gd name="connsiteY9" fmla="*/ 11582 h 1678680"/>
                <a:gd name="connsiteX10" fmla="*/ 10284 w 1101022"/>
                <a:gd name="connsiteY10" fmla="*/ 1505 h 1678680"/>
                <a:gd name="connsiteX11" fmla="*/ 59298 w 1101022"/>
                <a:gd name="connsiteY11" fmla="*/ 62886 h 1678680"/>
                <a:gd name="connsiteX12" fmla="*/ 254895 w 1101022"/>
                <a:gd name="connsiteY12" fmla="*/ 299251 h 1678680"/>
                <a:gd name="connsiteX13" fmla="*/ 466066 w 1101022"/>
                <a:gd name="connsiteY13" fmla="*/ 553481 h 1678680"/>
                <a:gd name="connsiteX14" fmla="*/ 672198 w 1101022"/>
                <a:gd name="connsiteY14" fmla="*/ 802214 h 1678680"/>
                <a:gd name="connsiteX15" fmla="*/ 707012 w 1101022"/>
                <a:gd name="connsiteY15" fmla="*/ 842983 h 1678680"/>
                <a:gd name="connsiteX16" fmla="*/ 715715 w 1101022"/>
                <a:gd name="connsiteY16" fmla="*/ 815498 h 1678680"/>
                <a:gd name="connsiteX17" fmla="*/ 747322 w 1101022"/>
                <a:gd name="connsiteY17" fmla="*/ 871383 h 1678680"/>
                <a:gd name="connsiteX18" fmla="*/ 832523 w 1101022"/>
                <a:gd name="connsiteY18" fmla="*/ 916732 h 1678680"/>
                <a:gd name="connsiteX19" fmla="*/ 816491 w 1101022"/>
                <a:gd name="connsiteY19" fmla="*/ 850312 h 1678680"/>
                <a:gd name="connsiteX20" fmla="*/ 816033 w 1101022"/>
                <a:gd name="connsiteY20" fmla="*/ 828324 h 1678680"/>
                <a:gd name="connsiteX21" fmla="*/ 804123 w 1101022"/>
                <a:gd name="connsiteY21" fmla="*/ 782059 h 1678680"/>
                <a:gd name="connsiteX22" fmla="*/ 927344 w 1101022"/>
                <a:gd name="connsiteY22" fmla="*/ 157707 h 1678680"/>
                <a:gd name="connsiteX23" fmla="*/ 936964 w 1101022"/>
                <a:gd name="connsiteY23" fmla="*/ 151752 h 1678680"/>
                <a:gd name="connsiteX24" fmla="*/ 938796 w 1101022"/>
                <a:gd name="connsiteY24" fmla="*/ 173282 h 1678680"/>
                <a:gd name="connsiteX25" fmla="*/ 869627 w 1101022"/>
                <a:gd name="connsiteY25" fmla="*/ 574094 h 1678680"/>
                <a:gd name="connsiteX26" fmla="*/ 832981 w 1101022"/>
                <a:gd name="connsiteY26" fmla="*/ 788472 h 1678680"/>
                <a:gd name="connsiteX27" fmla="*/ 832523 w 1101022"/>
                <a:gd name="connsiteY27" fmla="*/ 806337 h 1678680"/>
                <a:gd name="connsiteX28" fmla="*/ 840311 w 1101022"/>
                <a:gd name="connsiteY28" fmla="*/ 888790 h 1678680"/>
                <a:gd name="connsiteX29" fmla="*/ 877414 w 1101022"/>
                <a:gd name="connsiteY29" fmla="*/ 948339 h 1678680"/>
                <a:gd name="connsiteX30" fmla="*/ 897112 w 1101022"/>
                <a:gd name="connsiteY30" fmla="*/ 944216 h 1678680"/>
                <a:gd name="connsiteX31" fmla="*/ 905357 w 1101022"/>
                <a:gd name="connsiteY31" fmla="*/ 930016 h 1678680"/>
                <a:gd name="connsiteX32" fmla="*/ 916809 w 1101022"/>
                <a:gd name="connsiteY32" fmla="*/ 919939 h 1678680"/>
                <a:gd name="connsiteX33" fmla="*/ 923680 w 1101022"/>
                <a:gd name="connsiteY33" fmla="*/ 933223 h 1678680"/>
                <a:gd name="connsiteX34" fmla="*/ 929635 w 1101022"/>
                <a:gd name="connsiteY34" fmla="*/ 975823 h 1678680"/>
                <a:gd name="connsiteX35" fmla="*/ 946583 w 1101022"/>
                <a:gd name="connsiteY35" fmla="*/ 1023921 h 1678680"/>
                <a:gd name="connsiteX36" fmla="*/ 1062933 w 1101022"/>
                <a:gd name="connsiteY36" fmla="*/ 1274944 h 1678680"/>
                <a:gd name="connsiteX37" fmla="*/ 1100037 w 1101022"/>
                <a:gd name="connsiteY37" fmla="*/ 1503522 h 1678680"/>
                <a:gd name="connsiteX38" fmla="*/ 1096373 w 1101022"/>
                <a:gd name="connsiteY38" fmla="*/ 1656518 h 1678680"/>
                <a:gd name="connsiteX39" fmla="*/ 1091792 w 1101022"/>
                <a:gd name="connsiteY39" fmla="*/ 1673467 h 1678680"/>
                <a:gd name="connsiteX40" fmla="*/ 1087669 w 1101022"/>
                <a:gd name="connsiteY40" fmla="*/ 1676673 h 1678680"/>
                <a:gd name="connsiteX41" fmla="*/ 1043695 w 1101022"/>
                <a:gd name="connsiteY41" fmla="*/ 1676215 h 1678680"/>
                <a:gd name="connsiteX42" fmla="*/ 1041862 w 1101022"/>
                <a:gd name="connsiteY42" fmla="*/ 1674383 h 1678680"/>
                <a:gd name="connsiteX43" fmla="*/ 1047817 w 1101022"/>
                <a:gd name="connsiteY43" fmla="*/ 1514058 h 1678680"/>
                <a:gd name="connsiteX44" fmla="*/ 1038198 w 1101022"/>
                <a:gd name="connsiteY44" fmla="*/ 1410533 h 1678680"/>
                <a:gd name="connsiteX45" fmla="*/ 1027662 w 1101022"/>
                <a:gd name="connsiteY45" fmla="*/ 1388088 h 1678680"/>
                <a:gd name="connsiteX46" fmla="*/ 1006133 w 1101022"/>
                <a:gd name="connsiteY46" fmla="*/ 1353733 h 1678680"/>
                <a:gd name="connsiteX47" fmla="*/ 1027662 w 1101022"/>
                <a:gd name="connsiteY47" fmla="*/ 1358313 h 1678680"/>
                <a:gd name="connsiteX48" fmla="*/ 1005674 w 1101022"/>
                <a:gd name="connsiteY48" fmla="*/ 1272654 h 1678680"/>
                <a:gd name="connsiteX49" fmla="*/ 993765 w 1101022"/>
                <a:gd name="connsiteY49" fmla="*/ 1264409 h 167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1022" h="1678680">
                  <a:moveTo>
                    <a:pt x="993765" y="1264409"/>
                  </a:moveTo>
                  <a:cubicBezTo>
                    <a:pt x="992620" y="1261126"/>
                    <a:pt x="1006743" y="1276242"/>
                    <a:pt x="998803" y="1252957"/>
                  </a:cubicBezTo>
                  <a:cubicBezTo>
                    <a:pt x="984145" y="1206692"/>
                    <a:pt x="967196" y="1165007"/>
                    <a:pt x="946125" y="1124697"/>
                  </a:cubicBezTo>
                  <a:cubicBezTo>
                    <a:pt x="907189" y="1050947"/>
                    <a:pt x="857259" y="987275"/>
                    <a:pt x="783052" y="945591"/>
                  </a:cubicBezTo>
                  <a:cubicBezTo>
                    <a:pt x="769768" y="937803"/>
                    <a:pt x="767019" y="928184"/>
                    <a:pt x="773890" y="913984"/>
                  </a:cubicBezTo>
                  <a:cubicBezTo>
                    <a:pt x="777555" y="906654"/>
                    <a:pt x="774348" y="904822"/>
                    <a:pt x="770226" y="901158"/>
                  </a:cubicBezTo>
                  <a:cubicBezTo>
                    <a:pt x="750070" y="884667"/>
                    <a:pt x="727625" y="871383"/>
                    <a:pt x="705179" y="859473"/>
                  </a:cubicBezTo>
                  <a:cubicBezTo>
                    <a:pt x="689147" y="851228"/>
                    <a:pt x="668534" y="852602"/>
                    <a:pt x="650211" y="848937"/>
                  </a:cubicBezTo>
                  <a:cubicBezTo>
                    <a:pt x="325896" y="785724"/>
                    <a:pt x="67085" y="520958"/>
                    <a:pt x="12117" y="195727"/>
                  </a:cubicBezTo>
                  <a:cubicBezTo>
                    <a:pt x="1581" y="134804"/>
                    <a:pt x="-2084" y="73422"/>
                    <a:pt x="1123" y="11582"/>
                  </a:cubicBezTo>
                  <a:cubicBezTo>
                    <a:pt x="1581" y="7001"/>
                    <a:pt x="-2542" y="-3992"/>
                    <a:pt x="10284" y="1505"/>
                  </a:cubicBezTo>
                  <a:cubicBezTo>
                    <a:pt x="24485" y="23950"/>
                    <a:pt x="42807" y="42731"/>
                    <a:pt x="59298" y="62886"/>
                  </a:cubicBezTo>
                  <a:cubicBezTo>
                    <a:pt x="123886" y="142133"/>
                    <a:pt x="189849" y="220463"/>
                    <a:pt x="254895" y="299251"/>
                  </a:cubicBezTo>
                  <a:lnTo>
                    <a:pt x="466066" y="553481"/>
                  </a:lnTo>
                  <a:lnTo>
                    <a:pt x="672198" y="802214"/>
                  </a:lnTo>
                  <a:cubicBezTo>
                    <a:pt x="683650" y="815956"/>
                    <a:pt x="694644" y="829698"/>
                    <a:pt x="707012" y="842983"/>
                  </a:cubicBezTo>
                  <a:cubicBezTo>
                    <a:pt x="714799" y="834737"/>
                    <a:pt x="703347" y="821453"/>
                    <a:pt x="715715" y="815498"/>
                  </a:cubicBezTo>
                  <a:cubicBezTo>
                    <a:pt x="709760" y="843899"/>
                    <a:pt x="724876" y="856725"/>
                    <a:pt x="747322" y="871383"/>
                  </a:cubicBezTo>
                  <a:cubicBezTo>
                    <a:pt x="774348" y="888332"/>
                    <a:pt x="803207" y="901158"/>
                    <a:pt x="832523" y="916732"/>
                  </a:cubicBezTo>
                  <a:cubicBezTo>
                    <a:pt x="824278" y="894745"/>
                    <a:pt x="817865" y="873215"/>
                    <a:pt x="816491" y="850312"/>
                  </a:cubicBezTo>
                  <a:cubicBezTo>
                    <a:pt x="816033" y="842983"/>
                    <a:pt x="813742" y="834737"/>
                    <a:pt x="816033" y="828324"/>
                  </a:cubicBezTo>
                  <a:cubicBezTo>
                    <a:pt x="821530" y="810001"/>
                    <a:pt x="812368" y="796717"/>
                    <a:pt x="804123" y="782059"/>
                  </a:cubicBezTo>
                  <a:cubicBezTo>
                    <a:pt x="685940" y="571346"/>
                    <a:pt x="738161" y="306122"/>
                    <a:pt x="927344" y="157707"/>
                  </a:cubicBezTo>
                  <a:cubicBezTo>
                    <a:pt x="930551" y="155417"/>
                    <a:pt x="933757" y="153584"/>
                    <a:pt x="936964" y="151752"/>
                  </a:cubicBezTo>
                  <a:cubicBezTo>
                    <a:pt x="941545" y="158623"/>
                    <a:pt x="939712" y="165952"/>
                    <a:pt x="938796" y="173282"/>
                  </a:cubicBezTo>
                  <a:cubicBezTo>
                    <a:pt x="915892" y="307038"/>
                    <a:pt x="892531" y="440337"/>
                    <a:pt x="869627" y="574094"/>
                  </a:cubicBezTo>
                  <a:cubicBezTo>
                    <a:pt x="857259" y="645554"/>
                    <a:pt x="844891" y="717013"/>
                    <a:pt x="832981" y="788472"/>
                  </a:cubicBezTo>
                  <a:cubicBezTo>
                    <a:pt x="832065" y="794427"/>
                    <a:pt x="831149" y="800382"/>
                    <a:pt x="832523" y="806337"/>
                  </a:cubicBezTo>
                  <a:cubicBezTo>
                    <a:pt x="830691" y="834279"/>
                    <a:pt x="832523" y="861763"/>
                    <a:pt x="840311" y="888790"/>
                  </a:cubicBezTo>
                  <a:cubicBezTo>
                    <a:pt x="847182" y="912151"/>
                    <a:pt x="857717" y="932764"/>
                    <a:pt x="877414" y="948339"/>
                  </a:cubicBezTo>
                  <a:cubicBezTo>
                    <a:pt x="886118" y="955210"/>
                    <a:pt x="892073" y="955210"/>
                    <a:pt x="897112" y="944216"/>
                  </a:cubicBezTo>
                  <a:cubicBezTo>
                    <a:pt x="899402" y="939178"/>
                    <a:pt x="902150" y="934597"/>
                    <a:pt x="905357" y="930016"/>
                  </a:cubicBezTo>
                  <a:cubicBezTo>
                    <a:pt x="908563" y="925893"/>
                    <a:pt x="910396" y="919022"/>
                    <a:pt x="916809" y="919939"/>
                  </a:cubicBezTo>
                  <a:cubicBezTo>
                    <a:pt x="923680" y="920855"/>
                    <a:pt x="922764" y="928184"/>
                    <a:pt x="923680" y="933223"/>
                  </a:cubicBezTo>
                  <a:cubicBezTo>
                    <a:pt x="925970" y="947423"/>
                    <a:pt x="928260" y="961623"/>
                    <a:pt x="929635" y="975823"/>
                  </a:cubicBezTo>
                  <a:cubicBezTo>
                    <a:pt x="931009" y="993230"/>
                    <a:pt x="935590" y="1009263"/>
                    <a:pt x="946583" y="1023921"/>
                  </a:cubicBezTo>
                  <a:cubicBezTo>
                    <a:pt x="1002468" y="1099503"/>
                    <a:pt x="1038198" y="1185162"/>
                    <a:pt x="1062933" y="1274944"/>
                  </a:cubicBezTo>
                  <a:cubicBezTo>
                    <a:pt x="1083547" y="1349610"/>
                    <a:pt x="1097289" y="1425650"/>
                    <a:pt x="1100037" y="1503522"/>
                  </a:cubicBezTo>
                  <a:cubicBezTo>
                    <a:pt x="1101870" y="1554826"/>
                    <a:pt x="1101412" y="1605672"/>
                    <a:pt x="1096373" y="1656518"/>
                  </a:cubicBezTo>
                  <a:cubicBezTo>
                    <a:pt x="1095915" y="1662473"/>
                    <a:pt x="1095457" y="1668428"/>
                    <a:pt x="1091792" y="1673467"/>
                  </a:cubicBezTo>
                  <a:cubicBezTo>
                    <a:pt x="1090876" y="1674841"/>
                    <a:pt x="1089502" y="1675757"/>
                    <a:pt x="1087669" y="1676673"/>
                  </a:cubicBezTo>
                  <a:cubicBezTo>
                    <a:pt x="1073011" y="1678964"/>
                    <a:pt x="1058353" y="1679880"/>
                    <a:pt x="1043695" y="1676215"/>
                  </a:cubicBezTo>
                  <a:lnTo>
                    <a:pt x="1041862" y="1674383"/>
                  </a:lnTo>
                  <a:cubicBezTo>
                    <a:pt x="1047817" y="1621247"/>
                    <a:pt x="1050108" y="1567652"/>
                    <a:pt x="1047817" y="1514058"/>
                  </a:cubicBezTo>
                  <a:cubicBezTo>
                    <a:pt x="1046443" y="1479244"/>
                    <a:pt x="1042320" y="1444889"/>
                    <a:pt x="1038198" y="1410533"/>
                  </a:cubicBezTo>
                  <a:cubicBezTo>
                    <a:pt x="1036823" y="1401830"/>
                    <a:pt x="1031785" y="1394959"/>
                    <a:pt x="1027662" y="1388088"/>
                  </a:cubicBezTo>
                  <a:cubicBezTo>
                    <a:pt x="1020791" y="1376636"/>
                    <a:pt x="1013462" y="1365184"/>
                    <a:pt x="1006133" y="1353733"/>
                  </a:cubicBezTo>
                  <a:cubicBezTo>
                    <a:pt x="1013920" y="1351900"/>
                    <a:pt x="1019417" y="1358313"/>
                    <a:pt x="1027662" y="1358313"/>
                  </a:cubicBezTo>
                  <a:cubicBezTo>
                    <a:pt x="1022623" y="1328997"/>
                    <a:pt x="1014836" y="1300596"/>
                    <a:pt x="1005674" y="1272654"/>
                  </a:cubicBezTo>
                  <a:cubicBezTo>
                    <a:pt x="1003842" y="1267615"/>
                    <a:pt x="998345" y="1266241"/>
                    <a:pt x="993765" y="1264409"/>
                  </a:cubicBezTo>
                  <a:close/>
                </a:path>
              </a:pathLst>
            </a:custGeom>
            <a:solidFill>
              <a:schemeClr val="accent2"/>
            </a:solidFill>
            <a:ln w="4572"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54A6D57C-4C38-4FF9-9405-43BB2F3F25D5}"/>
                </a:ext>
              </a:extLst>
            </p:cNvPr>
            <p:cNvSpPr/>
            <p:nvPr/>
          </p:nvSpPr>
          <p:spPr>
            <a:xfrm>
              <a:off x="8128215" y="3126951"/>
              <a:ext cx="705431" cy="847433"/>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2">
                <a:lumMod val="75000"/>
              </a:schemeClr>
            </a:solidFill>
            <a:ln w="4572"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7DC5A3B7-2F1E-4EE9-AF05-B03D820A5929}"/>
                </a:ext>
              </a:extLst>
            </p:cNvPr>
            <p:cNvSpPr/>
            <p:nvPr/>
          </p:nvSpPr>
          <p:spPr>
            <a:xfrm>
              <a:off x="8946943" y="3277199"/>
              <a:ext cx="192390" cy="655043"/>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2">
                <a:lumMod val="75000"/>
              </a:schemeClr>
            </a:solidFill>
            <a:ln w="4572"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B737C216-48FD-4206-9298-134E33D00809}"/>
                </a:ext>
              </a:extLst>
            </p:cNvPr>
            <p:cNvSpPr/>
            <p:nvPr/>
          </p:nvSpPr>
          <p:spPr>
            <a:xfrm>
              <a:off x="9162955" y="4800288"/>
              <a:ext cx="45807" cy="4581"/>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grpSp>
        <p:nvGrpSpPr>
          <p:cNvPr id="391" name="Group 390">
            <a:extLst>
              <a:ext uri="{FF2B5EF4-FFF2-40B4-BE49-F238E27FC236}">
                <a16:creationId xmlns:a16="http://schemas.microsoft.com/office/drawing/2014/main" id="{A0F79E74-7863-4F84-9768-87F1D95D1B66}"/>
              </a:ext>
            </a:extLst>
          </p:cNvPr>
          <p:cNvGrpSpPr/>
          <p:nvPr/>
        </p:nvGrpSpPr>
        <p:grpSpPr>
          <a:xfrm>
            <a:off x="-3146" y="4066485"/>
            <a:ext cx="12196901" cy="2778472"/>
            <a:chOff x="-3146" y="3803889"/>
            <a:chExt cx="12196901" cy="3041068"/>
          </a:xfrm>
        </p:grpSpPr>
        <p:grpSp>
          <p:nvGrpSpPr>
            <p:cNvPr id="351" name="Graphic 349">
              <a:extLst>
                <a:ext uri="{FF2B5EF4-FFF2-40B4-BE49-F238E27FC236}">
                  <a16:creationId xmlns:a16="http://schemas.microsoft.com/office/drawing/2014/main" id="{6AAE5BC0-A965-49C8-A586-C52F08D1FAA6}"/>
                </a:ext>
              </a:extLst>
            </p:cNvPr>
            <p:cNvGrpSpPr/>
            <p:nvPr/>
          </p:nvGrpSpPr>
          <p:grpSpPr>
            <a:xfrm>
              <a:off x="802" y="3803889"/>
              <a:ext cx="12192953" cy="3041068"/>
              <a:chOff x="-953" y="1514475"/>
              <a:chExt cx="12192953" cy="3829050"/>
            </a:xfrm>
          </p:grpSpPr>
          <p:sp>
            <p:nvSpPr>
              <p:cNvPr id="129" name="Freeform: Shape 128">
                <a:extLst>
                  <a:ext uri="{FF2B5EF4-FFF2-40B4-BE49-F238E27FC236}">
                    <a16:creationId xmlns:a16="http://schemas.microsoft.com/office/drawing/2014/main" id="{E763ECF9-1217-4C2B-BC2D-C3F301931A10}"/>
                  </a:ext>
                </a:extLst>
              </p:cNvPr>
              <p:cNvSpPr/>
              <p:nvPr/>
            </p:nvSpPr>
            <p:spPr>
              <a:xfrm>
                <a:off x="0" y="4151037"/>
                <a:ext cx="4867275" cy="904875"/>
              </a:xfrm>
              <a:custGeom>
                <a:avLst/>
                <a:gdLst>
                  <a:gd name="connsiteX0" fmla="*/ 3367088 w 4867275"/>
                  <a:gd name="connsiteY0" fmla="*/ 86082 h 904875"/>
                  <a:gd name="connsiteX1" fmla="*/ 2744153 w 4867275"/>
                  <a:gd name="connsiteY1" fmla="*/ 68937 h 904875"/>
                  <a:gd name="connsiteX2" fmla="*/ 2684145 w 4867275"/>
                  <a:gd name="connsiteY2" fmla="*/ 80367 h 904875"/>
                  <a:gd name="connsiteX3" fmla="*/ 4870133 w 4867275"/>
                  <a:gd name="connsiteY3" fmla="*/ 529947 h 904875"/>
                  <a:gd name="connsiteX4" fmla="*/ 4868228 w 4867275"/>
                  <a:gd name="connsiteY4" fmla="*/ 542330 h 904875"/>
                  <a:gd name="connsiteX5" fmla="*/ 4690110 w 4867275"/>
                  <a:gd name="connsiteY5" fmla="*/ 508992 h 904875"/>
                  <a:gd name="connsiteX6" fmla="*/ 3483293 w 4867275"/>
                  <a:gd name="connsiteY6" fmla="*/ 348020 h 904875"/>
                  <a:gd name="connsiteX7" fmla="*/ 2422208 w 4867275"/>
                  <a:gd name="connsiteY7" fmla="*/ 342305 h 904875"/>
                  <a:gd name="connsiteX8" fmla="*/ 31433 w 4867275"/>
                  <a:gd name="connsiteY8" fmla="*/ 902374 h 904875"/>
                  <a:gd name="connsiteX9" fmla="*/ 0 w 4867275"/>
                  <a:gd name="connsiteY9" fmla="*/ 911899 h 904875"/>
                  <a:gd name="connsiteX10" fmla="*/ 0 w 4867275"/>
                  <a:gd name="connsiteY10" fmla="*/ 321349 h 904875"/>
                  <a:gd name="connsiteX11" fmla="*/ 27623 w 4867275"/>
                  <a:gd name="connsiteY11" fmla="*/ 316587 h 904875"/>
                  <a:gd name="connsiteX12" fmla="*/ 1003935 w 4867275"/>
                  <a:gd name="connsiteY12" fmla="*/ 71795 h 904875"/>
                  <a:gd name="connsiteX13" fmla="*/ 2651760 w 4867275"/>
                  <a:gd name="connsiteY13" fmla="*/ 5120 h 904875"/>
                  <a:gd name="connsiteX14" fmla="*/ 3345180 w 4867275"/>
                  <a:gd name="connsiteY14" fmla="*/ 81320 h 904875"/>
                  <a:gd name="connsiteX15" fmla="*/ 3367088 w 4867275"/>
                  <a:gd name="connsiteY15" fmla="*/ 86082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67275" h="9048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3FD31BFE-8D18-4A1D-AF17-983FEE9B8C3D}"/>
                  </a:ext>
                </a:extLst>
              </p:cNvPr>
              <p:cNvSpPr/>
              <p:nvPr/>
            </p:nvSpPr>
            <p:spPr>
              <a:xfrm>
                <a:off x="7269480" y="3256597"/>
                <a:ext cx="4914900" cy="1352550"/>
              </a:xfrm>
              <a:custGeom>
                <a:avLst/>
                <a:gdLst>
                  <a:gd name="connsiteX0" fmla="*/ 4913947 w 4914900"/>
                  <a:gd name="connsiteY0" fmla="*/ 0 h 1352550"/>
                  <a:gd name="connsiteX1" fmla="*/ 4640580 w 4914900"/>
                  <a:gd name="connsiteY1" fmla="*/ 204788 h 1352550"/>
                  <a:gd name="connsiteX2" fmla="*/ 4413885 w 4914900"/>
                  <a:gd name="connsiteY2" fmla="*/ 350520 h 1352550"/>
                  <a:gd name="connsiteX3" fmla="*/ 3948112 w 4914900"/>
                  <a:gd name="connsiteY3" fmla="*/ 570548 h 1352550"/>
                  <a:gd name="connsiteX4" fmla="*/ 3041333 w 4914900"/>
                  <a:gd name="connsiteY4" fmla="*/ 811530 h 1352550"/>
                  <a:gd name="connsiteX5" fmla="*/ 2436495 w 4914900"/>
                  <a:gd name="connsiteY5" fmla="*/ 864870 h 1352550"/>
                  <a:gd name="connsiteX6" fmla="*/ 1454468 w 4914900"/>
                  <a:gd name="connsiteY6" fmla="*/ 805815 h 1352550"/>
                  <a:gd name="connsiteX7" fmla="*/ 44768 w 4914900"/>
                  <a:gd name="connsiteY7" fmla="*/ 455295 h 1352550"/>
                  <a:gd name="connsiteX8" fmla="*/ 0 w 4914900"/>
                  <a:gd name="connsiteY8" fmla="*/ 450533 h 1352550"/>
                  <a:gd name="connsiteX9" fmla="*/ 10477 w 4914900"/>
                  <a:gd name="connsiteY9" fmla="*/ 459105 h 1352550"/>
                  <a:gd name="connsiteX10" fmla="*/ 549593 w 4914900"/>
                  <a:gd name="connsiteY10" fmla="*/ 739140 h 1352550"/>
                  <a:gd name="connsiteX11" fmla="*/ 1250632 w 4914900"/>
                  <a:gd name="connsiteY11" fmla="*/ 1040130 h 1352550"/>
                  <a:gd name="connsiteX12" fmla="*/ 1898332 w 4914900"/>
                  <a:gd name="connsiteY12" fmla="*/ 1231583 h 1352550"/>
                  <a:gd name="connsiteX13" fmla="*/ 2636520 w 4914900"/>
                  <a:gd name="connsiteY13" fmla="*/ 1341120 h 1352550"/>
                  <a:gd name="connsiteX14" fmla="*/ 3229928 w 4914900"/>
                  <a:gd name="connsiteY14" fmla="*/ 1342073 h 1352550"/>
                  <a:gd name="connsiteX15" fmla="*/ 3962400 w 4914900"/>
                  <a:gd name="connsiteY15" fmla="*/ 1213485 h 1352550"/>
                  <a:gd name="connsiteX16" fmla="*/ 4923472 w 4914900"/>
                  <a:gd name="connsiteY16" fmla="*/ 731520 h 1352550"/>
                  <a:gd name="connsiteX17" fmla="*/ 4913947 w 4914900"/>
                  <a:gd name="connsiteY17" fmla="*/ 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14900" h="135255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4530FCFB-B2EF-45D5-8D3D-4D287DAF9CA0}"/>
                  </a:ext>
                </a:extLst>
              </p:cNvPr>
              <p:cNvSpPr/>
              <p:nvPr/>
            </p:nvSpPr>
            <p:spPr>
              <a:xfrm>
                <a:off x="0" y="1514475"/>
                <a:ext cx="12192000" cy="3829050"/>
              </a:xfrm>
              <a:custGeom>
                <a:avLst/>
                <a:gdLst>
                  <a:gd name="connsiteX0" fmla="*/ 12189142 w 12192000"/>
                  <a:gd name="connsiteY0" fmla="*/ 2646998 h 3829050"/>
                  <a:gd name="connsiteX1" fmla="*/ 12141517 w 12192000"/>
                  <a:gd name="connsiteY1" fmla="*/ 2670810 h 3829050"/>
                  <a:gd name="connsiteX2" fmla="*/ 11187112 w 12192000"/>
                  <a:gd name="connsiteY2" fmla="*/ 3076575 h 3829050"/>
                  <a:gd name="connsiteX3" fmla="*/ 10240327 w 12192000"/>
                  <a:gd name="connsiteY3" fmla="*/ 3248978 h 3829050"/>
                  <a:gd name="connsiteX4" fmla="*/ 9317355 w 12192000"/>
                  <a:gd name="connsiteY4" fmla="*/ 3191828 h 3829050"/>
                  <a:gd name="connsiteX5" fmla="*/ 8830627 w 12192000"/>
                  <a:gd name="connsiteY5" fmla="*/ 3085148 h 3829050"/>
                  <a:gd name="connsiteX6" fmla="*/ 8441055 w 12192000"/>
                  <a:gd name="connsiteY6" fmla="*/ 2957513 h 3829050"/>
                  <a:gd name="connsiteX7" fmla="*/ 7615238 w 12192000"/>
                  <a:gd name="connsiteY7" fmla="*/ 2605088 h 3829050"/>
                  <a:gd name="connsiteX8" fmla="*/ 5779770 w 12192000"/>
                  <a:gd name="connsiteY8" fmla="*/ 1497330 h 3829050"/>
                  <a:gd name="connsiteX9" fmla="*/ 3469005 w 12192000"/>
                  <a:gd name="connsiteY9" fmla="*/ 353378 h 3829050"/>
                  <a:gd name="connsiteX10" fmla="*/ 2181225 w 12192000"/>
                  <a:gd name="connsiteY10" fmla="*/ 64770 h 3829050"/>
                  <a:gd name="connsiteX11" fmla="*/ 1381125 w 12192000"/>
                  <a:gd name="connsiteY11" fmla="*/ 0 h 3829050"/>
                  <a:gd name="connsiteX12" fmla="*/ 466725 w 12192000"/>
                  <a:gd name="connsiteY12" fmla="*/ 26670 h 3829050"/>
                  <a:gd name="connsiteX13" fmla="*/ 0 w 12192000"/>
                  <a:gd name="connsiteY13" fmla="*/ 83820 h 3829050"/>
                  <a:gd name="connsiteX14" fmla="*/ 0 w 12192000"/>
                  <a:gd name="connsiteY14" fmla="*/ 2274570 h 3829050"/>
                  <a:gd name="connsiteX15" fmla="*/ 647700 w 12192000"/>
                  <a:gd name="connsiteY15" fmla="*/ 2130743 h 3829050"/>
                  <a:gd name="connsiteX16" fmla="*/ 647700 w 12192000"/>
                  <a:gd name="connsiteY16" fmla="*/ 2130743 h 3829050"/>
                  <a:gd name="connsiteX17" fmla="*/ 1829753 w 12192000"/>
                  <a:gd name="connsiteY17" fmla="*/ 2048828 h 3829050"/>
                  <a:gd name="connsiteX18" fmla="*/ 3505200 w 12192000"/>
                  <a:gd name="connsiteY18" fmla="*/ 2263140 h 3829050"/>
                  <a:gd name="connsiteX19" fmla="*/ 3523298 w 12192000"/>
                  <a:gd name="connsiteY19" fmla="*/ 2266950 h 3829050"/>
                  <a:gd name="connsiteX20" fmla="*/ 3525203 w 12192000"/>
                  <a:gd name="connsiteY20" fmla="*/ 2273618 h 3829050"/>
                  <a:gd name="connsiteX21" fmla="*/ 3963353 w 12192000"/>
                  <a:gd name="connsiteY21" fmla="*/ 2388870 h 3829050"/>
                  <a:gd name="connsiteX22" fmla="*/ 5601653 w 12192000"/>
                  <a:gd name="connsiteY22" fmla="*/ 3054668 h 3829050"/>
                  <a:gd name="connsiteX23" fmla="*/ 6131243 w 12192000"/>
                  <a:gd name="connsiteY23" fmla="*/ 3321368 h 3829050"/>
                  <a:gd name="connsiteX24" fmla="*/ 6838950 w 12192000"/>
                  <a:gd name="connsiteY24" fmla="*/ 3539490 h 3829050"/>
                  <a:gd name="connsiteX25" fmla="*/ 6838950 w 12192000"/>
                  <a:gd name="connsiteY25" fmla="*/ 3539490 h 3829050"/>
                  <a:gd name="connsiteX26" fmla="*/ 7459028 w 12192000"/>
                  <a:gd name="connsiteY26" fmla="*/ 3684270 h 3829050"/>
                  <a:gd name="connsiteX27" fmla="*/ 8358188 w 12192000"/>
                  <a:gd name="connsiteY27" fmla="*/ 3806190 h 3829050"/>
                  <a:gd name="connsiteX28" fmla="*/ 9299257 w 12192000"/>
                  <a:gd name="connsiteY28" fmla="*/ 3832860 h 3829050"/>
                  <a:gd name="connsiteX29" fmla="*/ 11129962 w 12192000"/>
                  <a:gd name="connsiteY29" fmla="*/ 3469005 h 3829050"/>
                  <a:gd name="connsiteX30" fmla="*/ 11737658 w 12192000"/>
                  <a:gd name="connsiteY30" fmla="*/ 3139440 h 3829050"/>
                  <a:gd name="connsiteX31" fmla="*/ 12151042 w 12192000"/>
                  <a:gd name="connsiteY31" fmla="*/ 2790825 h 3829050"/>
                  <a:gd name="connsiteX32" fmla="*/ 12189142 w 12192000"/>
                  <a:gd name="connsiteY32" fmla="*/ 2646998 h 382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192000" h="382905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40309ABF-4CC7-44F7-9A48-F67189F0D932}"/>
                  </a:ext>
                </a:extLst>
              </p:cNvPr>
              <p:cNvSpPr/>
              <p:nvPr/>
            </p:nvSpPr>
            <p:spPr>
              <a:xfrm>
                <a:off x="-953" y="3549998"/>
                <a:ext cx="5915025" cy="1371600"/>
              </a:xfrm>
              <a:custGeom>
                <a:avLst/>
                <a:gdLst>
                  <a:gd name="connsiteX0" fmla="*/ 5905500 w 5915025"/>
                  <a:gd name="connsiteY0" fmla="*/ 1174801 h 1371600"/>
                  <a:gd name="connsiteX1" fmla="*/ 5602605 w 5915025"/>
                  <a:gd name="connsiteY1" fmla="*/ 1006209 h 1371600"/>
                  <a:gd name="connsiteX2" fmla="*/ 3964305 w 5915025"/>
                  <a:gd name="connsiteY2" fmla="*/ 340411 h 1371600"/>
                  <a:gd name="connsiteX3" fmla="*/ 3505200 w 5915025"/>
                  <a:gd name="connsiteY3" fmla="*/ 214681 h 1371600"/>
                  <a:gd name="connsiteX4" fmla="*/ 3086100 w 5915025"/>
                  <a:gd name="connsiteY4" fmla="*/ 128956 h 1371600"/>
                  <a:gd name="connsiteX5" fmla="*/ 1829753 w 5915025"/>
                  <a:gd name="connsiteY5" fmla="*/ 369 h 1371600"/>
                  <a:gd name="connsiteX6" fmla="*/ 951548 w 5915025"/>
                  <a:gd name="connsiteY6" fmla="*/ 44183 h 1371600"/>
                  <a:gd name="connsiteX7" fmla="*/ 647700 w 5915025"/>
                  <a:gd name="connsiteY7" fmla="*/ 82283 h 1371600"/>
                  <a:gd name="connsiteX8" fmla="*/ 0 w 5915025"/>
                  <a:gd name="connsiteY8" fmla="*/ 226111 h 1371600"/>
                  <a:gd name="connsiteX9" fmla="*/ 0 w 5915025"/>
                  <a:gd name="connsiteY9" fmla="*/ 921436 h 1371600"/>
                  <a:gd name="connsiteX10" fmla="*/ 27623 w 5915025"/>
                  <a:gd name="connsiteY10" fmla="*/ 916673 h 1371600"/>
                  <a:gd name="connsiteX11" fmla="*/ 1003935 w 5915025"/>
                  <a:gd name="connsiteY11" fmla="*/ 671881 h 1371600"/>
                  <a:gd name="connsiteX12" fmla="*/ 2651760 w 5915025"/>
                  <a:gd name="connsiteY12" fmla="*/ 605206 h 1371600"/>
                  <a:gd name="connsiteX13" fmla="*/ 3636645 w 5915025"/>
                  <a:gd name="connsiteY13" fmla="*/ 733794 h 1371600"/>
                  <a:gd name="connsiteX14" fmla="*/ 5668328 w 5915025"/>
                  <a:gd name="connsiteY14" fmla="*/ 1356729 h 1371600"/>
                  <a:gd name="connsiteX15" fmla="*/ 5753100 w 5915025"/>
                  <a:gd name="connsiteY15" fmla="*/ 1371969 h 1371600"/>
                  <a:gd name="connsiteX16" fmla="*/ 4879658 w 5915025"/>
                  <a:gd name="connsiteY16" fmla="*/ 926198 h 1371600"/>
                  <a:gd name="connsiteX17" fmla="*/ 3968115 w 5915025"/>
                  <a:gd name="connsiteY17" fmla="*/ 569963 h 1371600"/>
                  <a:gd name="connsiteX18" fmla="*/ 5295900 w 5915025"/>
                  <a:gd name="connsiteY18" fmla="*/ 950011 h 1371600"/>
                  <a:gd name="connsiteX19" fmla="*/ 5700713 w 5915025"/>
                  <a:gd name="connsiteY19" fmla="*/ 1102411 h 1371600"/>
                  <a:gd name="connsiteX20" fmla="*/ 5920740 w 5915025"/>
                  <a:gd name="connsiteY20" fmla="*/ 1190041 h 1371600"/>
                  <a:gd name="connsiteX21" fmla="*/ 5905500 w 5915025"/>
                  <a:gd name="connsiteY21" fmla="*/ 117480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15025" h="1371600">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chemeClr val="accent1">
                  <a:lumMod val="60000"/>
                  <a:lumOff val="40000"/>
                </a:schemeClr>
              </a:solidFill>
              <a:ln w="9525" cap="flat">
                <a:noFill/>
                <a:prstDash val="solid"/>
                <a:miter/>
              </a:ln>
            </p:spPr>
            <p:txBody>
              <a:bodyPr rtlCol="0" anchor="ctr"/>
              <a:lstStyle/>
              <a:p>
                <a:endParaRPr lang="en-US" dirty="0"/>
              </a:p>
            </p:txBody>
          </p:sp>
        </p:grpSp>
        <p:sp>
          <p:nvSpPr>
            <p:cNvPr id="363" name="Freeform: Shape 362">
              <a:extLst>
                <a:ext uri="{FF2B5EF4-FFF2-40B4-BE49-F238E27FC236}">
                  <a16:creationId xmlns:a16="http://schemas.microsoft.com/office/drawing/2014/main" id="{97ED828F-D50C-47E6-9CE8-85238F75A386}"/>
                </a:ext>
              </a:extLst>
            </p:cNvPr>
            <p:cNvSpPr/>
            <p:nvPr/>
          </p:nvSpPr>
          <p:spPr>
            <a:xfrm>
              <a:off x="-3146" y="3925479"/>
              <a:ext cx="8373665" cy="2439302"/>
            </a:xfrm>
            <a:custGeom>
              <a:avLst/>
              <a:gdLst>
                <a:gd name="connsiteX0" fmla="*/ 1384936 w 8373665"/>
                <a:gd name="connsiteY0" fmla="*/ 0 h 2439302"/>
                <a:gd name="connsiteX1" fmla="*/ 2187243 w 8373665"/>
                <a:gd name="connsiteY1" fmla="*/ 54074 h 2439302"/>
                <a:gd name="connsiteX2" fmla="*/ 3478575 w 8373665"/>
                <a:gd name="connsiteY2" fmla="*/ 295021 h 2439302"/>
                <a:gd name="connsiteX3" fmla="*/ 5795715 w 8373665"/>
                <a:gd name="connsiteY3" fmla="*/ 1250062 h 2439302"/>
                <a:gd name="connsiteX4" fmla="*/ 7636247 w 8373665"/>
                <a:gd name="connsiteY4" fmla="*/ 2174885 h 2439302"/>
                <a:gd name="connsiteX5" fmla="*/ 8273705 w 8373665"/>
                <a:gd name="connsiteY5" fmla="*/ 2404910 h 2439302"/>
                <a:gd name="connsiteX6" fmla="*/ 8373665 w 8373665"/>
                <a:gd name="connsiteY6" fmla="*/ 2439302 h 2439302"/>
                <a:gd name="connsiteX7" fmla="*/ 8364039 w 8373665"/>
                <a:gd name="connsiteY7" fmla="*/ 2436304 h 2439302"/>
                <a:gd name="connsiteX8" fmla="*/ 7616993 w 8373665"/>
                <a:gd name="connsiteY8" fmla="*/ 2180936 h 2439302"/>
                <a:gd name="connsiteX9" fmla="*/ 5781525 w 8373665"/>
                <a:gd name="connsiteY9" fmla="*/ 1301144 h 2439302"/>
                <a:gd name="connsiteX10" fmla="*/ 3470760 w 8373665"/>
                <a:gd name="connsiteY10" fmla="*/ 392606 h 2439302"/>
                <a:gd name="connsiteX11" fmla="*/ 2182980 w 8373665"/>
                <a:gd name="connsiteY11" fmla="*/ 163391 h 2439302"/>
                <a:gd name="connsiteX12" fmla="*/ 1382880 w 8373665"/>
                <a:gd name="connsiteY12" fmla="*/ 111950 h 2439302"/>
                <a:gd name="connsiteX13" fmla="*/ 468480 w 8373665"/>
                <a:gd name="connsiteY13" fmla="*/ 133132 h 2439302"/>
                <a:gd name="connsiteX14" fmla="*/ 1755 w 8373665"/>
                <a:gd name="connsiteY14" fmla="*/ 178521 h 2439302"/>
                <a:gd name="connsiteX15" fmla="*/ 1755 w 8373665"/>
                <a:gd name="connsiteY15" fmla="*/ 1898588 h 2439302"/>
                <a:gd name="connsiteX16" fmla="*/ 0 w 8373665"/>
                <a:gd name="connsiteY16" fmla="*/ 1898948 h 2439302"/>
                <a:gd name="connsiteX17" fmla="*/ 0 w 8373665"/>
                <a:gd name="connsiteY17" fmla="*/ 69978 h 2439302"/>
                <a:gd name="connsiteX18" fmla="*/ 468013 w 8373665"/>
                <a:gd name="connsiteY18" fmla="*/ 22266 h 2439302"/>
                <a:gd name="connsiteX19" fmla="*/ 1384936 w 8373665"/>
                <a:gd name="connsiteY19" fmla="*/ 0 h 243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73665" h="2439302">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4316EBCC-FC65-4E99-B0E7-26C8006C5613}"/>
                </a:ext>
              </a:extLst>
            </p:cNvPr>
            <p:cNvSpPr/>
            <p:nvPr/>
          </p:nvSpPr>
          <p:spPr>
            <a:xfrm>
              <a:off x="5400296" y="5939303"/>
              <a:ext cx="6785839" cy="798186"/>
            </a:xfrm>
            <a:custGeom>
              <a:avLst/>
              <a:gdLst>
                <a:gd name="connsiteX0" fmla="*/ 0 w 6785839"/>
                <a:gd name="connsiteY0" fmla="*/ 0 h 798186"/>
                <a:gd name="connsiteX1" fmla="*/ 346779 w 6785839"/>
                <a:gd name="connsiteY1" fmla="*/ 136280 h 798186"/>
                <a:gd name="connsiteX2" fmla="*/ 876369 w 6785839"/>
                <a:gd name="connsiteY2" fmla="*/ 348095 h 798186"/>
                <a:gd name="connsiteX3" fmla="*/ 1584076 w 6785839"/>
                <a:gd name="connsiteY3" fmla="*/ 521330 h 798186"/>
                <a:gd name="connsiteX4" fmla="*/ 2204154 w 6785839"/>
                <a:gd name="connsiteY4" fmla="*/ 636315 h 798186"/>
                <a:gd name="connsiteX5" fmla="*/ 3103314 w 6785839"/>
                <a:gd name="connsiteY5" fmla="*/ 733145 h 798186"/>
                <a:gd name="connsiteX6" fmla="*/ 4044383 w 6785839"/>
                <a:gd name="connsiteY6" fmla="*/ 754327 h 798186"/>
                <a:gd name="connsiteX7" fmla="*/ 5875088 w 6785839"/>
                <a:gd name="connsiteY7" fmla="*/ 465350 h 798186"/>
                <a:gd name="connsiteX8" fmla="*/ 6482784 w 6785839"/>
                <a:gd name="connsiteY8" fmla="*/ 203606 h 798186"/>
                <a:gd name="connsiteX9" fmla="*/ 6699834 w 6785839"/>
                <a:gd name="connsiteY9" fmla="*/ 74815 h 798186"/>
                <a:gd name="connsiteX10" fmla="*/ 6785839 w 6785839"/>
                <a:gd name="connsiteY10" fmla="*/ 15755 h 798186"/>
                <a:gd name="connsiteX11" fmla="*/ 6785839 w 6785839"/>
                <a:gd name="connsiteY11" fmla="*/ 44461 h 798186"/>
                <a:gd name="connsiteX12" fmla="*/ 6731061 w 6785839"/>
                <a:gd name="connsiteY12" fmla="*/ 83894 h 798186"/>
                <a:gd name="connsiteX13" fmla="*/ 6513412 w 6785839"/>
                <a:gd name="connsiteY13" fmla="*/ 219277 h 798186"/>
                <a:gd name="connsiteX14" fmla="*/ 5904039 w 6785839"/>
                <a:gd name="connsiteY14" fmla="*/ 494418 h 798186"/>
                <a:gd name="connsiteX15" fmla="*/ 4068283 w 6785839"/>
                <a:gd name="connsiteY15" fmla="*/ 798186 h 798186"/>
                <a:gd name="connsiteX16" fmla="*/ 3124618 w 6785839"/>
                <a:gd name="connsiteY16" fmla="*/ 775920 h 798186"/>
                <a:gd name="connsiteX17" fmla="*/ 2222978 w 6785839"/>
                <a:gd name="connsiteY17" fmla="*/ 674134 h 798186"/>
                <a:gd name="connsiteX18" fmla="*/ 1601188 w 6785839"/>
                <a:gd name="connsiteY18" fmla="*/ 553263 h 798186"/>
                <a:gd name="connsiteX19" fmla="*/ 891529 w 6785839"/>
                <a:gd name="connsiteY19" fmla="*/ 371162 h 798186"/>
                <a:gd name="connsiteX20" fmla="*/ 360478 w 6785839"/>
                <a:gd name="connsiteY20" fmla="*/ 148504 h 79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85839" h="798186">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w="9525" cap="flat">
              <a:noFill/>
              <a:prstDash val="solid"/>
              <a:miter/>
            </a:ln>
          </p:spPr>
          <p:txBody>
            <a:bodyPr rtlCol="0" anchor="ctr"/>
            <a:lstStyle/>
            <a:p>
              <a:endParaRPr lang="en-US"/>
            </a:p>
          </p:txBody>
        </p:sp>
      </p:grpSp>
      <p:sp>
        <p:nvSpPr>
          <p:cNvPr id="397" name="Oval 396">
            <a:extLst>
              <a:ext uri="{FF2B5EF4-FFF2-40B4-BE49-F238E27FC236}">
                <a16:creationId xmlns:a16="http://schemas.microsoft.com/office/drawing/2014/main" id="{FF1C2410-8239-4CC9-A974-074BEEBDE0C6}"/>
              </a:ext>
            </a:extLst>
          </p:cNvPr>
          <p:cNvSpPr/>
          <p:nvPr/>
        </p:nvSpPr>
        <p:spPr>
          <a:xfrm>
            <a:off x="481123" y="4439471"/>
            <a:ext cx="762187" cy="76218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a:extLst>
              <a:ext uri="{FF2B5EF4-FFF2-40B4-BE49-F238E27FC236}">
                <a16:creationId xmlns:a16="http://schemas.microsoft.com/office/drawing/2014/main" id="{38B78EB2-C665-41D3-B81F-591E2A88BDEC}"/>
              </a:ext>
            </a:extLst>
          </p:cNvPr>
          <p:cNvSpPr/>
          <p:nvPr/>
        </p:nvSpPr>
        <p:spPr>
          <a:xfrm>
            <a:off x="10520003" y="5103756"/>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Chord 398">
            <a:extLst>
              <a:ext uri="{FF2B5EF4-FFF2-40B4-BE49-F238E27FC236}">
                <a16:creationId xmlns:a16="http://schemas.microsoft.com/office/drawing/2014/main" id="{D247781B-136F-4851-843B-F4CA5D814057}"/>
              </a:ext>
            </a:extLst>
          </p:cNvPr>
          <p:cNvSpPr/>
          <p:nvPr/>
        </p:nvSpPr>
        <p:spPr>
          <a:xfrm>
            <a:off x="7393628" y="5763577"/>
            <a:ext cx="2121738" cy="2121738"/>
          </a:xfrm>
          <a:prstGeom prst="chord">
            <a:avLst>
              <a:gd name="adj1" fmla="val 10803306"/>
              <a:gd name="adj2" fmla="val 2158307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a:extLst>
              <a:ext uri="{FF2B5EF4-FFF2-40B4-BE49-F238E27FC236}">
                <a16:creationId xmlns:a16="http://schemas.microsoft.com/office/drawing/2014/main" id="{874F8737-877D-44A1-96FA-332073373BCD}"/>
              </a:ext>
            </a:extLst>
          </p:cNvPr>
          <p:cNvSpPr/>
          <p:nvPr/>
        </p:nvSpPr>
        <p:spPr>
          <a:xfrm>
            <a:off x="9256939" y="6160415"/>
            <a:ext cx="516853" cy="51685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a:extLst>
              <a:ext uri="{FF2B5EF4-FFF2-40B4-BE49-F238E27FC236}">
                <a16:creationId xmlns:a16="http://schemas.microsoft.com/office/drawing/2014/main" id="{28DC8FB9-559E-4914-9461-64DFB59B3929}"/>
              </a:ext>
            </a:extLst>
          </p:cNvPr>
          <p:cNvSpPr/>
          <p:nvPr/>
        </p:nvSpPr>
        <p:spPr>
          <a:xfrm>
            <a:off x="10858712" y="5119682"/>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Chord 401">
            <a:extLst>
              <a:ext uri="{FF2B5EF4-FFF2-40B4-BE49-F238E27FC236}">
                <a16:creationId xmlns:a16="http://schemas.microsoft.com/office/drawing/2014/main" id="{3C3D465C-9B15-468F-8ACB-64184D90AFDF}"/>
              </a:ext>
            </a:extLst>
          </p:cNvPr>
          <p:cNvSpPr/>
          <p:nvPr/>
        </p:nvSpPr>
        <p:spPr>
          <a:xfrm>
            <a:off x="-1045273" y="4745071"/>
            <a:ext cx="2121738" cy="2121738"/>
          </a:xfrm>
          <a:prstGeom prst="chord">
            <a:avLst>
              <a:gd name="adj1" fmla="val 16143856"/>
              <a:gd name="adj2" fmla="val 547365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a:extLst>
              <a:ext uri="{FF2B5EF4-FFF2-40B4-BE49-F238E27FC236}">
                <a16:creationId xmlns:a16="http://schemas.microsoft.com/office/drawing/2014/main" id="{74FC5B2C-91FA-4BDC-904A-7FBF5E9FE4CD}"/>
              </a:ext>
            </a:extLst>
          </p:cNvPr>
          <p:cNvSpPr/>
          <p:nvPr/>
        </p:nvSpPr>
        <p:spPr>
          <a:xfrm>
            <a:off x="3742364" y="4841417"/>
            <a:ext cx="962308" cy="96230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a:extLst>
              <a:ext uri="{FF2B5EF4-FFF2-40B4-BE49-F238E27FC236}">
                <a16:creationId xmlns:a16="http://schemas.microsoft.com/office/drawing/2014/main" id="{E74566E0-6CBC-416D-80E4-A4DEAE36D71B}"/>
              </a:ext>
            </a:extLst>
          </p:cNvPr>
          <p:cNvSpPr/>
          <p:nvPr/>
        </p:nvSpPr>
        <p:spPr>
          <a:xfrm>
            <a:off x="3227515" y="5371302"/>
            <a:ext cx="286720" cy="28672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a:extLst>
              <a:ext uri="{FF2B5EF4-FFF2-40B4-BE49-F238E27FC236}">
                <a16:creationId xmlns:a16="http://schemas.microsoft.com/office/drawing/2014/main" id="{FCA99BF4-A745-405E-B005-3BD12D3D8E49}"/>
              </a:ext>
            </a:extLst>
          </p:cNvPr>
          <p:cNvSpPr/>
          <p:nvPr/>
        </p:nvSpPr>
        <p:spPr>
          <a:xfrm>
            <a:off x="2712665" y="5604458"/>
            <a:ext cx="656604" cy="65660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a:extLst>
              <a:ext uri="{FF2B5EF4-FFF2-40B4-BE49-F238E27FC236}">
                <a16:creationId xmlns:a16="http://schemas.microsoft.com/office/drawing/2014/main" id="{C49C93BC-E520-457B-9EBA-E4BCDF2FB7C4}"/>
              </a:ext>
            </a:extLst>
          </p:cNvPr>
          <p:cNvSpPr/>
          <p:nvPr/>
        </p:nvSpPr>
        <p:spPr>
          <a:xfrm>
            <a:off x="1751580" y="4816286"/>
            <a:ext cx="682849" cy="68284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a:extLst>
              <a:ext uri="{FF2B5EF4-FFF2-40B4-BE49-F238E27FC236}">
                <a16:creationId xmlns:a16="http://schemas.microsoft.com/office/drawing/2014/main" id="{CD091B21-FA27-451B-ADC4-DCEFA8E2C329}"/>
              </a:ext>
            </a:extLst>
          </p:cNvPr>
          <p:cNvSpPr/>
          <p:nvPr/>
        </p:nvSpPr>
        <p:spPr>
          <a:xfrm>
            <a:off x="4783042" y="6104314"/>
            <a:ext cx="776344" cy="77634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a:extLst>
              <a:ext uri="{FF2B5EF4-FFF2-40B4-BE49-F238E27FC236}">
                <a16:creationId xmlns:a16="http://schemas.microsoft.com/office/drawing/2014/main" id="{2B68114F-8910-48B3-AEB3-FC20586E39DC}"/>
              </a:ext>
            </a:extLst>
          </p:cNvPr>
          <p:cNvSpPr/>
          <p:nvPr/>
        </p:nvSpPr>
        <p:spPr>
          <a:xfrm>
            <a:off x="6852474" y="5379329"/>
            <a:ext cx="242979" cy="24297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a:extLst>
              <a:ext uri="{FF2B5EF4-FFF2-40B4-BE49-F238E27FC236}">
                <a16:creationId xmlns:a16="http://schemas.microsoft.com/office/drawing/2014/main" id="{E368C620-9726-4CCF-A0F2-E7F656242FC1}"/>
              </a:ext>
            </a:extLst>
          </p:cNvPr>
          <p:cNvSpPr/>
          <p:nvPr/>
        </p:nvSpPr>
        <p:spPr>
          <a:xfrm>
            <a:off x="5928058" y="5854759"/>
            <a:ext cx="242979" cy="24297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a:extLst>
              <a:ext uri="{FF2B5EF4-FFF2-40B4-BE49-F238E27FC236}">
                <a16:creationId xmlns:a16="http://schemas.microsoft.com/office/drawing/2014/main" id="{785F3BF7-06B0-4ED6-99A7-8CDAD372C356}"/>
              </a:ext>
            </a:extLst>
          </p:cNvPr>
          <p:cNvSpPr/>
          <p:nvPr/>
        </p:nvSpPr>
        <p:spPr>
          <a:xfrm>
            <a:off x="1171043" y="6561831"/>
            <a:ext cx="219607" cy="21960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a:extLst>
              <a:ext uri="{FF2B5EF4-FFF2-40B4-BE49-F238E27FC236}">
                <a16:creationId xmlns:a16="http://schemas.microsoft.com/office/drawing/2014/main" id="{8AAD40CC-E01C-486A-A9D1-3C0E074D1195}"/>
              </a:ext>
            </a:extLst>
          </p:cNvPr>
          <p:cNvSpPr/>
          <p:nvPr/>
        </p:nvSpPr>
        <p:spPr>
          <a:xfrm>
            <a:off x="11225042" y="2570886"/>
            <a:ext cx="506393" cy="50639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Chord 411">
            <a:extLst>
              <a:ext uri="{FF2B5EF4-FFF2-40B4-BE49-F238E27FC236}">
                <a16:creationId xmlns:a16="http://schemas.microsoft.com/office/drawing/2014/main" id="{76F12C84-42BD-4B2F-A51A-C8C2779F3D14}"/>
              </a:ext>
            </a:extLst>
          </p:cNvPr>
          <p:cNvSpPr/>
          <p:nvPr/>
        </p:nvSpPr>
        <p:spPr>
          <a:xfrm rot="10800000">
            <a:off x="9259339" y="-1101711"/>
            <a:ext cx="2121738" cy="2121738"/>
          </a:xfrm>
          <a:prstGeom prst="chord">
            <a:avLst>
              <a:gd name="adj1" fmla="val 10803306"/>
              <a:gd name="adj2" fmla="val 21583073"/>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 name="Oval 412">
            <a:extLst>
              <a:ext uri="{FF2B5EF4-FFF2-40B4-BE49-F238E27FC236}">
                <a16:creationId xmlns:a16="http://schemas.microsoft.com/office/drawing/2014/main" id="{3D388600-F15F-4F81-9B4A-68AA0D3B13F5}"/>
              </a:ext>
            </a:extLst>
          </p:cNvPr>
          <p:cNvSpPr/>
          <p:nvPr/>
        </p:nvSpPr>
        <p:spPr>
          <a:xfrm>
            <a:off x="9255245" y="1406085"/>
            <a:ext cx="516853" cy="51685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a:extLst>
              <a:ext uri="{FF2B5EF4-FFF2-40B4-BE49-F238E27FC236}">
                <a16:creationId xmlns:a16="http://schemas.microsoft.com/office/drawing/2014/main" id="{6A4DB6EE-4C58-45E9-B481-6136CDC486A7}"/>
              </a:ext>
            </a:extLst>
          </p:cNvPr>
          <p:cNvSpPr/>
          <p:nvPr/>
        </p:nvSpPr>
        <p:spPr>
          <a:xfrm>
            <a:off x="9907570" y="2291084"/>
            <a:ext cx="901558" cy="90155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a:extLst>
              <a:ext uri="{FF2B5EF4-FFF2-40B4-BE49-F238E27FC236}">
                <a16:creationId xmlns:a16="http://schemas.microsoft.com/office/drawing/2014/main" id="{C9BAA264-D5AB-4103-9197-45E6CFE46199}"/>
              </a:ext>
            </a:extLst>
          </p:cNvPr>
          <p:cNvSpPr/>
          <p:nvPr/>
        </p:nvSpPr>
        <p:spPr>
          <a:xfrm>
            <a:off x="2432698" y="1815596"/>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a:extLst>
              <a:ext uri="{FF2B5EF4-FFF2-40B4-BE49-F238E27FC236}">
                <a16:creationId xmlns:a16="http://schemas.microsoft.com/office/drawing/2014/main" id="{F4F35ECB-1730-49E3-B79E-799BA338EA42}"/>
              </a:ext>
            </a:extLst>
          </p:cNvPr>
          <p:cNvSpPr/>
          <p:nvPr/>
        </p:nvSpPr>
        <p:spPr>
          <a:xfrm>
            <a:off x="2668257" y="844212"/>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a:extLst>
              <a:ext uri="{FF2B5EF4-FFF2-40B4-BE49-F238E27FC236}">
                <a16:creationId xmlns:a16="http://schemas.microsoft.com/office/drawing/2014/main" id="{ADD1E8FC-E10C-4CD9-9399-1889CF295034}"/>
              </a:ext>
            </a:extLst>
          </p:cNvPr>
          <p:cNvSpPr/>
          <p:nvPr/>
        </p:nvSpPr>
        <p:spPr>
          <a:xfrm>
            <a:off x="6808066" y="619083"/>
            <a:ext cx="242979" cy="24297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a:extLst>
              <a:ext uri="{FF2B5EF4-FFF2-40B4-BE49-F238E27FC236}">
                <a16:creationId xmlns:a16="http://schemas.microsoft.com/office/drawing/2014/main" id="{4A19C330-744D-45DD-9A0F-DB162F2A49A8}"/>
              </a:ext>
            </a:extLst>
          </p:cNvPr>
          <p:cNvSpPr/>
          <p:nvPr/>
        </p:nvSpPr>
        <p:spPr>
          <a:xfrm>
            <a:off x="5103454" y="1046165"/>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a:extLst>
              <a:ext uri="{FF2B5EF4-FFF2-40B4-BE49-F238E27FC236}">
                <a16:creationId xmlns:a16="http://schemas.microsoft.com/office/drawing/2014/main" id="{ACE1280B-4981-4843-B4C6-991944FB31A7}"/>
              </a:ext>
            </a:extLst>
          </p:cNvPr>
          <p:cNvSpPr/>
          <p:nvPr/>
        </p:nvSpPr>
        <p:spPr>
          <a:xfrm>
            <a:off x="2348624" y="2503039"/>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a:extLst>
              <a:ext uri="{FF2B5EF4-FFF2-40B4-BE49-F238E27FC236}">
                <a16:creationId xmlns:a16="http://schemas.microsoft.com/office/drawing/2014/main" id="{8100CF61-F101-46AB-B1AA-9E0EFA565455}"/>
              </a:ext>
            </a:extLst>
          </p:cNvPr>
          <p:cNvSpPr/>
          <p:nvPr/>
        </p:nvSpPr>
        <p:spPr>
          <a:xfrm>
            <a:off x="1357837" y="2406633"/>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a:extLst>
              <a:ext uri="{FF2B5EF4-FFF2-40B4-BE49-F238E27FC236}">
                <a16:creationId xmlns:a16="http://schemas.microsoft.com/office/drawing/2014/main" id="{3D29A4A4-F7AA-4DB9-9083-2D40F1FBAB8F}"/>
              </a:ext>
            </a:extLst>
          </p:cNvPr>
          <p:cNvSpPr/>
          <p:nvPr/>
        </p:nvSpPr>
        <p:spPr>
          <a:xfrm>
            <a:off x="37811" y="2276039"/>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a:extLst>
              <a:ext uri="{FF2B5EF4-FFF2-40B4-BE49-F238E27FC236}">
                <a16:creationId xmlns:a16="http://schemas.microsoft.com/office/drawing/2014/main" id="{EB93909C-7E89-4A71-A703-5CF038A07B3C}"/>
              </a:ext>
            </a:extLst>
          </p:cNvPr>
          <p:cNvSpPr/>
          <p:nvPr/>
        </p:nvSpPr>
        <p:spPr>
          <a:xfrm>
            <a:off x="10827662" y="1237627"/>
            <a:ext cx="1106829" cy="1106829"/>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a:extLst>
              <a:ext uri="{FF2B5EF4-FFF2-40B4-BE49-F238E27FC236}">
                <a16:creationId xmlns:a16="http://schemas.microsoft.com/office/drawing/2014/main" id="{9EC30C8C-2EBB-403B-AC2C-2A1FAE54EB08}"/>
              </a:ext>
            </a:extLst>
          </p:cNvPr>
          <p:cNvSpPr/>
          <p:nvPr/>
        </p:nvSpPr>
        <p:spPr>
          <a:xfrm>
            <a:off x="2454804" y="880520"/>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a:extLst>
              <a:ext uri="{FF2B5EF4-FFF2-40B4-BE49-F238E27FC236}">
                <a16:creationId xmlns:a16="http://schemas.microsoft.com/office/drawing/2014/main" id="{1EBE3AC2-4215-4ECB-812A-5E312393F472}"/>
              </a:ext>
            </a:extLst>
          </p:cNvPr>
          <p:cNvSpPr/>
          <p:nvPr/>
        </p:nvSpPr>
        <p:spPr>
          <a:xfrm>
            <a:off x="145136" y="277276"/>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TextBox 435">
            <a:extLst>
              <a:ext uri="{FF2B5EF4-FFF2-40B4-BE49-F238E27FC236}">
                <a16:creationId xmlns:a16="http://schemas.microsoft.com/office/drawing/2014/main" id="{F49BC060-094A-490B-8BEF-FA9CA398A063}"/>
              </a:ext>
            </a:extLst>
          </p:cNvPr>
          <p:cNvSpPr txBox="1"/>
          <p:nvPr/>
        </p:nvSpPr>
        <p:spPr>
          <a:xfrm>
            <a:off x="166984" y="5966662"/>
            <a:ext cx="9446076" cy="707886"/>
          </a:xfrm>
          <a:prstGeom prst="rect">
            <a:avLst/>
          </a:prstGeom>
          <a:noFill/>
        </p:spPr>
        <p:txBody>
          <a:bodyPr wrap="square" rtlCol="0" anchor="ctr">
            <a:spAutoFit/>
          </a:bodyPr>
          <a:lstStyle/>
          <a:p>
            <a:r>
              <a:rPr lang="en-US" altLang="ko-KR" sz="2000" b="1" dirty="0">
                <a:cs typeface="Arial" pitchFamily="34" charset="0"/>
              </a:rPr>
              <a:t>«Leading the way to improve energy efficiency in public schools and propagate the use of renewable energy sources</a:t>
            </a:r>
            <a:r>
              <a:rPr lang="el-GR" altLang="ko-KR" sz="2000" b="1" dirty="0">
                <a:cs typeface="Arial" pitchFamily="34" charset="0"/>
              </a:rPr>
              <a:t>»</a:t>
            </a:r>
            <a:endParaRPr lang="ko-KR" altLang="en-US" sz="2000" b="1" dirty="0">
              <a:cs typeface="Arial" pitchFamily="34" charset="0"/>
            </a:endParaRPr>
          </a:p>
        </p:txBody>
      </p:sp>
      <p:grpSp>
        <p:nvGrpSpPr>
          <p:cNvPr id="449" name="Group 448">
            <a:extLst>
              <a:ext uri="{FF2B5EF4-FFF2-40B4-BE49-F238E27FC236}">
                <a16:creationId xmlns:a16="http://schemas.microsoft.com/office/drawing/2014/main" id="{053D0694-84ED-41E3-B9E2-59912B7245D9}"/>
              </a:ext>
            </a:extLst>
          </p:cNvPr>
          <p:cNvGrpSpPr/>
          <p:nvPr/>
        </p:nvGrpSpPr>
        <p:grpSpPr>
          <a:xfrm>
            <a:off x="3897923" y="1031874"/>
            <a:ext cx="4237028" cy="2047282"/>
            <a:chOff x="3897923" y="1031874"/>
            <a:chExt cx="4237028" cy="2047282"/>
          </a:xfrm>
        </p:grpSpPr>
        <p:grpSp>
          <p:nvGrpSpPr>
            <p:cNvPr id="315" name="Group 314">
              <a:extLst>
                <a:ext uri="{FF2B5EF4-FFF2-40B4-BE49-F238E27FC236}">
                  <a16:creationId xmlns:a16="http://schemas.microsoft.com/office/drawing/2014/main" id="{D7994479-5D67-41F8-9C55-8A1BEABB4A53}"/>
                </a:ext>
              </a:extLst>
            </p:cNvPr>
            <p:cNvGrpSpPr/>
            <p:nvPr/>
          </p:nvGrpSpPr>
          <p:grpSpPr>
            <a:xfrm>
              <a:off x="5130243" y="1779420"/>
              <a:ext cx="979496" cy="1186636"/>
              <a:chOff x="5966554" y="1888017"/>
              <a:chExt cx="893221" cy="1082116"/>
            </a:xfrm>
          </p:grpSpPr>
          <p:sp>
            <p:nvSpPr>
              <p:cNvPr id="290" name="Graphic 12">
                <a:extLst>
                  <a:ext uri="{FF2B5EF4-FFF2-40B4-BE49-F238E27FC236}">
                    <a16:creationId xmlns:a16="http://schemas.microsoft.com/office/drawing/2014/main" id="{0D3033F6-D2A2-4FEF-B2AC-8705BB9A7CDF}"/>
                  </a:ext>
                </a:extLst>
              </p:cNvPr>
              <p:cNvSpPr/>
              <p:nvPr/>
            </p:nvSpPr>
            <p:spPr>
              <a:xfrm>
                <a:off x="5966554" y="1888017"/>
                <a:ext cx="573868" cy="326290"/>
              </a:xfrm>
              <a:custGeom>
                <a:avLst/>
                <a:gdLst>
                  <a:gd name="connsiteX0" fmla="*/ 11922847 w 11944350"/>
                  <a:gd name="connsiteY0" fmla="*/ 958396 h 6791325"/>
                  <a:gd name="connsiteX1" fmla="*/ 9884497 w 11944350"/>
                  <a:gd name="connsiteY1" fmla="*/ 6848 h 6791325"/>
                  <a:gd name="connsiteX2" fmla="*/ 6293573 w 11944350"/>
                  <a:gd name="connsiteY2" fmla="*/ 1401308 h 6791325"/>
                  <a:gd name="connsiteX3" fmla="*/ 1673948 w 11944350"/>
                  <a:gd name="connsiteY3" fmla="*/ 996496 h 6791325"/>
                  <a:gd name="connsiteX4" fmla="*/ 1488210 w 11944350"/>
                  <a:gd name="connsiteY4" fmla="*/ 2358571 h 6791325"/>
                  <a:gd name="connsiteX5" fmla="*/ 1841588 w 11944350"/>
                  <a:gd name="connsiteY5" fmla="*/ 3539671 h 6791325"/>
                  <a:gd name="connsiteX6" fmla="*/ 155663 w 11944350"/>
                  <a:gd name="connsiteY6" fmla="*/ 4530271 h 6791325"/>
                  <a:gd name="connsiteX7" fmla="*/ 1294853 w 11944350"/>
                  <a:gd name="connsiteY7" fmla="*/ 6156188 h 6791325"/>
                  <a:gd name="connsiteX8" fmla="*/ 1816823 w 11944350"/>
                  <a:gd name="connsiteY8" fmla="*/ 6426699 h 6791325"/>
                  <a:gd name="connsiteX9" fmla="*/ 2181630 w 11944350"/>
                  <a:gd name="connsiteY9" fmla="*/ 6753406 h 6791325"/>
                  <a:gd name="connsiteX10" fmla="*/ 2930295 w 11944350"/>
                  <a:gd name="connsiteY10" fmla="*/ 6784838 h 6791325"/>
                  <a:gd name="connsiteX11" fmla="*/ 2451188 w 11944350"/>
                  <a:gd name="connsiteY11" fmla="*/ 6126661 h 6791325"/>
                  <a:gd name="connsiteX12" fmla="*/ 2352128 w 11944350"/>
                  <a:gd name="connsiteY12" fmla="*/ 5419906 h 6791325"/>
                  <a:gd name="connsiteX13" fmla="*/ 3638003 w 11944350"/>
                  <a:gd name="connsiteY13" fmla="*/ 4676003 h 6791325"/>
                  <a:gd name="connsiteX14" fmla="*/ 3425595 w 11944350"/>
                  <a:gd name="connsiteY14" fmla="*/ 3607298 h 6791325"/>
                  <a:gd name="connsiteX15" fmla="*/ 5353456 w 11944350"/>
                  <a:gd name="connsiteY15" fmla="*/ 3782558 h 6791325"/>
                  <a:gd name="connsiteX16" fmla="*/ 7006995 w 11944350"/>
                  <a:gd name="connsiteY16" fmla="*/ 3392986 h 6791325"/>
                  <a:gd name="connsiteX17" fmla="*/ 8492895 w 11944350"/>
                  <a:gd name="connsiteY17" fmla="*/ 2407148 h 6791325"/>
                  <a:gd name="connsiteX18" fmla="*/ 10588395 w 11944350"/>
                  <a:gd name="connsiteY18" fmla="*/ 2607173 h 6791325"/>
                  <a:gd name="connsiteX19" fmla="*/ 11922847 w 11944350"/>
                  <a:gd name="connsiteY19" fmla="*/ 958396 h 679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44350" h="6791325">
                    <a:moveTo>
                      <a:pt x="11922847" y="958396"/>
                    </a:moveTo>
                    <a:cubicBezTo>
                      <a:pt x="11710441" y="147818"/>
                      <a:pt x="10620780" y="-40777"/>
                      <a:pt x="9884497" y="6848"/>
                    </a:cubicBezTo>
                    <a:cubicBezTo>
                      <a:pt x="8818650" y="76381"/>
                      <a:pt x="7229881" y="1044121"/>
                      <a:pt x="6293573" y="1401308"/>
                    </a:cubicBezTo>
                    <a:cubicBezTo>
                      <a:pt x="4570501" y="2059486"/>
                      <a:pt x="3269385" y="-370342"/>
                      <a:pt x="1673948" y="996496"/>
                    </a:cubicBezTo>
                    <a:cubicBezTo>
                      <a:pt x="1366290" y="1260338"/>
                      <a:pt x="1319618" y="1964236"/>
                      <a:pt x="1488210" y="2358571"/>
                    </a:cubicBezTo>
                    <a:cubicBezTo>
                      <a:pt x="1616798" y="2657656"/>
                      <a:pt x="1783485" y="3209153"/>
                      <a:pt x="1841588" y="3539671"/>
                    </a:cubicBezTo>
                    <a:cubicBezTo>
                      <a:pt x="1971128" y="4275953"/>
                      <a:pt x="487133" y="3938768"/>
                      <a:pt x="155663" y="4530271"/>
                    </a:cubicBezTo>
                    <a:cubicBezTo>
                      <a:pt x="-386310" y="5498011"/>
                      <a:pt x="607148" y="5906633"/>
                      <a:pt x="1294853" y="6156188"/>
                    </a:cubicBezTo>
                    <a:cubicBezTo>
                      <a:pt x="1482495" y="6223816"/>
                      <a:pt x="1677758" y="6279061"/>
                      <a:pt x="1816823" y="6426699"/>
                    </a:cubicBezTo>
                    <a:cubicBezTo>
                      <a:pt x="1829205" y="6440033"/>
                      <a:pt x="2205443" y="6767693"/>
                      <a:pt x="2181630" y="6753406"/>
                    </a:cubicBezTo>
                    <a:cubicBezTo>
                      <a:pt x="2294025" y="6823891"/>
                      <a:pt x="2802660" y="6784838"/>
                      <a:pt x="2930295" y="6784838"/>
                    </a:cubicBezTo>
                    <a:cubicBezTo>
                      <a:pt x="2831235" y="6709591"/>
                      <a:pt x="2550248" y="6259058"/>
                      <a:pt x="2451188" y="6126661"/>
                    </a:cubicBezTo>
                    <a:cubicBezTo>
                      <a:pt x="2279738" y="5898061"/>
                      <a:pt x="2165438" y="5698036"/>
                      <a:pt x="2352128" y="5419906"/>
                    </a:cubicBezTo>
                    <a:cubicBezTo>
                      <a:pt x="2632163" y="5002711"/>
                      <a:pt x="3646575" y="5310368"/>
                      <a:pt x="3638003" y="4676003"/>
                    </a:cubicBezTo>
                    <a:cubicBezTo>
                      <a:pt x="3631335" y="4198801"/>
                      <a:pt x="2949345" y="4121648"/>
                      <a:pt x="3425595" y="3607298"/>
                    </a:cubicBezTo>
                    <a:cubicBezTo>
                      <a:pt x="3972330" y="3016748"/>
                      <a:pt x="4710518" y="3607298"/>
                      <a:pt x="5353456" y="3782558"/>
                    </a:cubicBezTo>
                    <a:cubicBezTo>
                      <a:pt x="5906858" y="3934006"/>
                      <a:pt x="6559320" y="3850186"/>
                      <a:pt x="7006995" y="3392986"/>
                    </a:cubicBezTo>
                    <a:cubicBezTo>
                      <a:pt x="7565160" y="2821486"/>
                      <a:pt x="7475626" y="2466203"/>
                      <a:pt x="8492895" y="2407148"/>
                    </a:cubicBezTo>
                    <a:cubicBezTo>
                      <a:pt x="9212985" y="2365238"/>
                      <a:pt x="9866400" y="2736713"/>
                      <a:pt x="10588395" y="2607173"/>
                    </a:cubicBezTo>
                    <a:cubicBezTo>
                      <a:pt x="11225618" y="2491921"/>
                      <a:pt x="12105728" y="1653721"/>
                      <a:pt x="11922847" y="958396"/>
                    </a:cubicBezTo>
                    <a:close/>
                  </a:path>
                </a:pathLst>
              </a:custGeom>
              <a:solidFill>
                <a:schemeClr val="accent1"/>
              </a:solidFill>
              <a:ln w="9525" cap="flat">
                <a:noFill/>
                <a:prstDash val="solid"/>
                <a:miter/>
              </a:ln>
            </p:spPr>
            <p:txBody>
              <a:bodyPr rtlCol="0" anchor="ctr"/>
              <a:lstStyle/>
              <a:p>
                <a:endParaRPr lang="en-US"/>
              </a:p>
            </p:txBody>
          </p:sp>
          <p:grpSp>
            <p:nvGrpSpPr>
              <p:cNvPr id="223" name="Group 222">
                <a:extLst>
                  <a:ext uri="{FF2B5EF4-FFF2-40B4-BE49-F238E27FC236}">
                    <a16:creationId xmlns:a16="http://schemas.microsoft.com/office/drawing/2014/main" id="{45093142-4C00-4C99-99C5-C988AAE06B9E}"/>
                  </a:ext>
                </a:extLst>
              </p:cNvPr>
              <p:cNvGrpSpPr/>
              <p:nvPr/>
            </p:nvGrpSpPr>
            <p:grpSpPr>
              <a:xfrm>
                <a:off x="5973140" y="2116070"/>
                <a:ext cx="886635" cy="854063"/>
                <a:chOff x="6892390" y="1213970"/>
                <a:chExt cx="4754685" cy="4580013"/>
              </a:xfrm>
            </p:grpSpPr>
            <p:grpSp>
              <p:nvGrpSpPr>
                <p:cNvPr id="224" name="Group 223">
                  <a:extLst>
                    <a:ext uri="{FF2B5EF4-FFF2-40B4-BE49-F238E27FC236}">
                      <a16:creationId xmlns:a16="http://schemas.microsoft.com/office/drawing/2014/main" id="{400080F0-F09F-4D70-AD36-4F8957A000F8}"/>
                    </a:ext>
                  </a:extLst>
                </p:cNvPr>
                <p:cNvGrpSpPr/>
                <p:nvPr/>
              </p:nvGrpSpPr>
              <p:grpSpPr>
                <a:xfrm>
                  <a:off x="6892390" y="1621878"/>
                  <a:ext cx="1097280" cy="4172105"/>
                  <a:chOff x="6599258" y="1944858"/>
                  <a:chExt cx="1097280" cy="4172105"/>
                </a:xfrm>
              </p:grpSpPr>
              <p:sp>
                <p:nvSpPr>
                  <p:cNvPr id="277" name="Rectangle 276">
                    <a:extLst>
                      <a:ext uri="{FF2B5EF4-FFF2-40B4-BE49-F238E27FC236}">
                        <a16:creationId xmlns:a16="http://schemas.microsoft.com/office/drawing/2014/main" id="{ADDF2859-9AE5-471D-A6D4-A36E95731AE3}"/>
                      </a:ext>
                    </a:extLst>
                  </p:cNvPr>
                  <p:cNvSpPr/>
                  <p:nvPr/>
                </p:nvSpPr>
                <p:spPr>
                  <a:xfrm>
                    <a:off x="6599259" y="3642459"/>
                    <a:ext cx="1097279" cy="2470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055EB97B-6EFC-4DF1-80FD-E5BD1593B7FA}"/>
                      </a:ext>
                    </a:extLst>
                  </p:cNvPr>
                  <p:cNvSpPr/>
                  <p:nvPr/>
                </p:nvSpPr>
                <p:spPr>
                  <a:xfrm>
                    <a:off x="7147898" y="3640420"/>
                    <a:ext cx="548640" cy="24730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278">
                    <a:extLst>
                      <a:ext uri="{FF2B5EF4-FFF2-40B4-BE49-F238E27FC236}">
                        <a16:creationId xmlns:a16="http://schemas.microsoft.com/office/drawing/2014/main" id="{75A3CC07-968A-4E5C-A671-69CE7092C621}"/>
                      </a:ext>
                    </a:extLst>
                  </p:cNvPr>
                  <p:cNvGrpSpPr/>
                  <p:nvPr/>
                </p:nvGrpSpPr>
                <p:grpSpPr>
                  <a:xfrm>
                    <a:off x="6801135" y="1944858"/>
                    <a:ext cx="640082" cy="1722534"/>
                    <a:chOff x="6913575" y="1813492"/>
                    <a:chExt cx="405185" cy="2497948"/>
                  </a:xfrm>
                </p:grpSpPr>
                <p:grpSp>
                  <p:nvGrpSpPr>
                    <p:cNvPr id="284" name="Group 283">
                      <a:extLst>
                        <a:ext uri="{FF2B5EF4-FFF2-40B4-BE49-F238E27FC236}">
                          <a16:creationId xmlns:a16="http://schemas.microsoft.com/office/drawing/2014/main" id="{B2C4DA12-63D3-4AA6-8231-05DB76526FE2}"/>
                        </a:ext>
                      </a:extLst>
                    </p:cNvPr>
                    <p:cNvGrpSpPr/>
                    <p:nvPr/>
                  </p:nvGrpSpPr>
                  <p:grpSpPr>
                    <a:xfrm>
                      <a:off x="6913576" y="2297867"/>
                      <a:ext cx="405184" cy="2013573"/>
                      <a:chOff x="2507828" y="1738469"/>
                      <a:chExt cx="405184" cy="214763"/>
                    </a:xfrm>
                  </p:grpSpPr>
                  <p:sp>
                    <p:nvSpPr>
                      <p:cNvPr id="288" name="Rectangle 287">
                        <a:extLst>
                          <a:ext uri="{FF2B5EF4-FFF2-40B4-BE49-F238E27FC236}">
                            <a16:creationId xmlns:a16="http://schemas.microsoft.com/office/drawing/2014/main" id="{18FF0EC5-B333-4F9C-9F1B-36DC699A9E90}"/>
                          </a:ext>
                        </a:extLst>
                      </p:cNvPr>
                      <p:cNvSpPr/>
                      <p:nvPr/>
                    </p:nvSpPr>
                    <p:spPr>
                      <a:xfrm>
                        <a:off x="2507828" y="1738470"/>
                        <a:ext cx="405184" cy="214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a:extLst>
                          <a:ext uri="{FF2B5EF4-FFF2-40B4-BE49-F238E27FC236}">
                            <a16:creationId xmlns:a16="http://schemas.microsoft.com/office/drawing/2014/main" id="{D901716F-8780-4694-B81D-AC9B20B3C5E5}"/>
                          </a:ext>
                        </a:extLst>
                      </p:cNvPr>
                      <p:cNvSpPr/>
                      <p:nvPr/>
                    </p:nvSpPr>
                    <p:spPr>
                      <a:xfrm>
                        <a:off x="2710420" y="1738469"/>
                        <a:ext cx="202592" cy="2147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284">
                      <a:extLst>
                        <a:ext uri="{FF2B5EF4-FFF2-40B4-BE49-F238E27FC236}">
                          <a16:creationId xmlns:a16="http://schemas.microsoft.com/office/drawing/2014/main" id="{CBC26D51-19A6-490E-B64A-B8B0BAED33B3}"/>
                        </a:ext>
                      </a:extLst>
                    </p:cNvPr>
                    <p:cNvGrpSpPr/>
                    <p:nvPr/>
                  </p:nvGrpSpPr>
                  <p:grpSpPr>
                    <a:xfrm>
                      <a:off x="6913575" y="1813492"/>
                      <a:ext cx="405184" cy="529407"/>
                      <a:chOff x="2507827" y="1488604"/>
                      <a:chExt cx="405184" cy="348318"/>
                    </a:xfrm>
                  </p:grpSpPr>
                  <p:sp>
                    <p:nvSpPr>
                      <p:cNvPr id="286" name="Rectangle 285">
                        <a:extLst>
                          <a:ext uri="{FF2B5EF4-FFF2-40B4-BE49-F238E27FC236}">
                            <a16:creationId xmlns:a16="http://schemas.microsoft.com/office/drawing/2014/main" id="{B371B5BC-D65C-4A9D-9149-31218CEC4977}"/>
                          </a:ext>
                        </a:extLst>
                      </p:cNvPr>
                      <p:cNvSpPr/>
                      <p:nvPr/>
                    </p:nvSpPr>
                    <p:spPr>
                      <a:xfrm>
                        <a:off x="2507827" y="1488604"/>
                        <a:ext cx="405184" cy="3483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38B521E9-BDAA-4365-8DF8-5DDE8006FE7A}"/>
                          </a:ext>
                        </a:extLst>
                      </p:cNvPr>
                      <p:cNvSpPr/>
                      <p:nvPr/>
                    </p:nvSpPr>
                    <p:spPr>
                      <a:xfrm>
                        <a:off x="2710417" y="1488604"/>
                        <a:ext cx="202592" cy="3483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80" name="Rectangle 279">
                    <a:extLst>
                      <a:ext uri="{FF2B5EF4-FFF2-40B4-BE49-F238E27FC236}">
                        <a16:creationId xmlns:a16="http://schemas.microsoft.com/office/drawing/2014/main" id="{B06EC529-CDA6-4074-A561-991BC0F0C23C}"/>
                      </a:ext>
                    </a:extLst>
                  </p:cNvPr>
                  <p:cNvSpPr/>
                  <p:nvPr/>
                </p:nvSpPr>
                <p:spPr>
                  <a:xfrm>
                    <a:off x="6750212" y="5635934"/>
                    <a:ext cx="208050" cy="48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0D736C43-8CF3-42F9-873F-16A31AF18C0C}"/>
                      </a:ext>
                    </a:extLst>
                  </p:cNvPr>
                  <p:cNvSpPr/>
                  <p:nvPr/>
                </p:nvSpPr>
                <p:spPr>
                  <a:xfrm>
                    <a:off x="7318193" y="5635934"/>
                    <a:ext cx="208050" cy="48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A184E357-E4FA-4B76-B659-7D02484E99BF}"/>
                      </a:ext>
                    </a:extLst>
                  </p:cNvPr>
                  <p:cNvSpPr/>
                  <p:nvPr/>
                </p:nvSpPr>
                <p:spPr>
                  <a:xfrm>
                    <a:off x="6599258" y="3640999"/>
                    <a:ext cx="1097280" cy="211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Rectangle 282">
                    <a:extLst>
                      <a:ext uri="{FF2B5EF4-FFF2-40B4-BE49-F238E27FC236}">
                        <a16:creationId xmlns:a16="http://schemas.microsoft.com/office/drawing/2014/main" id="{CEC2B666-9DD9-4022-B76D-C1741B54BC64}"/>
                      </a:ext>
                    </a:extLst>
                  </p:cNvPr>
                  <p:cNvSpPr/>
                  <p:nvPr/>
                </p:nvSpPr>
                <p:spPr>
                  <a:xfrm>
                    <a:off x="7147898" y="3637243"/>
                    <a:ext cx="548640" cy="2150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a:extLst>
                    <a:ext uri="{FF2B5EF4-FFF2-40B4-BE49-F238E27FC236}">
                      <a16:creationId xmlns:a16="http://schemas.microsoft.com/office/drawing/2014/main" id="{9E4BB500-C3B7-4D6B-9A9A-4CCB9F5F106C}"/>
                    </a:ext>
                  </a:extLst>
                </p:cNvPr>
                <p:cNvGrpSpPr/>
                <p:nvPr/>
              </p:nvGrpSpPr>
              <p:grpSpPr>
                <a:xfrm>
                  <a:off x="7989475" y="3551655"/>
                  <a:ext cx="3657600" cy="2238823"/>
                  <a:chOff x="9073712" y="3504421"/>
                  <a:chExt cx="3657600" cy="2238823"/>
                </a:xfrm>
              </p:grpSpPr>
              <p:sp>
                <p:nvSpPr>
                  <p:cNvPr id="243" name="Rectangle 242">
                    <a:extLst>
                      <a:ext uri="{FF2B5EF4-FFF2-40B4-BE49-F238E27FC236}">
                        <a16:creationId xmlns:a16="http://schemas.microsoft.com/office/drawing/2014/main" id="{2279D5B4-C556-4095-9A6E-74268C85EA9C}"/>
                      </a:ext>
                    </a:extLst>
                  </p:cNvPr>
                  <p:cNvSpPr/>
                  <p:nvPr/>
                </p:nvSpPr>
                <p:spPr>
                  <a:xfrm>
                    <a:off x="9073712" y="3504421"/>
                    <a:ext cx="3657600" cy="223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0F043A14-EAA9-4AE6-8C7D-F3F3368A5306}"/>
                      </a:ext>
                    </a:extLst>
                  </p:cNvPr>
                  <p:cNvSpPr/>
                  <p:nvPr/>
                </p:nvSpPr>
                <p:spPr>
                  <a:xfrm>
                    <a:off x="9073712" y="4274912"/>
                    <a:ext cx="3657600" cy="146093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Rectangle 244">
                    <a:extLst>
                      <a:ext uri="{FF2B5EF4-FFF2-40B4-BE49-F238E27FC236}">
                        <a16:creationId xmlns:a16="http://schemas.microsoft.com/office/drawing/2014/main" id="{99A01462-EB5C-4026-A975-CFA0C5276E4C}"/>
                      </a:ext>
                    </a:extLst>
                  </p:cNvPr>
                  <p:cNvSpPr/>
                  <p:nvPr/>
                </p:nvSpPr>
                <p:spPr>
                  <a:xfrm>
                    <a:off x="9073712" y="4530263"/>
                    <a:ext cx="3657600" cy="120558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B6A32AE5-1D80-45D2-8BA0-09B23D5805DC}"/>
                      </a:ext>
                    </a:extLst>
                  </p:cNvPr>
                  <p:cNvGrpSpPr/>
                  <p:nvPr/>
                </p:nvGrpSpPr>
                <p:grpSpPr>
                  <a:xfrm>
                    <a:off x="10819673" y="5082143"/>
                    <a:ext cx="770444" cy="653701"/>
                    <a:chOff x="3816127" y="5359816"/>
                    <a:chExt cx="615608" cy="653701"/>
                  </a:xfrm>
                </p:grpSpPr>
                <p:sp>
                  <p:nvSpPr>
                    <p:cNvPr id="272" name="Rectangle 271">
                      <a:extLst>
                        <a:ext uri="{FF2B5EF4-FFF2-40B4-BE49-F238E27FC236}">
                          <a16:creationId xmlns:a16="http://schemas.microsoft.com/office/drawing/2014/main" id="{22106409-E99C-43CD-A431-D6E8C479379F}"/>
                        </a:ext>
                      </a:extLst>
                    </p:cNvPr>
                    <p:cNvSpPr/>
                    <p:nvPr/>
                  </p:nvSpPr>
                  <p:spPr>
                    <a:xfrm>
                      <a:off x="3816127" y="5359816"/>
                      <a:ext cx="615608" cy="653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4E887B91-5012-4D7E-A9D9-52D347CFB23B}"/>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2E15B43B-819A-44D4-8068-2CB3A71BEF54}"/>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a:extLst>
                        <a:ext uri="{FF2B5EF4-FFF2-40B4-BE49-F238E27FC236}">
                          <a16:creationId xmlns:a16="http://schemas.microsoft.com/office/drawing/2014/main" id="{BEDFF3ED-2870-4A05-9117-A01E7EDFD115}"/>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F9A52FAC-42CE-4E0D-8F71-34C26BC671FE}"/>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408BF4E9-204C-4CBE-BD8F-F6FEC020F9D4}"/>
                      </a:ext>
                    </a:extLst>
                  </p:cNvPr>
                  <p:cNvGrpSpPr/>
                  <p:nvPr/>
                </p:nvGrpSpPr>
                <p:grpSpPr>
                  <a:xfrm>
                    <a:off x="11733059" y="5082143"/>
                    <a:ext cx="770444" cy="653701"/>
                    <a:chOff x="3816127" y="5359816"/>
                    <a:chExt cx="615608" cy="653701"/>
                  </a:xfrm>
                </p:grpSpPr>
                <p:sp>
                  <p:nvSpPr>
                    <p:cNvPr id="267" name="Rectangle 266">
                      <a:extLst>
                        <a:ext uri="{FF2B5EF4-FFF2-40B4-BE49-F238E27FC236}">
                          <a16:creationId xmlns:a16="http://schemas.microsoft.com/office/drawing/2014/main" id="{559BE0B7-8036-4ACE-8B6D-E1B64E074572}"/>
                        </a:ext>
                      </a:extLst>
                    </p:cNvPr>
                    <p:cNvSpPr/>
                    <p:nvPr/>
                  </p:nvSpPr>
                  <p:spPr>
                    <a:xfrm>
                      <a:off x="3816127" y="5359816"/>
                      <a:ext cx="615608" cy="653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a:extLst>
                        <a:ext uri="{FF2B5EF4-FFF2-40B4-BE49-F238E27FC236}">
                          <a16:creationId xmlns:a16="http://schemas.microsoft.com/office/drawing/2014/main" id="{F6C50E26-8B74-48FD-A7A5-FDBE9404CAD5}"/>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A316715B-EAB3-46CF-BB6C-9B7C68D6E509}"/>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a:extLst>
                        <a:ext uri="{FF2B5EF4-FFF2-40B4-BE49-F238E27FC236}">
                          <a16:creationId xmlns:a16="http://schemas.microsoft.com/office/drawing/2014/main" id="{4FAEDB95-3425-4A87-9AE6-0C97C900897E}"/>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B0A17D7B-10A8-47E5-B117-F6657BAF7AC8}"/>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247">
                    <a:extLst>
                      <a:ext uri="{FF2B5EF4-FFF2-40B4-BE49-F238E27FC236}">
                        <a16:creationId xmlns:a16="http://schemas.microsoft.com/office/drawing/2014/main" id="{D7EAED47-21B7-4EBE-9DCB-96DBBD60745F}"/>
                      </a:ext>
                    </a:extLst>
                  </p:cNvPr>
                  <p:cNvGrpSpPr/>
                  <p:nvPr/>
                </p:nvGrpSpPr>
                <p:grpSpPr>
                  <a:xfrm>
                    <a:off x="9420733" y="4325657"/>
                    <a:ext cx="3057417" cy="144298"/>
                    <a:chOff x="9420733" y="4325657"/>
                    <a:chExt cx="3057417" cy="144298"/>
                  </a:xfrm>
                </p:grpSpPr>
                <p:sp>
                  <p:nvSpPr>
                    <p:cNvPr id="259" name="Rectangle 258">
                      <a:extLst>
                        <a:ext uri="{FF2B5EF4-FFF2-40B4-BE49-F238E27FC236}">
                          <a16:creationId xmlns:a16="http://schemas.microsoft.com/office/drawing/2014/main" id="{F08D6C4A-6840-4E0A-8A7E-19BE898C5F86}"/>
                        </a:ext>
                      </a:extLst>
                    </p:cNvPr>
                    <p:cNvSpPr/>
                    <p:nvPr/>
                  </p:nvSpPr>
                  <p:spPr>
                    <a:xfrm>
                      <a:off x="11455376"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a:extLst>
                        <a:ext uri="{FF2B5EF4-FFF2-40B4-BE49-F238E27FC236}">
                          <a16:creationId xmlns:a16="http://schemas.microsoft.com/office/drawing/2014/main" id="{EA150761-B367-4FB9-AE5F-DA519178F8F4}"/>
                        </a:ext>
                      </a:extLst>
                    </p:cNvPr>
                    <p:cNvSpPr/>
                    <p:nvPr/>
                  </p:nvSpPr>
                  <p:spPr>
                    <a:xfrm>
                      <a:off x="11858950"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a:extLst>
                        <a:ext uri="{FF2B5EF4-FFF2-40B4-BE49-F238E27FC236}">
                          <a16:creationId xmlns:a16="http://schemas.microsoft.com/office/drawing/2014/main" id="{247196F1-C911-40D7-980E-49D7EFEFC646}"/>
                        </a:ext>
                      </a:extLst>
                    </p:cNvPr>
                    <p:cNvSpPr/>
                    <p:nvPr/>
                  </p:nvSpPr>
                  <p:spPr>
                    <a:xfrm>
                      <a:off x="12262524"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id="{0853C1B9-EDC4-4C8D-9117-EE77F66AE2AF}"/>
                        </a:ext>
                      </a:extLst>
                    </p:cNvPr>
                    <p:cNvSpPr/>
                    <p:nvPr/>
                  </p:nvSpPr>
                  <p:spPr>
                    <a:xfrm>
                      <a:off x="10227881"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a:extLst>
                        <a:ext uri="{FF2B5EF4-FFF2-40B4-BE49-F238E27FC236}">
                          <a16:creationId xmlns:a16="http://schemas.microsoft.com/office/drawing/2014/main" id="{97D1FE89-178E-4670-AD8F-C22444AB193C}"/>
                        </a:ext>
                      </a:extLst>
                    </p:cNvPr>
                    <p:cNvSpPr/>
                    <p:nvPr/>
                  </p:nvSpPr>
                  <p:spPr>
                    <a:xfrm>
                      <a:off x="10619713"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a:extLst>
                        <a:ext uri="{FF2B5EF4-FFF2-40B4-BE49-F238E27FC236}">
                          <a16:creationId xmlns:a16="http://schemas.microsoft.com/office/drawing/2014/main" id="{A59E26FD-3CC4-489C-9F17-5CEF282ACDCC}"/>
                        </a:ext>
                      </a:extLst>
                    </p:cNvPr>
                    <p:cNvSpPr/>
                    <p:nvPr/>
                  </p:nvSpPr>
                  <p:spPr>
                    <a:xfrm>
                      <a:off x="11023287"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a:extLst>
                        <a:ext uri="{FF2B5EF4-FFF2-40B4-BE49-F238E27FC236}">
                          <a16:creationId xmlns:a16="http://schemas.microsoft.com/office/drawing/2014/main" id="{7FA5CD82-CAFA-4F4D-9D78-67EAB3E5EF36}"/>
                        </a:ext>
                      </a:extLst>
                    </p:cNvPr>
                    <p:cNvSpPr/>
                    <p:nvPr/>
                  </p:nvSpPr>
                  <p:spPr>
                    <a:xfrm>
                      <a:off x="9420733"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a:extLst>
                        <a:ext uri="{FF2B5EF4-FFF2-40B4-BE49-F238E27FC236}">
                          <a16:creationId xmlns:a16="http://schemas.microsoft.com/office/drawing/2014/main" id="{E5AB53D0-8C69-49A7-868B-D7C44AC0163E}"/>
                        </a:ext>
                      </a:extLst>
                    </p:cNvPr>
                    <p:cNvSpPr/>
                    <p:nvPr/>
                  </p:nvSpPr>
                  <p:spPr>
                    <a:xfrm>
                      <a:off x="9824307"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48">
                    <a:extLst>
                      <a:ext uri="{FF2B5EF4-FFF2-40B4-BE49-F238E27FC236}">
                        <a16:creationId xmlns:a16="http://schemas.microsoft.com/office/drawing/2014/main" id="{ABCB598C-08D6-4205-9F56-8441D3A12281}"/>
                      </a:ext>
                    </a:extLst>
                  </p:cNvPr>
                  <p:cNvGrpSpPr/>
                  <p:nvPr/>
                </p:nvGrpSpPr>
                <p:grpSpPr>
                  <a:xfrm>
                    <a:off x="9420733" y="4686474"/>
                    <a:ext cx="1022774" cy="743102"/>
                    <a:chOff x="5243508" y="4135174"/>
                    <a:chExt cx="1022774" cy="743102"/>
                  </a:xfrm>
                </p:grpSpPr>
                <p:sp>
                  <p:nvSpPr>
                    <p:cNvPr id="250" name="Rectangle 249">
                      <a:extLst>
                        <a:ext uri="{FF2B5EF4-FFF2-40B4-BE49-F238E27FC236}">
                          <a16:creationId xmlns:a16="http://schemas.microsoft.com/office/drawing/2014/main" id="{4199891C-2578-4547-BBB4-540AC3D1F924}"/>
                        </a:ext>
                      </a:extLst>
                    </p:cNvPr>
                    <p:cNvSpPr/>
                    <p:nvPr/>
                  </p:nvSpPr>
                  <p:spPr>
                    <a:xfrm>
                      <a:off x="5243508"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199E6C7D-E89E-4BDA-945F-75DDEECC6688}"/>
                        </a:ext>
                      </a:extLst>
                    </p:cNvPr>
                    <p:cNvSpPr/>
                    <p:nvPr/>
                  </p:nvSpPr>
                  <p:spPr>
                    <a:xfrm>
                      <a:off x="5647082"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a:extLst>
                        <a:ext uri="{FF2B5EF4-FFF2-40B4-BE49-F238E27FC236}">
                          <a16:creationId xmlns:a16="http://schemas.microsoft.com/office/drawing/2014/main" id="{DCAF6764-EA4A-4940-AA5A-1C261E6E8F97}"/>
                        </a:ext>
                      </a:extLst>
                    </p:cNvPr>
                    <p:cNvSpPr/>
                    <p:nvPr/>
                  </p:nvSpPr>
                  <p:spPr>
                    <a:xfrm>
                      <a:off x="6050656"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0481E25B-647F-4BB9-AD8D-9F23B19A6EDF}"/>
                        </a:ext>
                      </a:extLst>
                    </p:cNvPr>
                    <p:cNvSpPr/>
                    <p:nvPr/>
                  </p:nvSpPr>
                  <p:spPr>
                    <a:xfrm>
                      <a:off x="5243508"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97323EEB-E4D5-43F3-9D60-4CA96F7EB2F9}"/>
                        </a:ext>
                      </a:extLst>
                    </p:cNvPr>
                    <p:cNvSpPr/>
                    <p:nvPr/>
                  </p:nvSpPr>
                  <p:spPr>
                    <a:xfrm>
                      <a:off x="5647082"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FA17A54B-43A5-4E73-A030-F52711F22268}"/>
                        </a:ext>
                      </a:extLst>
                    </p:cNvPr>
                    <p:cNvSpPr/>
                    <p:nvPr/>
                  </p:nvSpPr>
                  <p:spPr>
                    <a:xfrm>
                      <a:off x="6050656"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8A914D79-72EB-4438-B677-710C24BBAC3E}"/>
                        </a:ext>
                      </a:extLst>
                    </p:cNvPr>
                    <p:cNvSpPr/>
                    <p:nvPr/>
                  </p:nvSpPr>
                  <p:spPr>
                    <a:xfrm>
                      <a:off x="5243508"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A8DBF174-0241-44A8-9E09-DD71500B6FE2}"/>
                        </a:ext>
                      </a:extLst>
                    </p:cNvPr>
                    <p:cNvSpPr/>
                    <p:nvPr/>
                  </p:nvSpPr>
                  <p:spPr>
                    <a:xfrm>
                      <a:off x="5647082"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7F7B10F1-4DFD-43C0-B23C-F6126FC4226D}"/>
                        </a:ext>
                      </a:extLst>
                    </p:cNvPr>
                    <p:cNvSpPr/>
                    <p:nvPr/>
                  </p:nvSpPr>
                  <p:spPr>
                    <a:xfrm>
                      <a:off x="6050656"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 name="Group 225">
                  <a:extLst>
                    <a:ext uri="{FF2B5EF4-FFF2-40B4-BE49-F238E27FC236}">
                      <a16:creationId xmlns:a16="http://schemas.microsoft.com/office/drawing/2014/main" id="{545C9D13-DF1A-41BC-9A72-05DBD73C09B4}"/>
                    </a:ext>
                  </a:extLst>
                </p:cNvPr>
                <p:cNvGrpSpPr/>
                <p:nvPr/>
              </p:nvGrpSpPr>
              <p:grpSpPr>
                <a:xfrm>
                  <a:off x="8193593" y="1213970"/>
                  <a:ext cx="2250191" cy="2344826"/>
                  <a:chOff x="9277830" y="1166736"/>
                  <a:chExt cx="2250191" cy="2344826"/>
                </a:xfrm>
              </p:grpSpPr>
              <p:grpSp>
                <p:nvGrpSpPr>
                  <p:cNvPr id="227" name="Group 226">
                    <a:extLst>
                      <a:ext uri="{FF2B5EF4-FFF2-40B4-BE49-F238E27FC236}">
                        <a16:creationId xmlns:a16="http://schemas.microsoft.com/office/drawing/2014/main" id="{C9C68A4C-A8AB-4072-9863-6139D6725A32}"/>
                      </a:ext>
                    </a:extLst>
                  </p:cNvPr>
                  <p:cNvGrpSpPr/>
                  <p:nvPr/>
                </p:nvGrpSpPr>
                <p:grpSpPr>
                  <a:xfrm>
                    <a:off x="9830401" y="2180121"/>
                    <a:ext cx="731071" cy="1326166"/>
                    <a:chOff x="-772683" y="4329325"/>
                    <a:chExt cx="731071" cy="1692900"/>
                  </a:xfrm>
                </p:grpSpPr>
                <p:sp>
                  <p:nvSpPr>
                    <p:cNvPr id="241" name="Rectangle: Top Corners Rounded 240">
                      <a:extLst>
                        <a:ext uri="{FF2B5EF4-FFF2-40B4-BE49-F238E27FC236}">
                          <a16:creationId xmlns:a16="http://schemas.microsoft.com/office/drawing/2014/main" id="{3DBFCF07-4B95-44FE-AEB1-4B2532FC9F9B}"/>
                        </a:ext>
                      </a:extLst>
                    </p:cNvPr>
                    <p:cNvSpPr/>
                    <p:nvPr/>
                  </p:nvSpPr>
                  <p:spPr>
                    <a:xfrm>
                      <a:off x="-772683" y="4329325"/>
                      <a:ext cx="731071" cy="169290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BEF89C48-C382-495B-A11D-8A8FBB93C7DB}"/>
                        </a:ext>
                      </a:extLst>
                    </p:cNvPr>
                    <p:cNvSpPr/>
                    <p:nvPr/>
                  </p:nvSpPr>
                  <p:spPr>
                    <a:xfrm>
                      <a:off x="-391792" y="4758361"/>
                      <a:ext cx="350180" cy="12638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a:extLst>
                      <a:ext uri="{FF2B5EF4-FFF2-40B4-BE49-F238E27FC236}">
                        <a16:creationId xmlns:a16="http://schemas.microsoft.com/office/drawing/2014/main" id="{078619B4-50F4-42C3-8809-953968F6AD1E}"/>
                      </a:ext>
                    </a:extLst>
                  </p:cNvPr>
                  <p:cNvGrpSpPr/>
                  <p:nvPr/>
                </p:nvGrpSpPr>
                <p:grpSpPr>
                  <a:xfrm>
                    <a:off x="10796950" y="2179890"/>
                    <a:ext cx="731071" cy="1326166"/>
                    <a:chOff x="-772683" y="4329325"/>
                    <a:chExt cx="731071" cy="1692900"/>
                  </a:xfrm>
                </p:grpSpPr>
                <p:sp>
                  <p:nvSpPr>
                    <p:cNvPr id="239" name="Rectangle: Top Corners Rounded 238">
                      <a:extLst>
                        <a:ext uri="{FF2B5EF4-FFF2-40B4-BE49-F238E27FC236}">
                          <a16:creationId xmlns:a16="http://schemas.microsoft.com/office/drawing/2014/main" id="{9776D6BC-126F-4393-A540-D3D97069991B}"/>
                        </a:ext>
                      </a:extLst>
                    </p:cNvPr>
                    <p:cNvSpPr/>
                    <p:nvPr/>
                  </p:nvSpPr>
                  <p:spPr>
                    <a:xfrm>
                      <a:off x="-772683" y="4329325"/>
                      <a:ext cx="731071" cy="169290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6BF5C775-CBDD-4D5E-8AC9-85D81E9A3639}"/>
                        </a:ext>
                      </a:extLst>
                    </p:cNvPr>
                    <p:cNvSpPr/>
                    <p:nvPr/>
                  </p:nvSpPr>
                  <p:spPr>
                    <a:xfrm>
                      <a:off x="-391792" y="4758361"/>
                      <a:ext cx="350180" cy="12638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a:extLst>
                      <a:ext uri="{FF2B5EF4-FFF2-40B4-BE49-F238E27FC236}">
                        <a16:creationId xmlns:a16="http://schemas.microsoft.com/office/drawing/2014/main" id="{7E0C5475-7976-400C-8C61-06602E3156BA}"/>
                      </a:ext>
                    </a:extLst>
                  </p:cNvPr>
                  <p:cNvGrpSpPr/>
                  <p:nvPr/>
                </p:nvGrpSpPr>
                <p:grpSpPr>
                  <a:xfrm>
                    <a:off x="9277830" y="1166736"/>
                    <a:ext cx="424922" cy="2344826"/>
                    <a:chOff x="9277830" y="1166736"/>
                    <a:chExt cx="424922" cy="2344826"/>
                  </a:xfrm>
                </p:grpSpPr>
                <p:grpSp>
                  <p:nvGrpSpPr>
                    <p:cNvPr id="233" name="Group 232">
                      <a:extLst>
                        <a:ext uri="{FF2B5EF4-FFF2-40B4-BE49-F238E27FC236}">
                          <a16:creationId xmlns:a16="http://schemas.microsoft.com/office/drawing/2014/main" id="{2B0E0F9F-497E-4277-8F6A-0BBDBBE0E5ED}"/>
                        </a:ext>
                      </a:extLst>
                    </p:cNvPr>
                    <p:cNvGrpSpPr/>
                    <p:nvPr/>
                  </p:nvGrpSpPr>
                  <p:grpSpPr>
                    <a:xfrm>
                      <a:off x="9277830" y="1497989"/>
                      <a:ext cx="424922" cy="2013573"/>
                      <a:chOff x="2507828" y="1767064"/>
                      <a:chExt cx="424922" cy="214763"/>
                    </a:xfrm>
                  </p:grpSpPr>
                  <p:sp>
                    <p:nvSpPr>
                      <p:cNvPr id="237" name="Rectangle 236">
                        <a:extLst>
                          <a:ext uri="{FF2B5EF4-FFF2-40B4-BE49-F238E27FC236}">
                            <a16:creationId xmlns:a16="http://schemas.microsoft.com/office/drawing/2014/main" id="{93D0FC3F-AAE6-45AD-811F-32197B833BBE}"/>
                          </a:ext>
                        </a:extLst>
                      </p:cNvPr>
                      <p:cNvSpPr/>
                      <p:nvPr/>
                    </p:nvSpPr>
                    <p:spPr>
                      <a:xfrm>
                        <a:off x="2507828" y="1767065"/>
                        <a:ext cx="424922" cy="214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173D26B1-8EE8-46C1-94DF-786395B69AAF}"/>
                          </a:ext>
                        </a:extLst>
                      </p:cNvPr>
                      <p:cNvSpPr/>
                      <p:nvPr/>
                    </p:nvSpPr>
                    <p:spPr>
                      <a:xfrm>
                        <a:off x="2709592" y="1767064"/>
                        <a:ext cx="223158" cy="2147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233">
                      <a:extLst>
                        <a:ext uri="{FF2B5EF4-FFF2-40B4-BE49-F238E27FC236}">
                          <a16:creationId xmlns:a16="http://schemas.microsoft.com/office/drawing/2014/main" id="{564507B4-C5AA-4D24-B0FD-674F0C4181E8}"/>
                        </a:ext>
                      </a:extLst>
                    </p:cNvPr>
                    <p:cNvGrpSpPr/>
                    <p:nvPr/>
                  </p:nvGrpSpPr>
                  <p:grpSpPr>
                    <a:xfrm>
                      <a:off x="9277830" y="1166736"/>
                      <a:ext cx="424922" cy="407911"/>
                      <a:chOff x="2507828" y="1767064"/>
                      <a:chExt cx="424922" cy="268381"/>
                    </a:xfrm>
                  </p:grpSpPr>
                  <p:sp>
                    <p:nvSpPr>
                      <p:cNvPr id="235" name="Rectangle 234">
                        <a:extLst>
                          <a:ext uri="{FF2B5EF4-FFF2-40B4-BE49-F238E27FC236}">
                            <a16:creationId xmlns:a16="http://schemas.microsoft.com/office/drawing/2014/main" id="{7F4FCE08-A064-4C61-8C82-6DB0109C3CE1}"/>
                          </a:ext>
                        </a:extLst>
                      </p:cNvPr>
                      <p:cNvSpPr/>
                      <p:nvPr/>
                    </p:nvSpPr>
                    <p:spPr>
                      <a:xfrm>
                        <a:off x="2507828" y="1767065"/>
                        <a:ext cx="424922" cy="2683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622ED9EC-233A-46CD-8AC9-CB385872401B}"/>
                          </a:ext>
                        </a:extLst>
                      </p:cNvPr>
                      <p:cNvSpPr/>
                      <p:nvPr/>
                    </p:nvSpPr>
                    <p:spPr>
                      <a:xfrm>
                        <a:off x="2709592" y="1767064"/>
                        <a:ext cx="223158" cy="2683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0" name="Rectangle 229">
                    <a:extLst>
                      <a:ext uri="{FF2B5EF4-FFF2-40B4-BE49-F238E27FC236}">
                        <a16:creationId xmlns:a16="http://schemas.microsoft.com/office/drawing/2014/main" id="{0E044CAD-D66D-4334-AB87-A5CBD42B88BE}"/>
                      </a:ext>
                    </a:extLst>
                  </p:cNvPr>
                  <p:cNvSpPr/>
                  <p:nvPr/>
                </p:nvSpPr>
                <p:spPr>
                  <a:xfrm>
                    <a:off x="9702752" y="1757176"/>
                    <a:ext cx="1475089"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D9B4FAEF-B031-4115-AE54-4CC6A275ED7E}"/>
                      </a:ext>
                    </a:extLst>
                  </p:cNvPr>
                  <p:cNvSpPr/>
                  <p:nvPr/>
                </p:nvSpPr>
                <p:spPr>
                  <a:xfrm>
                    <a:off x="10166773" y="1780779"/>
                    <a:ext cx="91440" cy="531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4255B21D-A5A9-43EB-9BE2-BEA7067B7140}"/>
                      </a:ext>
                    </a:extLst>
                  </p:cNvPr>
                  <p:cNvSpPr/>
                  <p:nvPr/>
                </p:nvSpPr>
                <p:spPr>
                  <a:xfrm>
                    <a:off x="11137203" y="1756226"/>
                    <a:ext cx="91440" cy="531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32" name="Group 331">
              <a:extLst>
                <a:ext uri="{FF2B5EF4-FFF2-40B4-BE49-F238E27FC236}">
                  <a16:creationId xmlns:a16="http://schemas.microsoft.com/office/drawing/2014/main" id="{82C6019D-A41F-4A3F-8EB2-A11678D53360}"/>
                </a:ext>
              </a:extLst>
            </p:cNvPr>
            <p:cNvGrpSpPr/>
            <p:nvPr/>
          </p:nvGrpSpPr>
          <p:grpSpPr>
            <a:xfrm>
              <a:off x="6571435" y="1335205"/>
              <a:ext cx="1563516" cy="1740001"/>
              <a:chOff x="6715787" y="1495852"/>
              <a:chExt cx="1419163" cy="1579354"/>
            </a:xfrm>
          </p:grpSpPr>
          <p:sp>
            <p:nvSpPr>
              <p:cNvPr id="172" name="Freeform: Shape 171">
                <a:extLst>
                  <a:ext uri="{FF2B5EF4-FFF2-40B4-BE49-F238E27FC236}">
                    <a16:creationId xmlns:a16="http://schemas.microsoft.com/office/drawing/2014/main" id="{F0B216E9-89EA-4F86-B247-87A096D6DB66}"/>
                  </a:ext>
                </a:extLst>
              </p:cNvPr>
              <p:cNvSpPr/>
              <p:nvPr/>
            </p:nvSpPr>
            <p:spPr>
              <a:xfrm>
                <a:off x="6715787" y="1495852"/>
                <a:ext cx="989662" cy="1579354"/>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1" name="Group 330">
                <a:extLst>
                  <a:ext uri="{FF2B5EF4-FFF2-40B4-BE49-F238E27FC236}">
                    <a16:creationId xmlns:a16="http://schemas.microsoft.com/office/drawing/2014/main" id="{7B76155C-2B61-4A13-A4F8-CD44FD9E899B}"/>
                  </a:ext>
                </a:extLst>
              </p:cNvPr>
              <p:cNvGrpSpPr/>
              <p:nvPr/>
            </p:nvGrpSpPr>
            <p:grpSpPr>
              <a:xfrm>
                <a:off x="6896749" y="1773716"/>
                <a:ext cx="1238201" cy="1299037"/>
                <a:chOff x="6896749" y="1773716"/>
                <a:chExt cx="1238201" cy="1299037"/>
              </a:xfrm>
            </p:grpSpPr>
            <p:sp>
              <p:nvSpPr>
                <p:cNvPr id="173" name="Freeform: Shape 172">
                  <a:extLst>
                    <a:ext uri="{FF2B5EF4-FFF2-40B4-BE49-F238E27FC236}">
                      <a16:creationId xmlns:a16="http://schemas.microsoft.com/office/drawing/2014/main" id="{9320EA0C-AB4F-4A93-888E-CC7B0962207C}"/>
                    </a:ext>
                  </a:extLst>
                </p:cNvPr>
                <p:cNvSpPr/>
                <p:nvPr/>
              </p:nvSpPr>
              <p:spPr>
                <a:xfrm>
                  <a:off x="7405832" y="2164710"/>
                  <a:ext cx="538296" cy="859041"/>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D8251312-89F3-41C0-B779-5328A4D29356}"/>
                    </a:ext>
                  </a:extLst>
                </p:cNvPr>
                <p:cNvSpPr/>
                <p:nvPr/>
              </p:nvSpPr>
              <p:spPr>
                <a:xfrm>
                  <a:off x="7844508" y="2609250"/>
                  <a:ext cx="290442" cy="463503"/>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DA4C74A4-362E-4415-9201-8728BF7DCDE4}"/>
                    </a:ext>
                  </a:extLst>
                </p:cNvPr>
                <p:cNvSpPr/>
                <p:nvPr/>
              </p:nvSpPr>
              <p:spPr>
                <a:xfrm>
                  <a:off x="6896749" y="1773716"/>
                  <a:ext cx="614834" cy="54085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11D2AB0C-A2D1-4429-B62E-ED42C2B9BA0D}"/>
                    </a:ext>
                  </a:extLst>
                </p:cNvPr>
                <p:cNvSpPr/>
                <p:nvPr/>
              </p:nvSpPr>
              <p:spPr>
                <a:xfrm>
                  <a:off x="7506368" y="2301188"/>
                  <a:ext cx="407810" cy="390406"/>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D5396099-7ABB-4816-BED6-4A7D51D1B064}"/>
                    </a:ext>
                  </a:extLst>
                </p:cNvPr>
                <p:cNvSpPr/>
                <p:nvPr/>
              </p:nvSpPr>
              <p:spPr>
                <a:xfrm>
                  <a:off x="6981957" y="1784257"/>
                  <a:ext cx="591852" cy="54085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A2EC1D22-DE7D-4F2C-B700-E5783B6A3F17}"/>
                    </a:ext>
                  </a:extLst>
                </p:cNvPr>
                <p:cNvSpPr/>
                <p:nvPr/>
              </p:nvSpPr>
              <p:spPr>
                <a:xfrm>
                  <a:off x="7560044" y="2311686"/>
                  <a:ext cx="392566" cy="390406"/>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C093D0CC-7314-4EA5-B50F-19B00821B13F}"/>
                    </a:ext>
                  </a:extLst>
                </p:cNvPr>
                <p:cNvSpPr/>
                <p:nvPr/>
              </p:nvSpPr>
              <p:spPr>
                <a:xfrm>
                  <a:off x="7416615" y="1784214"/>
                  <a:ext cx="387875" cy="54085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56CE499F-4CF3-4875-9631-4301CA17E891}"/>
                    </a:ext>
                  </a:extLst>
                </p:cNvPr>
                <p:cNvSpPr/>
                <p:nvPr/>
              </p:nvSpPr>
              <p:spPr>
                <a:xfrm>
                  <a:off x="7512112" y="1794756"/>
                  <a:ext cx="327868" cy="526198"/>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2D6BC206-C261-4D24-84A5-B4A5C6ACDC2D}"/>
                    </a:ext>
                  </a:extLst>
                </p:cNvPr>
                <p:cNvSpPr/>
                <p:nvPr/>
              </p:nvSpPr>
              <p:spPr>
                <a:xfrm>
                  <a:off x="7786303" y="2310455"/>
                  <a:ext cx="262406" cy="38890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CB2DEEB4-665B-4A9F-A387-7697F1CB86B2}"/>
                    </a:ext>
                  </a:extLst>
                </p:cNvPr>
                <p:cNvSpPr/>
                <p:nvPr/>
              </p:nvSpPr>
              <p:spPr>
                <a:xfrm>
                  <a:off x="7839980" y="2320953"/>
                  <a:ext cx="243208" cy="369955"/>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4" name="Group 333">
              <a:extLst>
                <a:ext uri="{FF2B5EF4-FFF2-40B4-BE49-F238E27FC236}">
                  <a16:creationId xmlns:a16="http://schemas.microsoft.com/office/drawing/2014/main" id="{52BB4B7C-28B7-486F-A07A-180B23BB38D6}"/>
                </a:ext>
              </a:extLst>
            </p:cNvPr>
            <p:cNvGrpSpPr/>
            <p:nvPr/>
          </p:nvGrpSpPr>
          <p:grpSpPr>
            <a:xfrm>
              <a:off x="6051754" y="2522425"/>
              <a:ext cx="450750" cy="516205"/>
              <a:chOff x="6039439" y="2523241"/>
              <a:chExt cx="450750" cy="516205"/>
            </a:xfrm>
          </p:grpSpPr>
          <p:sp>
            <p:nvSpPr>
              <p:cNvPr id="333" name="Freeform: Shape 332">
                <a:extLst>
                  <a:ext uri="{FF2B5EF4-FFF2-40B4-BE49-F238E27FC236}">
                    <a16:creationId xmlns:a16="http://schemas.microsoft.com/office/drawing/2014/main" id="{D67BB8B6-B9AE-42AC-874B-0BCADAAFB7E5}"/>
                  </a:ext>
                </a:extLst>
              </p:cNvPr>
              <p:cNvSpPr/>
              <p:nvPr/>
            </p:nvSpPr>
            <p:spPr>
              <a:xfrm>
                <a:off x="6039439" y="2523241"/>
                <a:ext cx="446202" cy="301658"/>
              </a:xfrm>
              <a:custGeom>
                <a:avLst/>
                <a:gdLst>
                  <a:gd name="connsiteX0" fmla="*/ 0 w 446202"/>
                  <a:gd name="connsiteY0" fmla="*/ 47134 h 301658"/>
                  <a:gd name="connsiteX1" fmla="*/ 355076 w 446202"/>
                  <a:gd name="connsiteY1" fmla="*/ 0 h 301658"/>
                  <a:gd name="connsiteX2" fmla="*/ 446202 w 446202"/>
                  <a:gd name="connsiteY2" fmla="*/ 204248 h 301658"/>
                  <a:gd name="connsiteX3" fmla="*/ 69130 w 446202"/>
                  <a:gd name="connsiteY3" fmla="*/ 301658 h 301658"/>
                  <a:gd name="connsiteX4" fmla="*/ 0 w 446202"/>
                  <a:gd name="connsiteY4" fmla="*/ 47134 h 30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02" h="301658">
                    <a:moveTo>
                      <a:pt x="0" y="47134"/>
                    </a:moveTo>
                    <a:lnTo>
                      <a:pt x="355076" y="0"/>
                    </a:lnTo>
                    <a:lnTo>
                      <a:pt x="446202" y="204248"/>
                    </a:lnTo>
                    <a:lnTo>
                      <a:pt x="69130" y="301658"/>
                    </a:lnTo>
                    <a:lnTo>
                      <a:pt x="0" y="471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2" name="Group 311">
                <a:extLst>
                  <a:ext uri="{FF2B5EF4-FFF2-40B4-BE49-F238E27FC236}">
                    <a16:creationId xmlns:a16="http://schemas.microsoft.com/office/drawing/2014/main" id="{65395C84-BF12-40E7-A0AC-5AC3DEA50318}"/>
                  </a:ext>
                </a:extLst>
              </p:cNvPr>
              <p:cNvGrpSpPr/>
              <p:nvPr/>
            </p:nvGrpSpPr>
            <p:grpSpPr>
              <a:xfrm>
                <a:off x="6047071" y="2533597"/>
                <a:ext cx="443118" cy="505849"/>
                <a:chOff x="5313531" y="2427266"/>
                <a:chExt cx="578139" cy="659985"/>
              </a:xfrm>
            </p:grpSpPr>
            <p:sp>
              <p:nvSpPr>
                <p:cNvPr id="313" name="Freeform: Shape 312">
                  <a:extLst>
                    <a:ext uri="{FF2B5EF4-FFF2-40B4-BE49-F238E27FC236}">
                      <a16:creationId xmlns:a16="http://schemas.microsoft.com/office/drawing/2014/main" id="{B4D76240-527F-4B84-AE63-38B07E15C112}"/>
                    </a:ext>
                  </a:extLst>
                </p:cNvPr>
                <p:cNvSpPr/>
                <p:nvPr/>
              </p:nvSpPr>
              <p:spPr>
                <a:xfrm rot="21167348">
                  <a:off x="5313531" y="2427266"/>
                  <a:ext cx="578139" cy="363967"/>
                </a:xfrm>
                <a:custGeom>
                  <a:avLst/>
                  <a:gdLst>
                    <a:gd name="connsiteX0" fmla="*/ 399872 w 1082512"/>
                    <a:gd name="connsiteY0" fmla="*/ 310146 h 681495"/>
                    <a:gd name="connsiteX1" fmla="*/ 471073 w 1082512"/>
                    <a:gd name="connsiteY1" fmla="*/ 583914 h 681495"/>
                    <a:gd name="connsiteX2" fmla="*/ 146710 w 1082512"/>
                    <a:gd name="connsiteY2" fmla="*/ 619619 h 681495"/>
                    <a:gd name="connsiteX3" fmla="*/ 109006 w 1082512"/>
                    <a:gd name="connsiteY3" fmla="*/ 327412 h 681495"/>
                    <a:gd name="connsiteX4" fmla="*/ 662410 w 1082512"/>
                    <a:gd name="connsiteY4" fmla="*/ 294562 h 681495"/>
                    <a:gd name="connsiteX5" fmla="*/ 731627 w 1082512"/>
                    <a:gd name="connsiteY5" fmla="*/ 555232 h 681495"/>
                    <a:gd name="connsiteX6" fmla="*/ 516999 w 1082512"/>
                    <a:gd name="connsiteY6" fmla="*/ 578858 h 681495"/>
                    <a:gd name="connsiteX7" fmla="*/ 446394 w 1082512"/>
                    <a:gd name="connsiteY7" fmla="*/ 307385 h 681495"/>
                    <a:gd name="connsiteX8" fmla="*/ 935050 w 1082512"/>
                    <a:gd name="connsiteY8" fmla="*/ 278378 h 681495"/>
                    <a:gd name="connsiteX9" fmla="*/ 1017118 w 1082512"/>
                    <a:gd name="connsiteY9" fmla="*/ 523806 h 681495"/>
                    <a:gd name="connsiteX10" fmla="*/ 777587 w 1082512"/>
                    <a:gd name="connsiteY10" fmla="*/ 550173 h 681495"/>
                    <a:gd name="connsiteX11" fmla="*/ 708980 w 1082512"/>
                    <a:gd name="connsiteY11" fmla="*/ 291797 h 681495"/>
                    <a:gd name="connsiteX12" fmla="*/ 640834 w 1082512"/>
                    <a:gd name="connsiteY12" fmla="*/ 35158 h 681495"/>
                    <a:gd name="connsiteX13" fmla="*/ 853720 w 1082512"/>
                    <a:gd name="connsiteY13" fmla="*/ 35158 h 681495"/>
                    <a:gd name="connsiteX14" fmla="*/ 920033 w 1082512"/>
                    <a:gd name="connsiteY14" fmla="*/ 233470 h 681495"/>
                    <a:gd name="connsiteX15" fmla="*/ 697007 w 1082512"/>
                    <a:gd name="connsiteY15" fmla="*/ 246709 h 681495"/>
                    <a:gd name="connsiteX16" fmla="*/ 375594 w 1082512"/>
                    <a:gd name="connsiteY16" fmla="*/ 35158 h 681495"/>
                    <a:gd name="connsiteX17" fmla="*/ 593530 w 1082512"/>
                    <a:gd name="connsiteY17" fmla="*/ 35158 h 681495"/>
                    <a:gd name="connsiteX18" fmla="*/ 650438 w 1082512"/>
                    <a:gd name="connsiteY18" fmla="*/ 249473 h 681495"/>
                    <a:gd name="connsiteX19" fmla="*/ 434664 w 1082512"/>
                    <a:gd name="connsiteY19" fmla="*/ 262282 h 681495"/>
                    <a:gd name="connsiteX20" fmla="*/ 71295 w 1082512"/>
                    <a:gd name="connsiteY20" fmla="*/ 35158 h 681495"/>
                    <a:gd name="connsiteX21" fmla="*/ 328354 w 1082512"/>
                    <a:gd name="connsiteY21" fmla="*/ 35158 h 681495"/>
                    <a:gd name="connsiteX22" fmla="*/ 388142 w 1082512"/>
                    <a:gd name="connsiteY22" fmla="*/ 265043 h 681495"/>
                    <a:gd name="connsiteX23" fmla="*/ 103141 w 1082512"/>
                    <a:gd name="connsiteY23" fmla="*/ 281961 h 681495"/>
                    <a:gd name="connsiteX24" fmla="*/ 46158 w 1082512"/>
                    <a:gd name="connsiteY24" fmla="*/ 23397 h 681495"/>
                    <a:gd name="connsiteX25" fmla="*/ 125832 w 1082512"/>
                    <a:gd name="connsiteY25" fmla="*/ 640866 h 681495"/>
                    <a:gd name="connsiteX26" fmla="*/ 1045398 w 1082512"/>
                    <a:gd name="connsiteY26" fmla="*/ 539642 h 681495"/>
                    <a:gd name="connsiteX27" fmla="*/ 872772 w 1082512"/>
                    <a:gd name="connsiteY27" fmla="*/ 23397 h 681495"/>
                    <a:gd name="connsiteX28" fmla="*/ 0 w 1082512"/>
                    <a:gd name="connsiteY28" fmla="*/ 0 h 681495"/>
                    <a:gd name="connsiteX29" fmla="*/ 895500 w 1082512"/>
                    <a:gd name="connsiteY29" fmla="*/ 0 h 681495"/>
                    <a:gd name="connsiteX30" fmla="*/ 1082512 w 1082512"/>
                    <a:gd name="connsiteY30" fmla="*/ 559266 h 681495"/>
                    <a:gd name="connsiteX31" fmla="*/ 83171 w 1082512"/>
                    <a:gd name="connsiteY31" fmla="*/ 681495 h 68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512" h="681495">
                      <a:moveTo>
                        <a:pt x="399872" y="310146"/>
                      </a:moveTo>
                      <a:lnTo>
                        <a:pt x="471073" y="583914"/>
                      </a:lnTo>
                      <a:lnTo>
                        <a:pt x="146710" y="619619"/>
                      </a:lnTo>
                      <a:lnTo>
                        <a:pt x="109006" y="327412"/>
                      </a:lnTo>
                      <a:close/>
                      <a:moveTo>
                        <a:pt x="662410" y="294562"/>
                      </a:moveTo>
                      <a:lnTo>
                        <a:pt x="731627" y="555232"/>
                      </a:lnTo>
                      <a:lnTo>
                        <a:pt x="516999" y="578858"/>
                      </a:lnTo>
                      <a:lnTo>
                        <a:pt x="446394" y="307385"/>
                      </a:lnTo>
                      <a:close/>
                      <a:moveTo>
                        <a:pt x="935050" y="278378"/>
                      </a:moveTo>
                      <a:lnTo>
                        <a:pt x="1017118" y="523806"/>
                      </a:lnTo>
                      <a:lnTo>
                        <a:pt x="777587" y="550173"/>
                      </a:lnTo>
                      <a:lnTo>
                        <a:pt x="708980" y="291797"/>
                      </a:lnTo>
                      <a:close/>
                      <a:moveTo>
                        <a:pt x="640834" y="35158"/>
                      </a:moveTo>
                      <a:lnTo>
                        <a:pt x="853720" y="35158"/>
                      </a:lnTo>
                      <a:lnTo>
                        <a:pt x="920033" y="233470"/>
                      </a:lnTo>
                      <a:lnTo>
                        <a:pt x="697007" y="246709"/>
                      </a:lnTo>
                      <a:close/>
                      <a:moveTo>
                        <a:pt x="375594" y="35158"/>
                      </a:moveTo>
                      <a:lnTo>
                        <a:pt x="593530" y="35158"/>
                      </a:lnTo>
                      <a:lnTo>
                        <a:pt x="650438" y="249473"/>
                      </a:lnTo>
                      <a:lnTo>
                        <a:pt x="434664" y="262282"/>
                      </a:lnTo>
                      <a:close/>
                      <a:moveTo>
                        <a:pt x="71295" y="35158"/>
                      </a:moveTo>
                      <a:lnTo>
                        <a:pt x="328354" y="35158"/>
                      </a:lnTo>
                      <a:lnTo>
                        <a:pt x="388142" y="265043"/>
                      </a:lnTo>
                      <a:lnTo>
                        <a:pt x="103141" y="281961"/>
                      </a:lnTo>
                      <a:close/>
                      <a:moveTo>
                        <a:pt x="46158" y="23397"/>
                      </a:moveTo>
                      <a:lnTo>
                        <a:pt x="125832" y="640866"/>
                      </a:lnTo>
                      <a:lnTo>
                        <a:pt x="1045398" y="539642"/>
                      </a:lnTo>
                      <a:lnTo>
                        <a:pt x="872772" y="23397"/>
                      </a:lnTo>
                      <a:close/>
                      <a:moveTo>
                        <a:pt x="0" y="0"/>
                      </a:moveTo>
                      <a:lnTo>
                        <a:pt x="895500" y="0"/>
                      </a:lnTo>
                      <a:lnTo>
                        <a:pt x="1082512" y="559266"/>
                      </a:lnTo>
                      <a:lnTo>
                        <a:pt x="83171" y="6814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a:extLst>
                    <a:ext uri="{FF2B5EF4-FFF2-40B4-BE49-F238E27FC236}">
                      <a16:creationId xmlns:a16="http://schemas.microsoft.com/office/drawing/2014/main" id="{73AE1DAD-1A08-4216-AC01-76A7D3EB1109}"/>
                    </a:ext>
                  </a:extLst>
                </p:cNvPr>
                <p:cNvSpPr/>
                <p:nvPr/>
              </p:nvSpPr>
              <p:spPr>
                <a:xfrm>
                  <a:off x="5584516" y="2753923"/>
                  <a:ext cx="76595" cy="333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5" name="Group 334">
              <a:extLst>
                <a:ext uri="{FF2B5EF4-FFF2-40B4-BE49-F238E27FC236}">
                  <a16:creationId xmlns:a16="http://schemas.microsoft.com/office/drawing/2014/main" id="{6B1429CF-2CFD-4FA7-93F4-5F16C02AFC9B}"/>
                </a:ext>
              </a:extLst>
            </p:cNvPr>
            <p:cNvGrpSpPr/>
            <p:nvPr/>
          </p:nvGrpSpPr>
          <p:grpSpPr>
            <a:xfrm>
              <a:off x="6368343" y="2591762"/>
              <a:ext cx="390205" cy="446868"/>
              <a:chOff x="6039439" y="2523241"/>
              <a:chExt cx="450750" cy="516205"/>
            </a:xfrm>
          </p:grpSpPr>
          <p:sp>
            <p:nvSpPr>
              <p:cNvPr id="336" name="Freeform: Shape 335">
                <a:extLst>
                  <a:ext uri="{FF2B5EF4-FFF2-40B4-BE49-F238E27FC236}">
                    <a16:creationId xmlns:a16="http://schemas.microsoft.com/office/drawing/2014/main" id="{39DFF847-E025-4539-BA2D-407D788BE3FA}"/>
                  </a:ext>
                </a:extLst>
              </p:cNvPr>
              <p:cNvSpPr/>
              <p:nvPr/>
            </p:nvSpPr>
            <p:spPr>
              <a:xfrm>
                <a:off x="6039439" y="2523241"/>
                <a:ext cx="446202" cy="301658"/>
              </a:xfrm>
              <a:custGeom>
                <a:avLst/>
                <a:gdLst>
                  <a:gd name="connsiteX0" fmla="*/ 0 w 446202"/>
                  <a:gd name="connsiteY0" fmla="*/ 47134 h 301658"/>
                  <a:gd name="connsiteX1" fmla="*/ 355076 w 446202"/>
                  <a:gd name="connsiteY1" fmla="*/ 0 h 301658"/>
                  <a:gd name="connsiteX2" fmla="*/ 446202 w 446202"/>
                  <a:gd name="connsiteY2" fmla="*/ 204248 h 301658"/>
                  <a:gd name="connsiteX3" fmla="*/ 69130 w 446202"/>
                  <a:gd name="connsiteY3" fmla="*/ 301658 h 301658"/>
                  <a:gd name="connsiteX4" fmla="*/ 0 w 446202"/>
                  <a:gd name="connsiteY4" fmla="*/ 47134 h 30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02" h="301658">
                    <a:moveTo>
                      <a:pt x="0" y="47134"/>
                    </a:moveTo>
                    <a:lnTo>
                      <a:pt x="355076" y="0"/>
                    </a:lnTo>
                    <a:lnTo>
                      <a:pt x="446202" y="204248"/>
                    </a:lnTo>
                    <a:lnTo>
                      <a:pt x="69130" y="301658"/>
                    </a:lnTo>
                    <a:lnTo>
                      <a:pt x="0" y="471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336">
                <a:extLst>
                  <a:ext uri="{FF2B5EF4-FFF2-40B4-BE49-F238E27FC236}">
                    <a16:creationId xmlns:a16="http://schemas.microsoft.com/office/drawing/2014/main" id="{6B881F9A-FC37-4261-9C8A-689ABE08FE16}"/>
                  </a:ext>
                </a:extLst>
              </p:cNvPr>
              <p:cNvGrpSpPr/>
              <p:nvPr/>
            </p:nvGrpSpPr>
            <p:grpSpPr>
              <a:xfrm>
                <a:off x="6047071" y="2533597"/>
                <a:ext cx="443118" cy="505849"/>
                <a:chOff x="5313531" y="2427266"/>
                <a:chExt cx="578139" cy="659985"/>
              </a:xfrm>
            </p:grpSpPr>
            <p:sp>
              <p:nvSpPr>
                <p:cNvPr id="338" name="Freeform: Shape 337">
                  <a:extLst>
                    <a:ext uri="{FF2B5EF4-FFF2-40B4-BE49-F238E27FC236}">
                      <a16:creationId xmlns:a16="http://schemas.microsoft.com/office/drawing/2014/main" id="{36EA6A88-664D-4BC6-98E3-4CC0BF5ABE74}"/>
                    </a:ext>
                  </a:extLst>
                </p:cNvPr>
                <p:cNvSpPr/>
                <p:nvPr/>
              </p:nvSpPr>
              <p:spPr>
                <a:xfrm rot="21167348">
                  <a:off x="5313531" y="2427266"/>
                  <a:ext cx="578139" cy="363967"/>
                </a:xfrm>
                <a:custGeom>
                  <a:avLst/>
                  <a:gdLst>
                    <a:gd name="connsiteX0" fmla="*/ 399872 w 1082512"/>
                    <a:gd name="connsiteY0" fmla="*/ 310146 h 681495"/>
                    <a:gd name="connsiteX1" fmla="*/ 471073 w 1082512"/>
                    <a:gd name="connsiteY1" fmla="*/ 583914 h 681495"/>
                    <a:gd name="connsiteX2" fmla="*/ 146710 w 1082512"/>
                    <a:gd name="connsiteY2" fmla="*/ 619619 h 681495"/>
                    <a:gd name="connsiteX3" fmla="*/ 109006 w 1082512"/>
                    <a:gd name="connsiteY3" fmla="*/ 327412 h 681495"/>
                    <a:gd name="connsiteX4" fmla="*/ 662410 w 1082512"/>
                    <a:gd name="connsiteY4" fmla="*/ 294562 h 681495"/>
                    <a:gd name="connsiteX5" fmla="*/ 731627 w 1082512"/>
                    <a:gd name="connsiteY5" fmla="*/ 555232 h 681495"/>
                    <a:gd name="connsiteX6" fmla="*/ 516999 w 1082512"/>
                    <a:gd name="connsiteY6" fmla="*/ 578858 h 681495"/>
                    <a:gd name="connsiteX7" fmla="*/ 446394 w 1082512"/>
                    <a:gd name="connsiteY7" fmla="*/ 307385 h 681495"/>
                    <a:gd name="connsiteX8" fmla="*/ 935050 w 1082512"/>
                    <a:gd name="connsiteY8" fmla="*/ 278378 h 681495"/>
                    <a:gd name="connsiteX9" fmla="*/ 1017118 w 1082512"/>
                    <a:gd name="connsiteY9" fmla="*/ 523806 h 681495"/>
                    <a:gd name="connsiteX10" fmla="*/ 777587 w 1082512"/>
                    <a:gd name="connsiteY10" fmla="*/ 550173 h 681495"/>
                    <a:gd name="connsiteX11" fmla="*/ 708980 w 1082512"/>
                    <a:gd name="connsiteY11" fmla="*/ 291797 h 681495"/>
                    <a:gd name="connsiteX12" fmla="*/ 640834 w 1082512"/>
                    <a:gd name="connsiteY12" fmla="*/ 35158 h 681495"/>
                    <a:gd name="connsiteX13" fmla="*/ 853720 w 1082512"/>
                    <a:gd name="connsiteY13" fmla="*/ 35158 h 681495"/>
                    <a:gd name="connsiteX14" fmla="*/ 920033 w 1082512"/>
                    <a:gd name="connsiteY14" fmla="*/ 233470 h 681495"/>
                    <a:gd name="connsiteX15" fmla="*/ 697007 w 1082512"/>
                    <a:gd name="connsiteY15" fmla="*/ 246709 h 681495"/>
                    <a:gd name="connsiteX16" fmla="*/ 375594 w 1082512"/>
                    <a:gd name="connsiteY16" fmla="*/ 35158 h 681495"/>
                    <a:gd name="connsiteX17" fmla="*/ 593530 w 1082512"/>
                    <a:gd name="connsiteY17" fmla="*/ 35158 h 681495"/>
                    <a:gd name="connsiteX18" fmla="*/ 650438 w 1082512"/>
                    <a:gd name="connsiteY18" fmla="*/ 249473 h 681495"/>
                    <a:gd name="connsiteX19" fmla="*/ 434664 w 1082512"/>
                    <a:gd name="connsiteY19" fmla="*/ 262282 h 681495"/>
                    <a:gd name="connsiteX20" fmla="*/ 71295 w 1082512"/>
                    <a:gd name="connsiteY20" fmla="*/ 35158 h 681495"/>
                    <a:gd name="connsiteX21" fmla="*/ 328354 w 1082512"/>
                    <a:gd name="connsiteY21" fmla="*/ 35158 h 681495"/>
                    <a:gd name="connsiteX22" fmla="*/ 388142 w 1082512"/>
                    <a:gd name="connsiteY22" fmla="*/ 265043 h 681495"/>
                    <a:gd name="connsiteX23" fmla="*/ 103141 w 1082512"/>
                    <a:gd name="connsiteY23" fmla="*/ 281961 h 681495"/>
                    <a:gd name="connsiteX24" fmla="*/ 46158 w 1082512"/>
                    <a:gd name="connsiteY24" fmla="*/ 23397 h 681495"/>
                    <a:gd name="connsiteX25" fmla="*/ 125832 w 1082512"/>
                    <a:gd name="connsiteY25" fmla="*/ 640866 h 681495"/>
                    <a:gd name="connsiteX26" fmla="*/ 1045398 w 1082512"/>
                    <a:gd name="connsiteY26" fmla="*/ 539642 h 681495"/>
                    <a:gd name="connsiteX27" fmla="*/ 872772 w 1082512"/>
                    <a:gd name="connsiteY27" fmla="*/ 23397 h 681495"/>
                    <a:gd name="connsiteX28" fmla="*/ 0 w 1082512"/>
                    <a:gd name="connsiteY28" fmla="*/ 0 h 681495"/>
                    <a:gd name="connsiteX29" fmla="*/ 895500 w 1082512"/>
                    <a:gd name="connsiteY29" fmla="*/ 0 h 681495"/>
                    <a:gd name="connsiteX30" fmla="*/ 1082512 w 1082512"/>
                    <a:gd name="connsiteY30" fmla="*/ 559266 h 681495"/>
                    <a:gd name="connsiteX31" fmla="*/ 83171 w 1082512"/>
                    <a:gd name="connsiteY31" fmla="*/ 681495 h 68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512" h="681495">
                      <a:moveTo>
                        <a:pt x="399872" y="310146"/>
                      </a:moveTo>
                      <a:lnTo>
                        <a:pt x="471073" y="583914"/>
                      </a:lnTo>
                      <a:lnTo>
                        <a:pt x="146710" y="619619"/>
                      </a:lnTo>
                      <a:lnTo>
                        <a:pt x="109006" y="327412"/>
                      </a:lnTo>
                      <a:close/>
                      <a:moveTo>
                        <a:pt x="662410" y="294562"/>
                      </a:moveTo>
                      <a:lnTo>
                        <a:pt x="731627" y="555232"/>
                      </a:lnTo>
                      <a:lnTo>
                        <a:pt x="516999" y="578858"/>
                      </a:lnTo>
                      <a:lnTo>
                        <a:pt x="446394" y="307385"/>
                      </a:lnTo>
                      <a:close/>
                      <a:moveTo>
                        <a:pt x="935050" y="278378"/>
                      </a:moveTo>
                      <a:lnTo>
                        <a:pt x="1017118" y="523806"/>
                      </a:lnTo>
                      <a:lnTo>
                        <a:pt x="777587" y="550173"/>
                      </a:lnTo>
                      <a:lnTo>
                        <a:pt x="708980" y="291797"/>
                      </a:lnTo>
                      <a:close/>
                      <a:moveTo>
                        <a:pt x="640834" y="35158"/>
                      </a:moveTo>
                      <a:lnTo>
                        <a:pt x="853720" y="35158"/>
                      </a:lnTo>
                      <a:lnTo>
                        <a:pt x="920033" y="233470"/>
                      </a:lnTo>
                      <a:lnTo>
                        <a:pt x="697007" y="246709"/>
                      </a:lnTo>
                      <a:close/>
                      <a:moveTo>
                        <a:pt x="375594" y="35158"/>
                      </a:moveTo>
                      <a:lnTo>
                        <a:pt x="593530" y="35158"/>
                      </a:lnTo>
                      <a:lnTo>
                        <a:pt x="650438" y="249473"/>
                      </a:lnTo>
                      <a:lnTo>
                        <a:pt x="434664" y="262282"/>
                      </a:lnTo>
                      <a:close/>
                      <a:moveTo>
                        <a:pt x="71295" y="35158"/>
                      </a:moveTo>
                      <a:lnTo>
                        <a:pt x="328354" y="35158"/>
                      </a:lnTo>
                      <a:lnTo>
                        <a:pt x="388142" y="265043"/>
                      </a:lnTo>
                      <a:lnTo>
                        <a:pt x="103141" y="281961"/>
                      </a:lnTo>
                      <a:close/>
                      <a:moveTo>
                        <a:pt x="46158" y="23397"/>
                      </a:moveTo>
                      <a:lnTo>
                        <a:pt x="125832" y="640866"/>
                      </a:lnTo>
                      <a:lnTo>
                        <a:pt x="1045398" y="539642"/>
                      </a:lnTo>
                      <a:lnTo>
                        <a:pt x="872772" y="23397"/>
                      </a:lnTo>
                      <a:close/>
                      <a:moveTo>
                        <a:pt x="0" y="0"/>
                      </a:moveTo>
                      <a:lnTo>
                        <a:pt x="895500" y="0"/>
                      </a:lnTo>
                      <a:lnTo>
                        <a:pt x="1082512" y="559266"/>
                      </a:lnTo>
                      <a:lnTo>
                        <a:pt x="83171" y="6814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a:extLst>
                    <a:ext uri="{FF2B5EF4-FFF2-40B4-BE49-F238E27FC236}">
                      <a16:creationId xmlns:a16="http://schemas.microsoft.com/office/drawing/2014/main" id="{DF824DEA-C317-4E8F-8975-AD74B1A75DB7}"/>
                    </a:ext>
                  </a:extLst>
                </p:cNvPr>
                <p:cNvSpPr/>
                <p:nvPr/>
              </p:nvSpPr>
              <p:spPr>
                <a:xfrm>
                  <a:off x="5584516" y="2753923"/>
                  <a:ext cx="76595" cy="333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0" name="Group 339">
              <a:extLst>
                <a:ext uri="{FF2B5EF4-FFF2-40B4-BE49-F238E27FC236}">
                  <a16:creationId xmlns:a16="http://schemas.microsoft.com/office/drawing/2014/main" id="{BCDFE66F-3D06-4DF7-991A-9FD06E3320CF}"/>
                </a:ext>
              </a:extLst>
            </p:cNvPr>
            <p:cNvGrpSpPr/>
            <p:nvPr/>
          </p:nvGrpSpPr>
          <p:grpSpPr>
            <a:xfrm>
              <a:off x="6657917" y="2647437"/>
              <a:ext cx="341590" cy="391193"/>
              <a:chOff x="6039439" y="2523241"/>
              <a:chExt cx="450750" cy="516205"/>
            </a:xfrm>
          </p:grpSpPr>
          <p:sp>
            <p:nvSpPr>
              <p:cNvPr id="341" name="Freeform: Shape 340">
                <a:extLst>
                  <a:ext uri="{FF2B5EF4-FFF2-40B4-BE49-F238E27FC236}">
                    <a16:creationId xmlns:a16="http://schemas.microsoft.com/office/drawing/2014/main" id="{2AAA9F38-D494-403E-A44D-CA781EA6900B}"/>
                  </a:ext>
                </a:extLst>
              </p:cNvPr>
              <p:cNvSpPr/>
              <p:nvPr/>
            </p:nvSpPr>
            <p:spPr>
              <a:xfrm>
                <a:off x="6039439" y="2523241"/>
                <a:ext cx="446202" cy="301658"/>
              </a:xfrm>
              <a:custGeom>
                <a:avLst/>
                <a:gdLst>
                  <a:gd name="connsiteX0" fmla="*/ 0 w 446202"/>
                  <a:gd name="connsiteY0" fmla="*/ 47134 h 301658"/>
                  <a:gd name="connsiteX1" fmla="*/ 355076 w 446202"/>
                  <a:gd name="connsiteY1" fmla="*/ 0 h 301658"/>
                  <a:gd name="connsiteX2" fmla="*/ 446202 w 446202"/>
                  <a:gd name="connsiteY2" fmla="*/ 204248 h 301658"/>
                  <a:gd name="connsiteX3" fmla="*/ 69130 w 446202"/>
                  <a:gd name="connsiteY3" fmla="*/ 301658 h 301658"/>
                  <a:gd name="connsiteX4" fmla="*/ 0 w 446202"/>
                  <a:gd name="connsiteY4" fmla="*/ 47134 h 30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02" h="301658">
                    <a:moveTo>
                      <a:pt x="0" y="47134"/>
                    </a:moveTo>
                    <a:lnTo>
                      <a:pt x="355076" y="0"/>
                    </a:lnTo>
                    <a:lnTo>
                      <a:pt x="446202" y="204248"/>
                    </a:lnTo>
                    <a:lnTo>
                      <a:pt x="69130" y="301658"/>
                    </a:lnTo>
                    <a:lnTo>
                      <a:pt x="0" y="471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41">
                <a:extLst>
                  <a:ext uri="{FF2B5EF4-FFF2-40B4-BE49-F238E27FC236}">
                    <a16:creationId xmlns:a16="http://schemas.microsoft.com/office/drawing/2014/main" id="{B3D37D85-D9A9-46A8-9ACF-5723ABDC621D}"/>
                  </a:ext>
                </a:extLst>
              </p:cNvPr>
              <p:cNvGrpSpPr/>
              <p:nvPr/>
            </p:nvGrpSpPr>
            <p:grpSpPr>
              <a:xfrm>
                <a:off x="6047071" y="2533597"/>
                <a:ext cx="443118" cy="505849"/>
                <a:chOff x="5313531" y="2427266"/>
                <a:chExt cx="578139" cy="659985"/>
              </a:xfrm>
            </p:grpSpPr>
            <p:sp>
              <p:nvSpPr>
                <p:cNvPr id="343" name="Freeform: Shape 342">
                  <a:extLst>
                    <a:ext uri="{FF2B5EF4-FFF2-40B4-BE49-F238E27FC236}">
                      <a16:creationId xmlns:a16="http://schemas.microsoft.com/office/drawing/2014/main" id="{754C3ED7-5605-4ED3-B92F-AB5CBC532DCA}"/>
                    </a:ext>
                  </a:extLst>
                </p:cNvPr>
                <p:cNvSpPr/>
                <p:nvPr/>
              </p:nvSpPr>
              <p:spPr>
                <a:xfrm rot="21167348">
                  <a:off x="5313531" y="2427266"/>
                  <a:ext cx="578139" cy="363967"/>
                </a:xfrm>
                <a:custGeom>
                  <a:avLst/>
                  <a:gdLst>
                    <a:gd name="connsiteX0" fmla="*/ 399872 w 1082512"/>
                    <a:gd name="connsiteY0" fmla="*/ 310146 h 681495"/>
                    <a:gd name="connsiteX1" fmla="*/ 471073 w 1082512"/>
                    <a:gd name="connsiteY1" fmla="*/ 583914 h 681495"/>
                    <a:gd name="connsiteX2" fmla="*/ 146710 w 1082512"/>
                    <a:gd name="connsiteY2" fmla="*/ 619619 h 681495"/>
                    <a:gd name="connsiteX3" fmla="*/ 109006 w 1082512"/>
                    <a:gd name="connsiteY3" fmla="*/ 327412 h 681495"/>
                    <a:gd name="connsiteX4" fmla="*/ 662410 w 1082512"/>
                    <a:gd name="connsiteY4" fmla="*/ 294562 h 681495"/>
                    <a:gd name="connsiteX5" fmla="*/ 731627 w 1082512"/>
                    <a:gd name="connsiteY5" fmla="*/ 555232 h 681495"/>
                    <a:gd name="connsiteX6" fmla="*/ 516999 w 1082512"/>
                    <a:gd name="connsiteY6" fmla="*/ 578858 h 681495"/>
                    <a:gd name="connsiteX7" fmla="*/ 446394 w 1082512"/>
                    <a:gd name="connsiteY7" fmla="*/ 307385 h 681495"/>
                    <a:gd name="connsiteX8" fmla="*/ 935050 w 1082512"/>
                    <a:gd name="connsiteY8" fmla="*/ 278378 h 681495"/>
                    <a:gd name="connsiteX9" fmla="*/ 1017118 w 1082512"/>
                    <a:gd name="connsiteY9" fmla="*/ 523806 h 681495"/>
                    <a:gd name="connsiteX10" fmla="*/ 777587 w 1082512"/>
                    <a:gd name="connsiteY10" fmla="*/ 550173 h 681495"/>
                    <a:gd name="connsiteX11" fmla="*/ 708980 w 1082512"/>
                    <a:gd name="connsiteY11" fmla="*/ 291797 h 681495"/>
                    <a:gd name="connsiteX12" fmla="*/ 640834 w 1082512"/>
                    <a:gd name="connsiteY12" fmla="*/ 35158 h 681495"/>
                    <a:gd name="connsiteX13" fmla="*/ 853720 w 1082512"/>
                    <a:gd name="connsiteY13" fmla="*/ 35158 h 681495"/>
                    <a:gd name="connsiteX14" fmla="*/ 920033 w 1082512"/>
                    <a:gd name="connsiteY14" fmla="*/ 233470 h 681495"/>
                    <a:gd name="connsiteX15" fmla="*/ 697007 w 1082512"/>
                    <a:gd name="connsiteY15" fmla="*/ 246709 h 681495"/>
                    <a:gd name="connsiteX16" fmla="*/ 375594 w 1082512"/>
                    <a:gd name="connsiteY16" fmla="*/ 35158 h 681495"/>
                    <a:gd name="connsiteX17" fmla="*/ 593530 w 1082512"/>
                    <a:gd name="connsiteY17" fmla="*/ 35158 h 681495"/>
                    <a:gd name="connsiteX18" fmla="*/ 650438 w 1082512"/>
                    <a:gd name="connsiteY18" fmla="*/ 249473 h 681495"/>
                    <a:gd name="connsiteX19" fmla="*/ 434664 w 1082512"/>
                    <a:gd name="connsiteY19" fmla="*/ 262282 h 681495"/>
                    <a:gd name="connsiteX20" fmla="*/ 71295 w 1082512"/>
                    <a:gd name="connsiteY20" fmla="*/ 35158 h 681495"/>
                    <a:gd name="connsiteX21" fmla="*/ 328354 w 1082512"/>
                    <a:gd name="connsiteY21" fmla="*/ 35158 h 681495"/>
                    <a:gd name="connsiteX22" fmla="*/ 388142 w 1082512"/>
                    <a:gd name="connsiteY22" fmla="*/ 265043 h 681495"/>
                    <a:gd name="connsiteX23" fmla="*/ 103141 w 1082512"/>
                    <a:gd name="connsiteY23" fmla="*/ 281961 h 681495"/>
                    <a:gd name="connsiteX24" fmla="*/ 46158 w 1082512"/>
                    <a:gd name="connsiteY24" fmla="*/ 23397 h 681495"/>
                    <a:gd name="connsiteX25" fmla="*/ 125832 w 1082512"/>
                    <a:gd name="connsiteY25" fmla="*/ 640866 h 681495"/>
                    <a:gd name="connsiteX26" fmla="*/ 1045398 w 1082512"/>
                    <a:gd name="connsiteY26" fmla="*/ 539642 h 681495"/>
                    <a:gd name="connsiteX27" fmla="*/ 872772 w 1082512"/>
                    <a:gd name="connsiteY27" fmla="*/ 23397 h 681495"/>
                    <a:gd name="connsiteX28" fmla="*/ 0 w 1082512"/>
                    <a:gd name="connsiteY28" fmla="*/ 0 h 681495"/>
                    <a:gd name="connsiteX29" fmla="*/ 895500 w 1082512"/>
                    <a:gd name="connsiteY29" fmla="*/ 0 h 681495"/>
                    <a:gd name="connsiteX30" fmla="*/ 1082512 w 1082512"/>
                    <a:gd name="connsiteY30" fmla="*/ 559266 h 681495"/>
                    <a:gd name="connsiteX31" fmla="*/ 83171 w 1082512"/>
                    <a:gd name="connsiteY31" fmla="*/ 681495 h 68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512" h="681495">
                      <a:moveTo>
                        <a:pt x="399872" y="310146"/>
                      </a:moveTo>
                      <a:lnTo>
                        <a:pt x="471073" y="583914"/>
                      </a:lnTo>
                      <a:lnTo>
                        <a:pt x="146710" y="619619"/>
                      </a:lnTo>
                      <a:lnTo>
                        <a:pt x="109006" y="327412"/>
                      </a:lnTo>
                      <a:close/>
                      <a:moveTo>
                        <a:pt x="662410" y="294562"/>
                      </a:moveTo>
                      <a:lnTo>
                        <a:pt x="731627" y="555232"/>
                      </a:lnTo>
                      <a:lnTo>
                        <a:pt x="516999" y="578858"/>
                      </a:lnTo>
                      <a:lnTo>
                        <a:pt x="446394" y="307385"/>
                      </a:lnTo>
                      <a:close/>
                      <a:moveTo>
                        <a:pt x="935050" y="278378"/>
                      </a:moveTo>
                      <a:lnTo>
                        <a:pt x="1017118" y="523806"/>
                      </a:lnTo>
                      <a:lnTo>
                        <a:pt x="777587" y="550173"/>
                      </a:lnTo>
                      <a:lnTo>
                        <a:pt x="708980" y="291797"/>
                      </a:lnTo>
                      <a:close/>
                      <a:moveTo>
                        <a:pt x="640834" y="35158"/>
                      </a:moveTo>
                      <a:lnTo>
                        <a:pt x="853720" y="35158"/>
                      </a:lnTo>
                      <a:lnTo>
                        <a:pt x="920033" y="233470"/>
                      </a:lnTo>
                      <a:lnTo>
                        <a:pt x="697007" y="246709"/>
                      </a:lnTo>
                      <a:close/>
                      <a:moveTo>
                        <a:pt x="375594" y="35158"/>
                      </a:moveTo>
                      <a:lnTo>
                        <a:pt x="593530" y="35158"/>
                      </a:lnTo>
                      <a:lnTo>
                        <a:pt x="650438" y="249473"/>
                      </a:lnTo>
                      <a:lnTo>
                        <a:pt x="434664" y="262282"/>
                      </a:lnTo>
                      <a:close/>
                      <a:moveTo>
                        <a:pt x="71295" y="35158"/>
                      </a:moveTo>
                      <a:lnTo>
                        <a:pt x="328354" y="35158"/>
                      </a:lnTo>
                      <a:lnTo>
                        <a:pt x="388142" y="265043"/>
                      </a:lnTo>
                      <a:lnTo>
                        <a:pt x="103141" y="281961"/>
                      </a:lnTo>
                      <a:close/>
                      <a:moveTo>
                        <a:pt x="46158" y="23397"/>
                      </a:moveTo>
                      <a:lnTo>
                        <a:pt x="125832" y="640866"/>
                      </a:lnTo>
                      <a:lnTo>
                        <a:pt x="1045398" y="539642"/>
                      </a:lnTo>
                      <a:lnTo>
                        <a:pt x="872772" y="23397"/>
                      </a:lnTo>
                      <a:close/>
                      <a:moveTo>
                        <a:pt x="0" y="0"/>
                      </a:moveTo>
                      <a:lnTo>
                        <a:pt x="895500" y="0"/>
                      </a:lnTo>
                      <a:lnTo>
                        <a:pt x="1082512" y="559266"/>
                      </a:lnTo>
                      <a:lnTo>
                        <a:pt x="83171" y="6814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a:extLst>
                    <a:ext uri="{FF2B5EF4-FFF2-40B4-BE49-F238E27FC236}">
                      <a16:creationId xmlns:a16="http://schemas.microsoft.com/office/drawing/2014/main" id="{3E286AEA-515B-4293-B197-12F237989AED}"/>
                    </a:ext>
                  </a:extLst>
                </p:cNvPr>
                <p:cNvSpPr/>
                <p:nvPr/>
              </p:nvSpPr>
              <p:spPr>
                <a:xfrm>
                  <a:off x="5584516" y="2753923"/>
                  <a:ext cx="76595" cy="333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aphic 44">
              <a:extLst>
                <a:ext uri="{FF2B5EF4-FFF2-40B4-BE49-F238E27FC236}">
                  <a16:creationId xmlns:a16="http://schemas.microsoft.com/office/drawing/2014/main" id="{1A073040-7F3F-407A-97D8-C89A91B38318}"/>
                </a:ext>
              </a:extLst>
            </p:cNvPr>
            <p:cNvGrpSpPr/>
            <p:nvPr/>
          </p:nvGrpSpPr>
          <p:grpSpPr>
            <a:xfrm>
              <a:off x="4565163" y="2042810"/>
              <a:ext cx="552236" cy="1036346"/>
              <a:chOff x="2570741" y="896446"/>
              <a:chExt cx="1215775" cy="2281567"/>
            </a:xfrm>
            <a:solidFill>
              <a:schemeClr val="accent1"/>
            </a:solidFill>
          </p:grpSpPr>
          <p:sp>
            <p:nvSpPr>
              <p:cNvPr id="35" name="Freeform: Shape 34">
                <a:extLst>
                  <a:ext uri="{FF2B5EF4-FFF2-40B4-BE49-F238E27FC236}">
                    <a16:creationId xmlns:a16="http://schemas.microsoft.com/office/drawing/2014/main" id="{762CEA8B-B025-41A3-9DD6-0776E0D37594}"/>
                  </a:ext>
                </a:extLst>
              </p:cNvPr>
              <p:cNvSpPr/>
              <p:nvPr/>
            </p:nvSpPr>
            <p:spPr>
              <a:xfrm>
                <a:off x="2584918" y="896465"/>
                <a:ext cx="1199868" cy="2281567"/>
              </a:xfrm>
              <a:custGeom>
                <a:avLst/>
                <a:gdLst>
                  <a:gd name="connsiteX0" fmla="*/ 680973 w 1199867"/>
                  <a:gd name="connsiteY0" fmla="*/ 2282003 h 2281567"/>
                  <a:gd name="connsiteX1" fmla="*/ 687336 w 1199867"/>
                  <a:gd name="connsiteY1" fmla="*/ 2096796 h 2281567"/>
                  <a:gd name="connsiteX2" fmla="*/ 693472 w 1199867"/>
                  <a:gd name="connsiteY2" fmla="*/ 1922269 h 2281567"/>
                  <a:gd name="connsiteX3" fmla="*/ 701880 w 1199867"/>
                  <a:gd name="connsiteY3" fmla="*/ 1694340 h 2281567"/>
                  <a:gd name="connsiteX4" fmla="*/ 709607 w 1199867"/>
                  <a:gd name="connsiteY4" fmla="*/ 1472546 h 2281567"/>
                  <a:gd name="connsiteX5" fmla="*/ 719833 w 1199867"/>
                  <a:gd name="connsiteY5" fmla="*/ 1239390 h 2281567"/>
                  <a:gd name="connsiteX6" fmla="*/ 729377 w 1199867"/>
                  <a:gd name="connsiteY6" fmla="*/ 1058728 h 2281567"/>
                  <a:gd name="connsiteX7" fmla="*/ 740740 w 1199867"/>
                  <a:gd name="connsiteY7" fmla="*/ 851478 h 2281567"/>
                  <a:gd name="connsiteX8" fmla="*/ 721651 w 1199867"/>
                  <a:gd name="connsiteY8" fmla="*/ 836480 h 2281567"/>
                  <a:gd name="connsiteX9" fmla="*/ 648023 w 1199867"/>
                  <a:gd name="connsiteY9" fmla="*/ 817846 h 2281567"/>
                  <a:gd name="connsiteX10" fmla="*/ 643250 w 1199867"/>
                  <a:gd name="connsiteY10" fmla="*/ 806710 h 2281567"/>
                  <a:gd name="connsiteX11" fmla="*/ 647114 w 1199867"/>
                  <a:gd name="connsiteY11" fmla="*/ 783304 h 2281567"/>
                  <a:gd name="connsiteX12" fmla="*/ 668929 w 1199867"/>
                  <a:gd name="connsiteY12" fmla="*/ 722174 h 2281567"/>
                  <a:gd name="connsiteX13" fmla="*/ 694836 w 1199867"/>
                  <a:gd name="connsiteY13" fmla="*/ 709676 h 2281567"/>
                  <a:gd name="connsiteX14" fmla="*/ 722560 w 1199867"/>
                  <a:gd name="connsiteY14" fmla="*/ 726946 h 2281567"/>
                  <a:gd name="connsiteX15" fmla="*/ 734377 w 1199867"/>
                  <a:gd name="connsiteY15" fmla="*/ 729219 h 2281567"/>
                  <a:gd name="connsiteX16" fmla="*/ 774827 w 1199867"/>
                  <a:gd name="connsiteY16" fmla="*/ 715811 h 2281567"/>
                  <a:gd name="connsiteX17" fmla="*/ 776645 w 1199867"/>
                  <a:gd name="connsiteY17" fmla="*/ 706949 h 2281567"/>
                  <a:gd name="connsiteX18" fmla="*/ 747330 w 1199867"/>
                  <a:gd name="connsiteY18" fmla="*/ 685360 h 2281567"/>
                  <a:gd name="connsiteX19" fmla="*/ 618708 w 1199867"/>
                  <a:gd name="connsiteY19" fmla="*/ 581735 h 2281567"/>
                  <a:gd name="connsiteX20" fmla="*/ 361918 w 1199867"/>
                  <a:gd name="connsiteY20" fmla="*/ 326763 h 2281567"/>
                  <a:gd name="connsiteX21" fmla="*/ 26955 w 1199867"/>
                  <a:gd name="connsiteY21" fmla="*/ 32250 h 2281567"/>
                  <a:gd name="connsiteX22" fmla="*/ 3775 w 1199867"/>
                  <a:gd name="connsiteY22" fmla="*/ 11343 h 2281567"/>
                  <a:gd name="connsiteX23" fmla="*/ 594 w 1199867"/>
                  <a:gd name="connsiteY23" fmla="*/ 2708 h 2281567"/>
                  <a:gd name="connsiteX24" fmla="*/ 10366 w 1199867"/>
                  <a:gd name="connsiteY24" fmla="*/ 890 h 2281567"/>
                  <a:gd name="connsiteX25" fmla="*/ 54679 w 1199867"/>
                  <a:gd name="connsiteY25" fmla="*/ 22933 h 2281567"/>
                  <a:gd name="connsiteX26" fmla="*/ 632797 w 1199867"/>
                  <a:gd name="connsiteY26" fmla="*/ 497653 h 2281567"/>
                  <a:gd name="connsiteX27" fmla="*/ 815731 w 1199867"/>
                  <a:gd name="connsiteY27" fmla="*/ 659454 h 2281567"/>
                  <a:gd name="connsiteX28" fmla="*/ 840274 w 1199867"/>
                  <a:gd name="connsiteY28" fmla="*/ 675361 h 2281567"/>
                  <a:gd name="connsiteX29" fmla="*/ 866635 w 1199867"/>
                  <a:gd name="connsiteY29" fmla="*/ 664681 h 2281567"/>
                  <a:gd name="connsiteX30" fmla="*/ 885496 w 1199867"/>
                  <a:gd name="connsiteY30" fmla="*/ 624458 h 2281567"/>
                  <a:gd name="connsiteX31" fmla="*/ 926628 w 1199867"/>
                  <a:gd name="connsiteY31" fmla="*/ 572645 h 2281567"/>
                  <a:gd name="connsiteX32" fmla="*/ 1151603 w 1199867"/>
                  <a:gd name="connsiteY32" fmla="*/ 389029 h 2281567"/>
                  <a:gd name="connsiteX33" fmla="*/ 1190236 w 1199867"/>
                  <a:gd name="connsiteY33" fmla="*/ 359032 h 2281567"/>
                  <a:gd name="connsiteX34" fmla="*/ 1201598 w 1199867"/>
                  <a:gd name="connsiteY34" fmla="*/ 364941 h 2281567"/>
                  <a:gd name="connsiteX35" fmla="*/ 1192281 w 1199867"/>
                  <a:gd name="connsiteY35" fmla="*/ 388575 h 2281567"/>
                  <a:gd name="connsiteX36" fmla="*/ 1132969 w 1199867"/>
                  <a:gd name="connsiteY36" fmla="*/ 459703 h 2281567"/>
                  <a:gd name="connsiteX37" fmla="*/ 912312 w 1199867"/>
                  <a:gd name="connsiteY37" fmla="*/ 703313 h 2281567"/>
                  <a:gd name="connsiteX38" fmla="*/ 905949 w 1199867"/>
                  <a:gd name="connsiteY38" fmla="*/ 723083 h 2281567"/>
                  <a:gd name="connsiteX39" fmla="*/ 896177 w 1199867"/>
                  <a:gd name="connsiteY39" fmla="*/ 747399 h 2281567"/>
                  <a:gd name="connsiteX40" fmla="*/ 892087 w 1199867"/>
                  <a:gd name="connsiteY40" fmla="*/ 770123 h 2281567"/>
                  <a:gd name="connsiteX41" fmla="*/ 927992 w 1199867"/>
                  <a:gd name="connsiteY41" fmla="*/ 911244 h 2281567"/>
                  <a:gd name="connsiteX42" fmla="*/ 1003892 w 1199867"/>
                  <a:gd name="connsiteY42" fmla="*/ 1145309 h 2281567"/>
                  <a:gd name="connsiteX43" fmla="*/ 1092746 w 1199867"/>
                  <a:gd name="connsiteY43" fmla="*/ 1447776 h 2281567"/>
                  <a:gd name="connsiteX44" fmla="*/ 1173646 w 1199867"/>
                  <a:gd name="connsiteY44" fmla="*/ 1775467 h 2281567"/>
                  <a:gd name="connsiteX45" fmla="*/ 1181146 w 1199867"/>
                  <a:gd name="connsiteY45" fmla="*/ 1822053 h 2281567"/>
                  <a:gd name="connsiteX46" fmla="*/ 1179555 w 1199867"/>
                  <a:gd name="connsiteY46" fmla="*/ 1828871 h 2281567"/>
                  <a:gd name="connsiteX47" fmla="*/ 1174555 w 1199867"/>
                  <a:gd name="connsiteY47" fmla="*/ 1823871 h 2281567"/>
                  <a:gd name="connsiteX48" fmla="*/ 1149785 w 1199867"/>
                  <a:gd name="connsiteY48" fmla="*/ 1751606 h 2281567"/>
                  <a:gd name="connsiteX49" fmla="*/ 996393 w 1199867"/>
                  <a:gd name="connsiteY49" fmla="*/ 1234618 h 2281567"/>
                  <a:gd name="connsiteX50" fmla="*/ 853909 w 1199867"/>
                  <a:gd name="connsiteY50" fmla="*/ 834662 h 2281567"/>
                  <a:gd name="connsiteX51" fmla="*/ 839365 w 1199867"/>
                  <a:gd name="connsiteY51" fmla="*/ 801256 h 2281567"/>
                  <a:gd name="connsiteX52" fmla="*/ 821867 w 1199867"/>
                  <a:gd name="connsiteY52" fmla="*/ 785576 h 2281567"/>
                  <a:gd name="connsiteX53" fmla="*/ 811641 w 1199867"/>
                  <a:gd name="connsiteY53" fmla="*/ 804665 h 2281567"/>
                  <a:gd name="connsiteX54" fmla="*/ 810277 w 1199867"/>
                  <a:gd name="connsiteY54" fmla="*/ 844661 h 2281567"/>
                  <a:gd name="connsiteX55" fmla="*/ 818458 w 1199867"/>
                  <a:gd name="connsiteY55" fmla="*/ 1002143 h 2281567"/>
                  <a:gd name="connsiteX56" fmla="*/ 830275 w 1199867"/>
                  <a:gd name="connsiteY56" fmla="*/ 1220983 h 2281567"/>
                  <a:gd name="connsiteX57" fmla="*/ 837774 w 1199867"/>
                  <a:gd name="connsiteY57" fmla="*/ 1373239 h 2281567"/>
                  <a:gd name="connsiteX58" fmla="*/ 848228 w 1199867"/>
                  <a:gd name="connsiteY58" fmla="*/ 1760696 h 2281567"/>
                  <a:gd name="connsiteX59" fmla="*/ 855954 w 1199867"/>
                  <a:gd name="connsiteY59" fmla="*/ 2082252 h 2281567"/>
                  <a:gd name="connsiteX60" fmla="*/ 859817 w 1199867"/>
                  <a:gd name="connsiteY60" fmla="*/ 2241780 h 2281567"/>
                  <a:gd name="connsiteX61" fmla="*/ 859590 w 1199867"/>
                  <a:gd name="connsiteY61" fmla="*/ 2250642 h 2281567"/>
                  <a:gd name="connsiteX62" fmla="*/ 860272 w 1199867"/>
                  <a:gd name="connsiteY62" fmla="*/ 2275412 h 2281567"/>
                  <a:gd name="connsiteX63" fmla="*/ 854591 w 1199867"/>
                  <a:gd name="connsiteY63" fmla="*/ 2280866 h 2281567"/>
                  <a:gd name="connsiteX64" fmla="*/ 843910 w 1199867"/>
                  <a:gd name="connsiteY64" fmla="*/ 2280866 h 2281567"/>
                  <a:gd name="connsiteX65" fmla="*/ 722787 w 1199867"/>
                  <a:gd name="connsiteY65" fmla="*/ 2280866 h 2281567"/>
                  <a:gd name="connsiteX66" fmla="*/ 713243 w 1199867"/>
                  <a:gd name="connsiteY66" fmla="*/ 2281775 h 2281567"/>
                  <a:gd name="connsiteX67" fmla="*/ 680973 w 1199867"/>
                  <a:gd name="connsiteY67" fmla="*/ 2282003 h 22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99867" h="2281567">
                    <a:moveTo>
                      <a:pt x="680973" y="2282003"/>
                    </a:moveTo>
                    <a:cubicBezTo>
                      <a:pt x="683019" y="2220191"/>
                      <a:pt x="685291" y="2158607"/>
                      <a:pt x="687336" y="2096796"/>
                    </a:cubicBezTo>
                    <a:cubicBezTo>
                      <a:pt x="689382" y="2038620"/>
                      <a:pt x="691427" y="1980445"/>
                      <a:pt x="693472" y="1922269"/>
                    </a:cubicBezTo>
                    <a:cubicBezTo>
                      <a:pt x="696199" y="1846369"/>
                      <a:pt x="699153" y="1770241"/>
                      <a:pt x="701880" y="1694340"/>
                    </a:cubicBezTo>
                    <a:cubicBezTo>
                      <a:pt x="704607" y="1620484"/>
                      <a:pt x="706880" y="1546402"/>
                      <a:pt x="709607" y="1472546"/>
                    </a:cubicBezTo>
                    <a:cubicBezTo>
                      <a:pt x="712334" y="1394827"/>
                      <a:pt x="715515" y="1317109"/>
                      <a:pt x="719833" y="1239390"/>
                    </a:cubicBezTo>
                    <a:cubicBezTo>
                      <a:pt x="723242" y="1179169"/>
                      <a:pt x="726196" y="1118949"/>
                      <a:pt x="729377" y="1058728"/>
                    </a:cubicBezTo>
                    <a:cubicBezTo>
                      <a:pt x="733013" y="989645"/>
                      <a:pt x="736876" y="920561"/>
                      <a:pt x="740740" y="851478"/>
                    </a:cubicBezTo>
                    <a:cubicBezTo>
                      <a:pt x="741876" y="831253"/>
                      <a:pt x="740285" y="828753"/>
                      <a:pt x="721651" y="836480"/>
                    </a:cubicBezTo>
                    <a:cubicBezTo>
                      <a:pt x="691654" y="848978"/>
                      <a:pt x="670520" y="831935"/>
                      <a:pt x="648023" y="817846"/>
                    </a:cubicBezTo>
                    <a:cubicBezTo>
                      <a:pt x="644614" y="815573"/>
                      <a:pt x="643705" y="811028"/>
                      <a:pt x="643250" y="806710"/>
                    </a:cubicBezTo>
                    <a:cubicBezTo>
                      <a:pt x="642569" y="798529"/>
                      <a:pt x="644159" y="790576"/>
                      <a:pt x="647114" y="783304"/>
                    </a:cubicBezTo>
                    <a:cubicBezTo>
                      <a:pt x="655522" y="763306"/>
                      <a:pt x="661885" y="742626"/>
                      <a:pt x="668929" y="722174"/>
                    </a:cubicBezTo>
                    <a:cubicBezTo>
                      <a:pt x="673247" y="709676"/>
                      <a:pt x="682110" y="705585"/>
                      <a:pt x="694836" y="709676"/>
                    </a:cubicBezTo>
                    <a:cubicBezTo>
                      <a:pt x="705516" y="712857"/>
                      <a:pt x="714152" y="720129"/>
                      <a:pt x="722560" y="726946"/>
                    </a:cubicBezTo>
                    <a:cubicBezTo>
                      <a:pt x="726423" y="729901"/>
                      <a:pt x="729377" y="731037"/>
                      <a:pt x="734377" y="729219"/>
                    </a:cubicBezTo>
                    <a:cubicBezTo>
                      <a:pt x="747784" y="724219"/>
                      <a:pt x="761192" y="719902"/>
                      <a:pt x="774827" y="715811"/>
                    </a:cubicBezTo>
                    <a:cubicBezTo>
                      <a:pt x="781871" y="713766"/>
                      <a:pt x="780508" y="711039"/>
                      <a:pt x="776645" y="706949"/>
                    </a:cubicBezTo>
                    <a:cubicBezTo>
                      <a:pt x="768009" y="698086"/>
                      <a:pt x="757783" y="691496"/>
                      <a:pt x="747330" y="685360"/>
                    </a:cubicBezTo>
                    <a:cubicBezTo>
                      <a:pt x="699381" y="657181"/>
                      <a:pt x="657112" y="621731"/>
                      <a:pt x="618708" y="581735"/>
                    </a:cubicBezTo>
                    <a:cubicBezTo>
                      <a:pt x="535308" y="494699"/>
                      <a:pt x="449863" y="409481"/>
                      <a:pt x="361918" y="326763"/>
                    </a:cubicBezTo>
                    <a:cubicBezTo>
                      <a:pt x="253975" y="224729"/>
                      <a:pt x="139215" y="129739"/>
                      <a:pt x="26955" y="32250"/>
                    </a:cubicBezTo>
                    <a:cubicBezTo>
                      <a:pt x="19001" y="25433"/>
                      <a:pt x="11502" y="18388"/>
                      <a:pt x="3775" y="11343"/>
                    </a:cubicBezTo>
                    <a:cubicBezTo>
                      <a:pt x="1503" y="9071"/>
                      <a:pt x="-1224" y="6117"/>
                      <a:pt x="594" y="2708"/>
                    </a:cubicBezTo>
                    <a:cubicBezTo>
                      <a:pt x="2639" y="-1155"/>
                      <a:pt x="6957" y="-19"/>
                      <a:pt x="10366" y="890"/>
                    </a:cubicBezTo>
                    <a:cubicBezTo>
                      <a:pt x="26727" y="4980"/>
                      <a:pt x="41499" y="12934"/>
                      <a:pt x="54679" y="22933"/>
                    </a:cubicBezTo>
                    <a:cubicBezTo>
                      <a:pt x="252384" y="174734"/>
                      <a:pt x="447136" y="330854"/>
                      <a:pt x="632797" y="497653"/>
                    </a:cubicBezTo>
                    <a:cubicBezTo>
                      <a:pt x="693245" y="552193"/>
                      <a:pt x="754602" y="605596"/>
                      <a:pt x="815731" y="659454"/>
                    </a:cubicBezTo>
                    <a:cubicBezTo>
                      <a:pt x="823003" y="666044"/>
                      <a:pt x="831184" y="671498"/>
                      <a:pt x="840274" y="675361"/>
                    </a:cubicBezTo>
                    <a:cubicBezTo>
                      <a:pt x="853454" y="680815"/>
                      <a:pt x="861181" y="678088"/>
                      <a:pt x="866635" y="664681"/>
                    </a:cubicBezTo>
                    <a:cubicBezTo>
                      <a:pt x="872316" y="651046"/>
                      <a:pt x="879361" y="637865"/>
                      <a:pt x="885496" y="624458"/>
                    </a:cubicBezTo>
                    <a:cubicBezTo>
                      <a:pt x="895041" y="603778"/>
                      <a:pt x="909812" y="587644"/>
                      <a:pt x="926628" y="572645"/>
                    </a:cubicBezTo>
                    <a:cubicBezTo>
                      <a:pt x="998666" y="507880"/>
                      <a:pt x="1075703" y="449250"/>
                      <a:pt x="1151603" y="389029"/>
                    </a:cubicBezTo>
                    <a:cubicBezTo>
                      <a:pt x="1164329" y="378803"/>
                      <a:pt x="1177055" y="368577"/>
                      <a:pt x="1190236" y="359032"/>
                    </a:cubicBezTo>
                    <a:cubicBezTo>
                      <a:pt x="1197962" y="353351"/>
                      <a:pt x="1201143" y="355396"/>
                      <a:pt x="1201598" y="364941"/>
                    </a:cubicBezTo>
                    <a:cubicBezTo>
                      <a:pt x="1202052" y="374258"/>
                      <a:pt x="1197280" y="381530"/>
                      <a:pt x="1192281" y="388575"/>
                    </a:cubicBezTo>
                    <a:cubicBezTo>
                      <a:pt x="1174328" y="413799"/>
                      <a:pt x="1152967" y="436297"/>
                      <a:pt x="1132969" y="459703"/>
                    </a:cubicBezTo>
                    <a:cubicBezTo>
                      <a:pt x="1061841" y="543103"/>
                      <a:pt x="989803" y="625594"/>
                      <a:pt x="912312" y="703313"/>
                    </a:cubicBezTo>
                    <a:cubicBezTo>
                      <a:pt x="906403" y="709221"/>
                      <a:pt x="907539" y="716493"/>
                      <a:pt x="905949" y="723083"/>
                    </a:cubicBezTo>
                    <a:cubicBezTo>
                      <a:pt x="904131" y="731946"/>
                      <a:pt x="902086" y="740354"/>
                      <a:pt x="896177" y="747399"/>
                    </a:cubicBezTo>
                    <a:cubicBezTo>
                      <a:pt x="890496" y="753989"/>
                      <a:pt x="890496" y="762170"/>
                      <a:pt x="892087" y="770123"/>
                    </a:cubicBezTo>
                    <a:cubicBezTo>
                      <a:pt x="901631" y="817846"/>
                      <a:pt x="915720" y="864204"/>
                      <a:pt x="927992" y="911244"/>
                    </a:cubicBezTo>
                    <a:cubicBezTo>
                      <a:pt x="948444" y="990781"/>
                      <a:pt x="977077" y="1067818"/>
                      <a:pt x="1003892" y="1145309"/>
                    </a:cubicBezTo>
                    <a:cubicBezTo>
                      <a:pt x="1038434" y="1244617"/>
                      <a:pt x="1063659" y="1346878"/>
                      <a:pt x="1092746" y="1447776"/>
                    </a:cubicBezTo>
                    <a:cubicBezTo>
                      <a:pt x="1123879" y="1555946"/>
                      <a:pt x="1149558" y="1665480"/>
                      <a:pt x="1173646" y="1775467"/>
                    </a:cubicBezTo>
                    <a:cubicBezTo>
                      <a:pt x="1177055" y="1790693"/>
                      <a:pt x="1178646" y="1806373"/>
                      <a:pt x="1181146" y="1822053"/>
                    </a:cubicBezTo>
                    <a:cubicBezTo>
                      <a:pt x="1181600" y="1824553"/>
                      <a:pt x="1183191" y="1827962"/>
                      <a:pt x="1179555" y="1828871"/>
                    </a:cubicBezTo>
                    <a:cubicBezTo>
                      <a:pt x="1176146" y="1829780"/>
                      <a:pt x="1175464" y="1826371"/>
                      <a:pt x="1174555" y="1823871"/>
                    </a:cubicBezTo>
                    <a:cubicBezTo>
                      <a:pt x="1165465" y="1800010"/>
                      <a:pt x="1156603" y="1776149"/>
                      <a:pt x="1149785" y="1751606"/>
                    </a:cubicBezTo>
                    <a:cubicBezTo>
                      <a:pt x="1101836" y="1578444"/>
                      <a:pt x="1050478" y="1406190"/>
                      <a:pt x="996393" y="1234618"/>
                    </a:cubicBezTo>
                    <a:cubicBezTo>
                      <a:pt x="953671" y="1099633"/>
                      <a:pt x="908448" y="965557"/>
                      <a:pt x="853909" y="834662"/>
                    </a:cubicBezTo>
                    <a:cubicBezTo>
                      <a:pt x="849137" y="823527"/>
                      <a:pt x="844365" y="812392"/>
                      <a:pt x="839365" y="801256"/>
                    </a:cubicBezTo>
                    <a:cubicBezTo>
                      <a:pt x="835729" y="793530"/>
                      <a:pt x="830048" y="784440"/>
                      <a:pt x="821867" y="785576"/>
                    </a:cubicBezTo>
                    <a:cubicBezTo>
                      <a:pt x="815050" y="786485"/>
                      <a:pt x="813459" y="797620"/>
                      <a:pt x="811641" y="804665"/>
                    </a:cubicBezTo>
                    <a:cubicBezTo>
                      <a:pt x="808459" y="817846"/>
                      <a:pt x="809596" y="831253"/>
                      <a:pt x="810277" y="844661"/>
                    </a:cubicBezTo>
                    <a:cubicBezTo>
                      <a:pt x="813004" y="897155"/>
                      <a:pt x="815731" y="949649"/>
                      <a:pt x="818458" y="1002143"/>
                    </a:cubicBezTo>
                    <a:cubicBezTo>
                      <a:pt x="822322" y="1075090"/>
                      <a:pt x="826412" y="1148036"/>
                      <a:pt x="830275" y="1220983"/>
                    </a:cubicBezTo>
                    <a:cubicBezTo>
                      <a:pt x="833002" y="1271659"/>
                      <a:pt x="836184" y="1322336"/>
                      <a:pt x="837774" y="1373239"/>
                    </a:cubicBezTo>
                    <a:cubicBezTo>
                      <a:pt x="841638" y="1502316"/>
                      <a:pt x="844819" y="1631620"/>
                      <a:pt x="848228" y="1760696"/>
                    </a:cubicBezTo>
                    <a:cubicBezTo>
                      <a:pt x="850955" y="1867957"/>
                      <a:pt x="853227" y="1974991"/>
                      <a:pt x="855954" y="2082252"/>
                    </a:cubicBezTo>
                    <a:cubicBezTo>
                      <a:pt x="857318" y="2135428"/>
                      <a:pt x="858454" y="2188604"/>
                      <a:pt x="859817" y="2241780"/>
                    </a:cubicBezTo>
                    <a:cubicBezTo>
                      <a:pt x="859817" y="2244734"/>
                      <a:pt x="859590" y="2247688"/>
                      <a:pt x="859590" y="2250642"/>
                    </a:cubicBezTo>
                    <a:cubicBezTo>
                      <a:pt x="861181" y="2258823"/>
                      <a:pt x="859817" y="2267232"/>
                      <a:pt x="860272" y="2275412"/>
                    </a:cubicBezTo>
                    <a:cubicBezTo>
                      <a:pt x="860499" y="2279730"/>
                      <a:pt x="858681" y="2281094"/>
                      <a:pt x="854591" y="2280866"/>
                    </a:cubicBezTo>
                    <a:cubicBezTo>
                      <a:pt x="850955" y="2280639"/>
                      <a:pt x="847546" y="2280866"/>
                      <a:pt x="843910" y="2280866"/>
                    </a:cubicBezTo>
                    <a:cubicBezTo>
                      <a:pt x="803460" y="2280866"/>
                      <a:pt x="763237" y="2280866"/>
                      <a:pt x="722787" y="2280866"/>
                    </a:cubicBezTo>
                    <a:cubicBezTo>
                      <a:pt x="719606" y="2280866"/>
                      <a:pt x="716197" y="2279957"/>
                      <a:pt x="713243" y="2281775"/>
                    </a:cubicBezTo>
                    <a:cubicBezTo>
                      <a:pt x="702562" y="2282003"/>
                      <a:pt x="691654" y="2282003"/>
                      <a:pt x="680973" y="2282003"/>
                    </a:cubicBezTo>
                    <a:close/>
                  </a:path>
                </a:pathLst>
              </a:custGeom>
              <a:grpFill/>
              <a:ln w="226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17FB587-1F4F-4C8F-BC5F-EB3A55FF2F1D}"/>
                  </a:ext>
                </a:extLst>
              </p:cNvPr>
              <p:cNvSpPr/>
              <p:nvPr/>
            </p:nvSpPr>
            <p:spPr>
              <a:xfrm>
                <a:off x="2570741" y="1923157"/>
                <a:ext cx="659018" cy="1245317"/>
              </a:xfrm>
              <a:custGeom>
                <a:avLst/>
                <a:gdLst>
                  <a:gd name="connsiteX0" fmla="*/ 0 w 659018"/>
                  <a:gd name="connsiteY0" fmla="*/ 221 h 1245317"/>
                  <a:gd name="connsiteX1" fmla="*/ 31360 w 659018"/>
                  <a:gd name="connsiteY1" fmla="*/ 12720 h 1245317"/>
                  <a:gd name="connsiteX2" fmla="*/ 323373 w 659018"/>
                  <a:gd name="connsiteY2" fmla="*/ 249285 h 1245317"/>
                  <a:gd name="connsiteX3" fmla="*/ 440406 w 659018"/>
                  <a:gd name="connsiteY3" fmla="*/ 352228 h 1245317"/>
                  <a:gd name="connsiteX4" fmla="*/ 461995 w 659018"/>
                  <a:gd name="connsiteY4" fmla="*/ 367908 h 1245317"/>
                  <a:gd name="connsiteX5" fmla="*/ 475857 w 659018"/>
                  <a:gd name="connsiteY5" fmla="*/ 363136 h 1245317"/>
                  <a:gd name="connsiteX6" fmla="*/ 547667 w 659018"/>
                  <a:gd name="connsiteY6" fmla="*/ 279509 h 1245317"/>
                  <a:gd name="connsiteX7" fmla="*/ 648792 w 659018"/>
                  <a:gd name="connsiteY7" fmla="*/ 199290 h 1245317"/>
                  <a:gd name="connsiteX8" fmla="*/ 659018 w 659018"/>
                  <a:gd name="connsiteY8" fmla="*/ 194973 h 1245317"/>
                  <a:gd name="connsiteX9" fmla="*/ 657655 w 659018"/>
                  <a:gd name="connsiteY9" fmla="*/ 208153 h 1245317"/>
                  <a:gd name="connsiteX10" fmla="*/ 641747 w 659018"/>
                  <a:gd name="connsiteY10" fmla="*/ 228605 h 1245317"/>
                  <a:gd name="connsiteX11" fmla="*/ 503126 w 659018"/>
                  <a:gd name="connsiteY11" fmla="*/ 381998 h 1245317"/>
                  <a:gd name="connsiteX12" fmla="*/ 498809 w 659018"/>
                  <a:gd name="connsiteY12" fmla="*/ 390406 h 1245317"/>
                  <a:gd name="connsiteX13" fmla="*/ 491991 w 659018"/>
                  <a:gd name="connsiteY13" fmla="*/ 409495 h 1245317"/>
                  <a:gd name="connsiteX14" fmla="*/ 491309 w 659018"/>
                  <a:gd name="connsiteY14" fmla="*/ 424038 h 1245317"/>
                  <a:gd name="connsiteX15" fmla="*/ 539031 w 659018"/>
                  <a:gd name="connsiteY15" fmla="*/ 587657 h 1245317"/>
                  <a:gd name="connsiteX16" fmla="*/ 646065 w 659018"/>
                  <a:gd name="connsiteY16" fmla="*/ 972614 h 1245317"/>
                  <a:gd name="connsiteX17" fmla="*/ 649019 w 659018"/>
                  <a:gd name="connsiteY17" fmla="*/ 991930 h 1245317"/>
                  <a:gd name="connsiteX18" fmla="*/ 648565 w 659018"/>
                  <a:gd name="connsiteY18" fmla="*/ 998293 h 1245317"/>
                  <a:gd name="connsiteX19" fmla="*/ 643565 w 659018"/>
                  <a:gd name="connsiteY19" fmla="*/ 989431 h 1245317"/>
                  <a:gd name="connsiteX20" fmla="*/ 600843 w 659018"/>
                  <a:gd name="connsiteY20" fmla="*/ 846492 h 1245317"/>
                  <a:gd name="connsiteX21" fmla="*/ 465403 w 659018"/>
                  <a:gd name="connsiteY21" fmla="*/ 446081 h 1245317"/>
                  <a:gd name="connsiteX22" fmla="*/ 462676 w 659018"/>
                  <a:gd name="connsiteY22" fmla="*/ 439491 h 1245317"/>
                  <a:gd name="connsiteX23" fmla="*/ 451996 w 659018"/>
                  <a:gd name="connsiteY23" fmla="*/ 429038 h 1245317"/>
                  <a:gd name="connsiteX24" fmla="*/ 445633 w 659018"/>
                  <a:gd name="connsiteY24" fmla="*/ 443582 h 1245317"/>
                  <a:gd name="connsiteX25" fmla="*/ 448132 w 659018"/>
                  <a:gd name="connsiteY25" fmla="*/ 511301 h 1245317"/>
                  <a:gd name="connsiteX26" fmla="*/ 454268 w 659018"/>
                  <a:gd name="connsiteY26" fmla="*/ 623335 h 1245317"/>
                  <a:gd name="connsiteX27" fmla="*/ 462449 w 659018"/>
                  <a:gd name="connsiteY27" fmla="*/ 808541 h 1245317"/>
                  <a:gd name="connsiteX28" fmla="*/ 466994 w 659018"/>
                  <a:gd name="connsiteY28" fmla="*/ 985795 h 1245317"/>
                  <a:gd name="connsiteX29" fmla="*/ 473130 w 659018"/>
                  <a:gd name="connsiteY29" fmla="*/ 1237131 h 1245317"/>
                  <a:gd name="connsiteX30" fmla="*/ 464040 w 659018"/>
                  <a:gd name="connsiteY30" fmla="*/ 1246448 h 1245317"/>
                  <a:gd name="connsiteX31" fmla="*/ 382003 w 659018"/>
                  <a:gd name="connsiteY31" fmla="*/ 1246448 h 1245317"/>
                  <a:gd name="connsiteX32" fmla="*/ 374277 w 659018"/>
                  <a:gd name="connsiteY32" fmla="*/ 1238494 h 1245317"/>
                  <a:gd name="connsiteX33" fmla="*/ 380867 w 659018"/>
                  <a:gd name="connsiteY33" fmla="*/ 1067604 h 1245317"/>
                  <a:gd name="connsiteX34" fmla="*/ 387003 w 659018"/>
                  <a:gd name="connsiteY34" fmla="*/ 894896 h 1245317"/>
                  <a:gd name="connsiteX35" fmla="*/ 398820 w 659018"/>
                  <a:gd name="connsiteY35" fmla="*/ 623335 h 1245317"/>
                  <a:gd name="connsiteX36" fmla="*/ 407455 w 659018"/>
                  <a:gd name="connsiteY36" fmla="*/ 464034 h 1245317"/>
                  <a:gd name="connsiteX37" fmla="*/ 397456 w 659018"/>
                  <a:gd name="connsiteY37" fmla="*/ 456308 h 1245317"/>
                  <a:gd name="connsiteX38" fmla="*/ 357233 w 659018"/>
                  <a:gd name="connsiteY38" fmla="*/ 446763 h 1245317"/>
                  <a:gd name="connsiteX39" fmla="*/ 354506 w 659018"/>
                  <a:gd name="connsiteY39" fmla="*/ 433810 h 1245317"/>
                  <a:gd name="connsiteX40" fmla="*/ 369277 w 659018"/>
                  <a:gd name="connsiteY40" fmla="*/ 391996 h 1245317"/>
                  <a:gd name="connsiteX41" fmla="*/ 382231 w 659018"/>
                  <a:gd name="connsiteY41" fmla="*/ 387451 h 1245317"/>
                  <a:gd name="connsiteX42" fmla="*/ 387912 w 659018"/>
                  <a:gd name="connsiteY42" fmla="*/ 389724 h 1245317"/>
                  <a:gd name="connsiteX43" fmla="*/ 429725 w 659018"/>
                  <a:gd name="connsiteY43" fmla="*/ 389497 h 1245317"/>
                  <a:gd name="connsiteX44" fmla="*/ 414954 w 659018"/>
                  <a:gd name="connsiteY44" fmla="*/ 376089 h 1245317"/>
                  <a:gd name="connsiteX45" fmla="*/ 341326 w 659018"/>
                  <a:gd name="connsiteY45" fmla="*/ 317686 h 1245317"/>
                  <a:gd name="connsiteX46" fmla="*/ 149529 w 659018"/>
                  <a:gd name="connsiteY46" fmla="*/ 132707 h 1245317"/>
                  <a:gd name="connsiteX47" fmla="*/ 15453 w 659018"/>
                  <a:gd name="connsiteY47" fmla="*/ 17265 h 1245317"/>
                  <a:gd name="connsiteX48" fmla="*/ 0 w 659018"/>
                  <a:gd name="connsiteY48" fmla="*/ 3857 h 1245317"/>
                  <a:gd name="connsiteX49" fmla="*/ 0 w 659018"/>
                  <a:gd name="connsiteY49" fmla="*/ 221 h 1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59018" h="1245317">
                    <a:moveTo>
                      <a:pt x="0" y="221"/>
                    </a:moveTo>
                    <a:cubicBezTo>
                      <a:pt x="12726" y="-1369"/>
                      <a:pt x="22270" y="5903"/>
                      <a:pt x="31360" y="12720"/>
                    </a:cubicBezTo>
                    <a:cubicBezTo>
                      <a:pt x="130895" y="88848"/>
                      <a:pt x="229520" y="166339"/>
                      <a:pt x="323373" y="249285"/>
                    </a:cubicBezTo>
                    <a:cubicBezTo>
                      <a:pt x="362233" y="283827"/>
                      <a:pt x="401319" y="318141"/>
                      <a:pt x="440406" y="352228"/>
                    </a:cubicBezTo>
                    <a:cubicBezTo>
                      <a:pt x="446996" y="358137"/>
                      <a:pt x="453586" y="364045"/>
                      <a:pt x="461995" y="367908"/>
                    </a:cubicBezTo>
                    <a:cubicBezTo>
                      <a:pt x="468585" y="370862"/>
                      <a:pt x="473811" y="369499"/>
                      <a:pt x="475857" y="363136"/>
                    </a:cubicBezTo>
                    <a:cubicBezTo>
                      <a:pt x="487901" y="324958"/>
                      <a:pt x="519034" y="302915"/>
                      <a:pt x="547667" y="279509"/>
                    </a:cubicBezTo>
                    <a:cubicBezTo>
                      <a:pt x="581072" y="252239"/>
                      <a:pt x="614932" y="225878"/>
                      <a:pt x="648792" y="199290"/>
                    </a:cubicBezTo>
                    <a:cubicBezTo>
                      <a:pt x="651746" y="197018"/>
                      <a:pt x="655155" y="191564"/>
                      <a:pt x="659018" y="194973"/>
                    </a:cubicBezTo>
                    <a:cubicBezTo>
                      <a:pt x="662881" y="198381"/>
                      <a:pt x="659927" y="203835"/>
                      <a:pt x="657655" y="208153"/>
                    </a:cubicBezTo>
                    <a:cubicBezTo>
                      <a:pt x="653564" y="215879"/>
                      <a:pt x="647429" y="222015"/>
                      <a:pt x="641747" y="228605"/>
                    </a:cubicBezTo>
                    <a:cubicBezTo>
                      <a:pt x="596752" y="280872"/>
                      <a:pt x="551757" y="332912"/>
                      <a:pt x="503126" y="381998"/>
                    </a:cubicBezTo>
                    <a:cubicBezTo>
                      <a:pt x="500854" y="384270"/>
                      <a:pt x="499263" y="386770"/>
                      <a:pt x="498809" y="390406"/>
                    </a:cubicBezTo>
                    <a:cubicBezTo>
                      <a:pt x="497672" y="396996"/>
                      <a:pt x="496309" y="403586"/>
                      <a:pt x="491991" y="409495"/>
                    </a:cubicBezTo>
                    <a:cubicBezTo>
                      <a:pt x="488582" y="413812"/>
                      <a:pt x="490173" y="419266"/>
                      <a:pt x="491309" y="424038"/>
                    </a:cubicBezTo>
                    <a:cubicBezTo>
                      <a:pt x="504263" y="479487"/>
                      <a:pt x="520170" y="534026"/>
                      <a:pt x="539031" y="587657"/>
                    </a:cubicBezTo>
                    <a:cubicBezTo>
                      <a:pt x="583118" y="713552"/>
                      <a:pt x="617205" y="842401"/>
                      <a:pt x="646065" y="972614"/>
                    </a:cubicBezTo>
                    <a:cubicBezTo>
                      <a:pt x="647429" y="978977"/>
                      <a:pt x="648110" y="985568"/>
                      <a:pt x="649019" y="991930"/>
                    </a:cubicBezTo>
                    <a:cubicBezTo>
                      <a:pt x="649247" y="993976"/>
                      <a:pt x="650156" y="996021"/>
                      <a:pt x="648565" y="998293"/>
                    </a:cubicBezTo>
                    <a:cubicBezTo>
                      <a:pt x="644929" y="996475"/>
                      <a:pt x="644702" y="992612"/>
                      <a:pt x="643565" y="989431"/>
                    </a:cubicBezTo>
                    <a:cubicBezTo>
                      <a:pt x="626522" y="942618"/>
                      <a:pt x="615387" y="893987"/>
                      <a:pt x="600843" y="846492"/>
                    </a:cubicBezTo>
                    <a:cubicBezTo>
                      <a:pt x="559711" y="711734"/>
                      <a:pt x="520397" y="576294"/>
                      <a:pt x="465403" y="446081"/>
                    </a:cubicBezTo>
                    <a:cubicBezTo>
                      <a:pt x="464494" y="443809"/>
                      <a:pt x="463585" y="441764"/>
                      <a:pt x="462676" y="439491"/>
                    </a:cubicBezTo>
                    <a:cubicBezTo>
                      <a:pt x="460177" y="434719"/>
                      <a:pt x="457222" y="427674"/>
                      <a:pt x="451996" y="429038"/>
                    </a:cubicBezTo>
                    <a:cubicBezTo>
                      <a:pt x="447223" y="430401"/>
                      <a:pt x="445860" y="437673"/>
                      <a:pt x="445633" y="443582"/>
                    </a:cubicBezTo>
                    <a:cubicBezTo>
                      <a:pt x="444724" y="466079"/>
                      <a:pt x="446996" y="488804"/>
                      <a:pt x="448132" y="511301"/>
                    </a:cubicBezTo>
                    <a:cubicBezTo>
                      <a:pt x="449950" y="548570"/>
                      <a:pt x="452677" y="586066"/>
                      <a:pt x="454268" y="623335"/>
                    </a:cubicBezTo>
                    <a:cubicBezTo>
                      <a:pt x="456995" y="685146"/>
                      <a:pt x="461540" y="746730"/>
                      <a:pt x="462449" y="808541"/>
                    </a:cubicBezTo>
                    <a:cubicBezTo>
                      <a:pt x="463358" y="867626"/>
                      <a:pt x="465403" y="926710"/>
                      <a:pt x="466994" y="985795"/>
                    </a:cubicBezTo>
                    <a:cubicBezTo>
                      <a:pt x="469039" y="1069649"/>
                      <a:pt x="470857" y="1153276"/>
                      <a:pt x="473130" y="1237131"/>
                    </a:cubicBezTo>
                    <a:cubicBezTo>
                      <a:pt x="473357" y="1244857"/>
                      <a:pt x="471312" y="1246448"/>
                      <a:pt x="464040" y="1246448"/>
                    </a:cubicBezTo>
                    <a:cubicBezTo>
                      <a:pt x="436770" y="1245993"/>
                      <a:pt x="409273" y="1246221"/>
                      <a:pt x="382003" y="1246448"/>
                    </a:cubicBezTo>
                    <a:cubicBezTo>
                      <a:pt x="375640" y="1246448"/>
                      <a:pt x="374050" y="1244630"/>
                      <a:pt x="374277" y="1238494"/>
                    </a:cubicBezTo>
                    <a:cubicBezTo>
                      <a:pt x="376549" y="1181455"/>
                      <a:pt x="378822" y="1124416"/>
                      <a:pt x="380867" y="1067604"/>
                    </a:cubicBezTo>
                    <a:cubicBezTo>
                      <a:pt x="382912" y="1010110"/>
                      <a:pt x="384730" y="952389"/>
                      <a:pt x="387003" y="894896"/>
                    </a:cubicBezTo>
                    <a:cubicBezTo>
                      <a:pt x="390184" y="804451"/>
                      <a:pt x="393366" y="713779"/>
                      <a:pt x="398820" y="623335"/>
                    </a:cubicBezTo>
                    <a:cubicBezTo>
                      <a:pt x="402001" y="570386"/>
                      <a:pt x="404728" y="517210"/>
                      <a:pt x="407455" y="464034"/>
                    </a:cubicBezTo>
                    <a:cubicBezTo>
                      <a:pt x="407910" y="454490"/>
                      <a:pt x="406092" y="452672"/>
                      <a:pt x="397456" y="456308"/>
                    </a:cubicBezTo>
                    <a:cubicBezTo>
                      <a:pt x="381322" y="463125"/>
                      <a:pt x="369277" y="454717"/>
                      <a:pt x="357233" y="446763"/>
                    </a:cubicBezTo>
                    <a:cubicBezTo>
                      <a:pt x="352688" y="443809"/>
                      <a:pt x="352916" y="438355"/>
                      <a:pt x="354506" y="433810"/>
                    </a:cubicBezTo>
                    <a:cubicBezTo>
                      <a:pt x="359051" y="419721"/>
                      <a:pt x="364051" y="405859"/>
                      <a:pt x="369277" y="391996"/>
                    </a:cubicBezTo>
                    <a:cubicBezTo>
                      <a:pt x="371550" y="386088"/>
                      <a:pt x="377004" y="386088"/>
                      <a:pt x="382231" y="387451"/>
                    </a:cubicBezTo>
                    <a:cubicBezTo>
                      <a:pt x="384276" y="387906"/>
                      <a:pt x="386548" y="388361"/>
                      <a:pt x="387912" y="389724"/>
                    </a:cubicBezTo>
                    <a:cubicBezTo>
                      <a:pt x="402001" y="404722"/>
                      <a:pt x="415409" y="393360"/>
                      <a:pt x="429725" y="389497"/>
                    </a:cubicBezTo>
                    <a:cubicBezTo>
                      <a:pt x="425862" y="382679"/>
                      <a:pt x="420408" y="379271"/>
                      <a:pt x="414954" y="376089"/>
                    </a:cubicBezTo>
                    <a:cubicBezTo>
                      <a:pt x="387457" y="360182"/>
                      <a:pt x="363369" y="340184"/>
                      <a:pt x="341326" y="317686"/>
                    </a:cubicBezTo>
                    <a:cubicBezTo>
                      <a:pt x="279287" y="254057"/>
                      <a:pt x="216340" y="191337"/>
                      <a:pt x="149529" y="132707"/>
                    </a:cubicBezTo>
                    <a:cubicBezTo>
                      <a:pt x="104988" y="93620"/>
                      <a:pt x="59993" y="55670"/>
                      <a:pt x="15453" y="17265"/>
                    </a:cubicBezTo>
                    <a:cubicBezTo>
                      <a:pt x="10226" y="12720"/>
                      <a:pt x="5227" y="8402"/>
                      <a:pt x="0" y="3857"/>
                    </a:cubicBezTo>
                    <a:cubicBezTo>
                      <a:pt x="0" y="2721"/>
                      <a:pt x="0" y="1358"/>
                      <a:pt x="0" y="221"/>
                    </a:cubicBezTo>
                    <a:close/>
                  </a:path>
                </a:pathLst>
              </a:custGeom>
              <a:grpFill/>
              <a:ln w="226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6317DEA-9FD1-46F6-AE9E-C8217E92C2A9}"/>
                  </a:ext>
                </a:extLst>
              </p:cNvPr>
              <p:cNvSpPr/>
              <p:nvPr/>
            </p:nvSpPr>
            <p:spPr>
              <a:xfrm>
                <a:off x="3298161" y="3147335"/>
                <a:ext cx="147711" cy="29542"/>
              </a:xfrm>
              <a:custGeom>
                <a:avLst/>
                <a:gdLst>
                  <a:gd name="connsiteX0" fmla="*/ 0 w 147710"/>
                  <a:gd name="connsiteY0" fmla="*/ 31133 h 29542"/>
                  <a:gd name="connsiteX1" fmla="*/ 12044 w 147710"/>
                  <a:gd name="connsiteY1" fmla="*/ 29315 h 29542"/>
                  <a:gd name="connsiteX2" fmla="*/ 134531 w 147710"/>
                  <a:gd name="connsiteY2" fmla="*/ 29315 h 29542"/>
                  <a:gd name="connsiteX3" fmla="*/ 146120 w 147710"/>
                  <a:gd name="connsiteY3" fmla="*/ 17725 h 29542"/>
                  <a:gd name="connsiteX4" fmla="*/ 146347 w 147710"/>
                  <a:gd name="connsiteY4" fmla="*/ 0 h 29542"/>
                  <a:gd name="connsiteX5" fmla="*/ 147938 w 147710"/>
                  <a:gd name="connsiteY5" fmla="*/ 31133 h 29542"/>
                  <a:gd name="connsiteX6" fmla="*/ 0 w 147710"/>
                  <a:gd name="connsiteY6" fmla="*/ 31133 h 2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10" h="29542">
                    <a:moveTo>
                      <a:pt x="0" y="31133"/>
                    </a:moveTo>
                    <a:cubicBezTo>
                      <a:pt x="3863" y="28860"/>
                      <a:pt x="7954" y="29315"/>
                      <a:pt x="12044" y="29315"/>
                    </a:cubicBezTo>
                    <a:cubicBezTo>
                      <a:pt x="52949" y="29315"/>
                      <a:pt x="93626" y="29315"/>
                      <a:pt x="134531" y="29315"/>
                    </a:cubicBezTo>
                    <a:cubicBezTo>
                      <a:pt x="145439" y="29315"/>
                      <a:pt x="145893" y="28633"/>
                      <a:pt x="146120" y="17725"/>
                    </a:cubicBezTo>
                    <a:cubicBezTo>
                      <a:pt x="146120" y="11817"/>
                      <a:pt x="146347" y="5908"/>
                      <a:pt x="146347" y="0"/>
                    </a:cubicBezTo>
                    <a:cubicBezTo>
                      <a:pt x="148620" y="10226"/>
                      <a:pt x="147256" y="20907"/>
                      <a:pt x="147938" y="31133"/>
                    </a:cubicBezTo>
                    <a:cubicBezTo>
                      <a:pt x="98625" y="31133"/>
                      <a:pt x="49313" y="31133"/>
                      <a:pt x="0" y="31133"/>
                    </a:cubicBezTo>
                    <a:close/>
                  </a:path>
                </a:pathLst>
              </a:custGeom>
              <a:grpFill/>
              <a:ln w="2261" cap="flat">
                <a:noFill/>
                <a:prstDash val="solid"/>
                <a:miter/>
              </a:ln>
            </p:spPr>
            <p:txBody>
              <a:bodyPr rtlCol="0" anchor="ctr"/>
              <a:lstStyle/>
              <a:p>
                <a:endParaRPr lang="en-US"/>
              </a:p>
            </p:txBody>
          </p:sp>
        </p:grpSp>
        <p:grpSp>
          <p:nvGrpSpPr>
            <p:cNvPr id="24" name="Graphic 44">
              <a:extLst>
                <a:ext uri="{FF2B5EF4-FFF2-40B4-BE49-F238E27FC236}">
                  <a16:creationId xmlns:a16="http://schemas.microsoft.com/office/drawing/2014/main" id="{EC78BFA3-06E2-49E9-B6C1-584B7FC05DCE}"/>
                </a:ext>
              </a:extLst>
            </p:cNvPr>
            <p:cNvGrpSpPr/>
            <p:nvPr/>
          </p:nvGrpSpPr>
          <p:grpSpPr>
            <a:xfrm>
              <a:off x="3897923" y="1157375"/>
              <a:ext cx="1006670" cy="1889153"/>
              <a:chOff x="2570741" y="896446"/>
              <a:chExt cx="1215775" cy="2281567"/>
            </a:xfrm>
            <a:solidFill>
              <a:schemeClr val="accent1"/>
            </a:solidFill>
          </p:grpSpPr>
          <p:sp>
            <p:nvSpPr>
              <p:cNvPr id="25" name="Freeform: Shape 24">
                <a:extLst>
                  <a:ext uri="{FF2B5EF4-FFF2-40B4-BE49-F238E27FC236}">
                    <a16:creationId xmlns:a16="http://schemas.microsoft.com/office/drawing/2014/main" id="{ABD907D6-EE8C-4596-90FB-42E17C4BB064}"/>
                  </a:ext>
                </a:extLst>
              </p:cNvPr>
              <p:cNvSpPr/>
              <p:nvPr/>
            </p:nvSpPr>
            <p:spPr>
              <a:xfrm>
                <a:off x="2584918" y="896465"/>
                <a:ext cx="1199868" cy="2281567"/>
              </a:xfrm>
              <a:custGeom>
                <a:avLst/>
                <a:gdLst>
                  <a:gd name="connsiteX0" fmla="*/ 680973 w 1199867"/>
                  <a:gd name="connsiteY0" fmla="*/ 2282003 h 2281567"/>
                  <a:gd name="connsiteX1" fmla="*/ 687336 w 1199867"/>
                  <a:gd name="connsiteY1" fmla="*/ 2096796 h 2281567"/>
                  <a:gd name="connsiteX2" fmla="*/ 693472 w 1199867"/>
                  <a:gd name="connsiteY2" fmla="*/ 1922269 h 2281567"/>
                  <a:gd name="connsiteX3" fmla="*/ 701880 w 1199867"/>
                  <a:gd name="connsiteY3" fmla="*/ 1694340 h 2281567"/>
                  <a:gd name="connsiteX4" fmla="*/ 709607 w 1199867"/>
                  <a:gd name="connsiteY4" fmla="*/ 1472546 h 2281567"/>
                  <a:gd name="connsiteX5" fmla="*/ 719833 w 1199867"/>
                  <a:gd name="connsiteY5" fmla="*/ 1239390 h 2281567"/>
                  <a:gd name="connsiteX6" fmla="*/ 729377 w 1199867"/>
                  <a:gd name="connsiteY6" fmla="*/ 1058728 h 2281567"/>
                  <a:gd name="connsiteX7" fmla="*/ 740740 w 1199867"/>
                  <a:gd name="connsiteY7" fmla="*/ 851478 h 2281567"/>
                  <a:gd name="connsiteX8" fmla="*/ 721651 w 1199867"/>
                  <a:gd name="connsiteY8" fmla="*/ 836480 h 2281567"/>
                  <a:gd name="connsiteX9" fmla="*/ 648023 w 1199867"/>
                  <a:gd name="connsiteY9" fmla="*/ 817846 h 2281567"/>
                  <a:gd name="connsiteX10" fmla="*/ 643250 w 1199867"/>
                  <a:gd name="connsiteY10" fmla="*/ 806710 h 2281567"/>
                  <a:gd name="connsiteX11" fmla="*/ 647114 w 1199867"/>
                  <a:gd name="connsiteY11" fmla="*/ 783304 h 2281567"/>
                  <a:gd name="connsiteX12" fmla="*/ 668929 w 1199867"/>
                  <a:gd name="connsiteY12" fmla="*/ 722174 h 2281567"/>
                  <a:gd name="connsiteX13" fmla="*/ 694836 w 1199867"/>
                  <a:gd name="connsiteY13" fmla="*/ 709676 h 2281567"/>
                  <a:gd name="connsiteX14" fmla="*/ 722560 w 1199867"/>
                  <a:gd name="connsiteY14" fmla="*/ 726946 h 2281567"/>
                  <a:gd name="connsiteX15" fmla="*/ 734377 w 1199867"/>
                  <a:gd name="connsiteY15" fmla="*/ 729219 h 2281567"/>
                  <a:gd name="connsiteX16" fmla="*/ 774827 w 1199867"/>
                  <a:gd name="connsiteY16" fmla="*/ 715811 h 2281567"/>
                  <a:gd name="connsiteX17" fmla="*/ 776645 w 1199867"/>
                  <a:gd name="connsiteY17" fmla="*/ 706949 h 2281567"/>
                  <a:gd name="connsiteX18" fmla="*/ 747330 w 1199867"/>
                  <a:gd name="connsiteY18" fmla="*/ 685360 h 2281567"/>
                  <a:gd name="connsiteX19" fmla="*/ 618708 w 1199867"/>
                  <a:gd name="connsiteY19" fmla="*/ 581735 h 2281567"/>
                  <a:gd name="connsiteX20" fmla="*/ 361918 w 1199867"/>
                  <a:gd name="connsiteY20" fmla="*/ 326763 h 2281567"/>
                  <a:gd name="connsiteX21" fmla="*/ 26955 w 1199867"/>
                  <a:gd name="connsiteY21" fmla="*/ 32250 h 2281567"/>
                  <a:gd name="connsiteX22" fmla="*/ 3775 w 1199867"/>
                  <a:gd name="connsiteY22" fmla="*/ 11343 h 2281567"/>
                  <a:gd name="connsiteX23" fmla="*/ 594 w 1199867"/>
                  <a:gd name="connsiteY23" fmla="*/ 2708 h 2281567"/>
                  <a:gd name="connsiteX24" fmla="*/ 10366 w 1199867"/>
                  <a:gd name="connsiteY24" fmla="*/ 890 h 2281567"/>
                  <a:gd name="connsiteX25" fmla="*/ 54679 w 1199867"/>
                  <a:gd name="connsiteY25" fmla="*/ 22933 h 2281567"/>
                  <a:gd name="connsiteX26" fmla="*/ 632797 w 1199867"/>
                  <a:gd name="connsiteY26" fmla="*/ 497653 h 2281567"/>
                  <a:gd name="connsiteX27" fmla="*/ 815731 w 1199867"/>
                  <a:gd name="connsiteY27" fmla="*/ 659454 h 2281567"/>
                  <a:gd name="connsiteX28" fmla="*/ 840274 w 1199867"/>
                  <a:gd name="connsiteY28" fmla="*/ 675361 h 2281567"/>
                  <a:gd name="connsiteX29" fmla="*/ 866635 w 1199867"/>
                  <a:gd name="connsiteY29" fmla="*/ 664681 h 2281567"/>
                  <a:gd name="connsiteX30" fmla="*/ 885496 w 1199867"/>
                  <a:gd name="connsiteY30" fmla="*/ 624458 h 2281567"/>
                  <a:gd name="connsiteX31" fmla="*/ 926628 w 1199867"/>
                  <a:gd name="connsiteY31" fmla="*/ 572645 h 2281567"/>
                  <a:gd name="connsiteX32" fmla="*/ 1151603 w 1199867"/>
                  <a:gd name="connsiteY32" fmla="*/ 389029 h 2281567"/>
                  <a:gd name="connsiteX33" fmla="*/ 1190236 w 1199867"/>
                  <a:gd name="connsiteY33" fmla="*/ 359032 h 2281567"/>
                  <a:gd name="connsiteX34" fmla="*/ 1201598 w 1199867"/>
                  <a:gd name="connsiteY34" fmla="*/ 364941 h 2281567"/>
                  <a:gd name="connsiteX35" fmla="*/ 1192281 w 1199867"/>
                  <a:gd name="connsiteY35" fmla="*/ 388575 h 2281567"/>
                  <a:gd name="connsiteX36" fmla="*/ 1132969 w 1199867"/>
                  <a:gd name="connsiteY36" fmla="*/ 459703 h 2281567"/>
                  <a:gd name="connsiteX37" fmla="*/ 912312 w 1199867"/>
                  <a:gd name="connsiteY37" fmla="*/ 703313 h 2281567"/>
                  <a:gd name="connsiteX38" fmla="*/ 905949 w 1199867"/>
                  <a:gd name="connsiteY38" fmla="*/ 723083 h 2281567"/>
                  <a:gd name="connsiteX39" fmla="*/ 896177 w 1199867"/>
                  <a:gd name="connsiteY39" fmla="*/ 747399 h 2281567"/>
                  <a:gd name="connsiteX40" fmla="*/ 892087 w 1199867"/>
                  <a:gd name="connsiteY40" fmla="*/ 770123 h 2281567"/>
                  <a:gd name="connsiteX41" fmla="*/ 927992 w 1199867"/>
                  <a:gd name="connsiteY41" fmla="*/ 911244 h 2281567"/>
                  <a:gd name="connsiteX42" fmla="*/ 1003892 w 1199867"/>
                  <a:gd name="connsiteY42" fmla="*/ 1145309 h 2281567"/>
                  <a:gd name="connsiteX43" fmla="*/ 1092746 w 1199867"/>
                  <a:gd name="connsiteY43" fmla="*/ 1447776 h 2281567"/>
                  <a:gd name="connsiteX44" fmla="*/ 1173646 w 1199867"/>
                  <a:gd name="connsiteY44" fmla="*/ 1775467 h 2281567"/>
                  <a:gd name="connsiteX45" fmla="*/ 1181146 w 1199867"/>
                  <a:gd name="connsiteY45" fmla="*/ 1822053 h 2281567"/>
                  <a:gd name="connsiteX46" fmla="*/ 1179555 w 1199867"/>
                  <a:gd name="connsiteY46" fmla="*/ 1828871 h 2281567"/>
                  <a:gd name="connsiteX47" fmla="*/ 1174555 w 1199867"/>
                  <a:gd name="connsiteY47" fmla="*/ 1823871 h 2281567"/>
                  <a:gd name="connsiteX48" fmla="*/ 1149785 w 1199867"/>
                  <a:gd name="connsiteY48" fmla="*/ 1751606 h 2281567"/>
                  <a:gd name="connsiteX49" fmla="*/ 996393 w 1199867"/>
                  <a:gd name="connsiteY49" fmla="*/ 1234618 h 2281567"/>
                  <a:gd name="connsiteX50" fmla="*/ 853909 w 1199867"/>
                  <a:gd name="connsiteY50" fmla="*/ 834662 h 2281567"/>
                  <a:gd name="connsiteX51" fmla="*/ 839365 w 1199867"/>
                  <a:gd name="connsiteY51" fmla="*/ 801256 h 2281567"/>
                  <a:gd name="connsiteX52" fmla="*/ 821867 w 1199867"/>
                  <a:gd name="connsiteY52" fmla="*/ 785576 h 2281567"/>
                  <a:gd name="connsiteX53" fmla="*/ 811641 w 1199867"/>
                  <a:gd name="connsiteY53" fmla="*/ 804665 h 2281567"/>
                  <a:gd name="connsiteX54" fmla="*/ 810277 w 1199867"/>
                  <a:gd name="connsiteY54" fmla="*/ 844661 h 2281567"/>
                  <a:gd name="connsiteX55" fmla="*/ 818458 w 1199867"/>
                  <a:gd name="connsiteY55" fmla="*/ 1002143 h 2281567"/>
                  <a:gd name="connsiteX56" fmla="*/ 830275 w 1199867"/>
                  <a:gd name="connsiteY56" fmla="*/ 1220983 h 2281567"/>
                  <a:gd name="connsiteX57" fmla="*/ 837774 w 1199867"/>
                  <a:gd name="connsiteY57" fmla="*/ 1373239 h 2281567"/>
                  <a:gd name="connsiteX58" fmla="*/ 848228 w 1199867"/>
                  <a:gd name="connsiteY58" fmla="*/ 1760696 h 2281567"/>
                  <a:gd name="connsiteX59" fmla="*/ 855954 w 1199867"/>
                  <a:gd name="connsiteY59" fmla="*/ 2082252 h 2281567"/>
                  <a:gd name="connsiteX60" fmla="*/ 859817 w 1199867"/>
                  <a:gd name="connsiteY60" fmla="*/ 2241780 h 2281567"/>
                  <a:gd name="connsiteX61" fmla="*/ 859590 w 1199867"/>
                  <a:gd name="connsiteY61" fmla="*/ 2250642 h 2281567"/>
                  <a:gd name="connsiteX62" fmla="*/ 860272 w 1199867"/>
                  <a:gd name="connsiteY62" fmla="*/ 2275412 h 2281567"/>
                  <a:gd name="connsiteX63" fmla="*/ 854591 w 1199867"/>
                  <a:gd name="connsiteY63" fmla="*/ 2280866 h 2281567"/>
                  <a:gd name="connsiteX64" fmla="*/ 843910 w 1199867"/>
                  <a:gd name="connsiteY64" fmla="*/ 2280866 h 2281567"/>
                  <a:gd name="connsiteX65" fmla="*/ 722787 w 1199867"/>
                  <a:gd name="connsiteY65" fmla="*/ 2280866 h 2281567"/>
                  <a:gd name="connsiteX66" fmla="*/ 713243 w 1199867"/>
                  <a:gd name="connsiteY66" fmla="*/ 2281775 h 2281567"/>
                  <a:gd name="connsiteX67" fmla="*/ 680973 w 1199867"/>
                  <a:gd name="connsiteY67" fmla="*/ 2282003 h 22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99867" h="2281567">
                    <a:moveTo>
                      <a:pt x="680973" y="2282003"/>
                    </a:moveTo>
                    <a:cubicBezTo>
                      <a:pt x="683019" y="2220191"/>
                      <a:pt x="685291" y="2158607"/>
                      <a:pt x="687336" y="2096796"/>
                    </a:cubicBezTo>
                    <a:cubicBezTo>
                      <a:pt x="689382" y="2038620"/>
                      <a:pt x="691427" y="1980445"/>
                      <a:pt x="693472" y="1922269"/>
                    </a:cubicBezTo>
                    <a:cubicBezTo>
                      <a:pt x="696199" y="1846369"/>
                      <a:pt x="699153" y="1770241"/>
                      <a:pt x="701880" y="1694340"/>
                    </a:cubicBezTo>
                    <a:cubicBezTo>
                      <a:pt x="704607" y="1620484"/>
                      <a:pt x="706880" y="1546402"/>
                      <a:pt x="709607" y="1472546"/>
                    </a:cubicBezTo>
                    <a:cubicBezTo>
                      <a:pt x="712334" y="1394827"/>
                      <a:pt x="715515" y="1317109"/>
                      <a:pt x="719833" y="1239390"/>
                    </a:cubicBezTo>
                    <a:cubicBezTo>
                      <a:pt x="723242" y="1179169"/>
                      <a:pt x="726196" y="1118949"/>
                      <a:pt x="729377" y="1058728"/>
                    </a:cubicBezTo>
                    <a:cubicBezTo>
                      <a:pt x="733013" y="989645"/>
                      <a:pt x="736876" y="920561"/>
                      <a:pt x="740740" y="851478"/>
                    </a:cubicBezTo>
                    <a:cubicBezTo>
                      <a:pt x="741876" y="831253"/>
                      <a:pt x="740285" y="828753"/>
                      <a:pt x="721651" y="836480"/>
                    </a:cubicBezTo>
                    <a:cubicBezTo>
                      <a:pt x="691654" y="848978"/>
                      <a:pt x="670520" y="831935"/>
                      <a:pt x="648023" y="817846"/>
                    </a:cubicBezTo>
                    <a:cubicBezTo>
                      <a:pt x="644614" y="815573"/>
                      <a:pt x="643705" y="811028"/>
                      <a:pt x="643250" y="806710"/>
                    </a:cubicBezTo>
                    <a:cubicBezTo>
                      <a:pt x="642569" y="798529"/>
                      <a:pt x="644159" y="790576"/>
                      <a:pt x="647114" y="783304"/>
                    </a:cubicBezTo>
                    <a:cubicBezTo>
                      <a:pt x="655522" y="763306"/>
                      <a:pt x="661885" y="742626"/>
                      <a:pt x="668929" y="722174"/>
                    </a:cubicBezTo>
                    <a:cubicBezTo>
                      <a:pt x="673247" y="709676"/>
                      <a:pt x="682110" y="705585"/>
                      <a:pt x="694836" y="709676"/>
                    </a:cubicBezTo>
                    <a:cubicBezTo>
                      <a:pt x="705516" y="712857"/>
                      <a:pt x="714152" y="720129"/>
                      <a:pt x="722560" y="726946"/>
                    </a:cubicBezTo>
                    <a:cubicBezTo>
                      <a:pt x="726423" y="729901"/>
                      <a:pt x="729377" y="731037"/>
                      <a:pt x="734377" y="729219"/>
                    </a:cubicBezTo>
                    <a:cubicBezTo>
                      <a:pt x="747784" y="724219"/>
                      <a:pt x="761192" y="719902"/>
                      <a:pt x="774827" y="715811"/>
                    </a:cubicBezTo>
                    <a:cubicBezTo>
                      <a:pt x="781871" y="713766"/>
                      <a:pt x="780508" y="711039"/>
                      <a:pt x="776645" y="706949"/>
                    </a:cubicBezTo>
                    <a:cubicBezTo>
                      <a:pt x="768009" y="698086"/>
                      <a:pt x="757783" y="691496"/>
                      <a:pt x="747330" y="685360"/>
                    </a:cubicBezTo>
                    <a:cubicBezTo>
                      <a:pt x="699381" y="657181"/>
                      <a:pt x="657112" y="621731"/>
                      <a:pt x="618708" y="581735"/>
                    </a:cubicBezTo>
                    <a:cubicBezTo>
                      <a:pt x="535308" y="494699"/>
                      <a:pt x="449863" y="409481"/>
                      <a:pt x="361918" y="326763"/>
                    </a:cubicBezTo>
                    <a:cubicBezTo>
                      <a:pt x="253975" y="224729"/>
                      <a:pt x="139215" y="129739"/>
                      <a:pt x="26955" y="32250"/>
                    </a:cubicBezTo>
                    <a:cubicBezTo>
                      <a:pt x="19001" y="25433"/>
                      <a:pt x="11502" y="18388"/>
                      <a:pt x="3775" y="11343"/>
                    </a:cubicBezTo>
                    <a:cubicBezTo>
                      <a:pt x="1503" y="9071"/>
                      <a:pt x="-1224" y="6117"/>
                      <a:pt x="594" y="2708"/>
                    </a:cubicBezTo>
                    <a:cubicBezTo>
                      <a:pt x="2639" y="-1155"/>
                      <a:pt x="6957" y="-19"/>
                      <a:pt x="10366" y="890"/>
                    </a:cubicBezTo>
                    <a:cubicBezTo>
                      <a:pt x="26727" y="4980"/>
                      <a:pt x="41499" y="12934"/>
                      <a:pt x="54679" y="22933"/>
                    </a:cubicBezTo>
                    <a:cubicBezTo>
                      <a:pt x="252384" y="174734"/>
                      <a:pt x="447136" y="330854"/>
                      <a:pt x="632797" y="497653"/>
                    </a:cubicBezTo>
                    <a:cubicBezTo>
                      <a:pt x="693245" y="552193"/>
                      <a:pt x="754602" y="605596"/>
                      <a:pt x="815731" y="659454"/>
                    </a:cubicBezTo>
                    <a:cubicBezTo>
                      <a:pt x="823003" y="666044"/>
                      <a:pt x="831184" y="671498"/>
                      <a:pt x="840274" y="675361"/>
                    </a:cubicBezTo>
                    <a:cubicBezTo>
                      <a:pt x="853454" y="680815"/>
                      <a:pt x="861181" y="678088"/>
                      <a:pt x="866635" y="664681"/>
                    </a:cubicBezTo>
                    <a:cubicBezTo>
                      <a:pt x="872316" y="651046"/>
                      <a:pt x="879361" y="637865"/>
                      <a:pt x="885496" y="624458"/>
                    </a:cubicBezTo>
                    <a:cubicBezTo>
                      <a:pt x="895041" y="603778"/>
                      <a:pt x="909812" y="587644"/>
                      <a:pt x="926628" y="572645"/>
                    </a:cubicBezTo>
                    <a:cubicBezTo>
                      <a:pt x="998666" y="507880"/>
                      <a:pt x="1075703" y="449250"/>
                      <a:pt x="1151603" y="389029"/>
                    </a:cubicBezTo>
                    <a:cubicBezTo>
                      <a:pt x="1164329" y="378803"/>
                      <a:pt x="1177055" y="368577"/>
                      <a:pt x="1190236" y="359032"/>
                    </a:cubicBezTo>
                    <a:cubicBezTo>
                      <a:pt x="1197962" y="353351"/>
                      <a:pt x="1201143" y="355396"/>
                      <a:pt x="1201598" y="364941"/>
                    </a:cubicBezTo>
                    <a:cubicBezTo>
                      <a:pt x="1202052" y="374258"/>
                      <a:pt x="1197280" y="381530"/>
                      <a:pt x="1192281" y="388575"/>
                    </a:cubicBezTo>
                    <a:cubicBezTo>
                      <a:pt x="1174328" y="413799"/>
                      <a:pt x="1152967" y="436297"/>
                      <a:pt x="1132969" y="459703"/>
                    </a:cubicBezTo>
                    <a:cubicBezTo>
                      <a:pt x="1061841" y="543103"/>
                      <a:pt x="989803" y="625594"/>
                      <a:pt x="912312" y="703313"/>
                    </a:cubicBezTo>
                    <a:cubicBezTo>
                      <a:pt x="906403" y="709221"/>
                      <a:pt x="907539" y="716493"/>
                      <a:pt x="905949" y="723083"/>
                    </a:cubicBezTo>
                    <a:cubicBezTo>
                      <a:pt x="904131" y="731946"/>
                      <a:pt x="902086" y="740354"/>
                      <a:pt x="896177" y="747399"/>
                    </a:cubicBezTo>
                    <a:cubicBezTo>
                      <a:pt x="890496" y="753989"/>
                      <a:pt x="890496" y="762170"/>
                      <a:pt x="892087" y="770123"/>
                    </a:cubicBezTo>
                    <a:cubicBezTo>
                      <a:pt x="901631" y="817846"/>
                      <a:pt x="915720" y="864204"/>
                      <a:pt x="927992" y="911244"/>
                    </a:cubicBezTo>
                    <a:cubicBezTo>
                      <a:pt x="948444" y="990781"/>
                      <a:pt x="977077" y="1067818"/>
                      <a:pt x="1003892" y="1145309"/>
                    </a:cubicBezTo>
                    <a:cubicBezTo>
                      <a:pt x="1038434" y="1244617"/>
                      <a:pt x="1063659" y="1346878"/>
                      <a:pt x="1092746" y="1447776"/>
                    </a:cubicBezTo>
                    <a:cubicBezTo>
                      <a:pt x="1123879" y="1555946"/>
                      <a:pt x="1149558" y="1665480"/>
                      <a:pt x="1173646" y="1775467"/>
                    </a:cubicBezTo>
                    <a:cubicBezTo>
                      <a:pt x="1177055" y="1790693"/>
                      <a:pt x="1178646" y="1806373"/>
                      <a:pt x="1181146" y="1822053"/>
                    </a:cubicBezTo>
                    <a:cubicBezTo>
                      <a:pt x="1181600" y="1824553"/>
                      <a:pt x="1183191" y="1827962"/>
                      <a:pt x="1179555" y="1828871"/>
                    </a:cubicBezTo>
                    <a:cubicBezTo>
                      <a:pt x="1176146" y="1829780"/>
                      <a:pt x="1175464" y="1826371"/>
                      <a:pt x="1174555" y="1823871"/>
                    </a:cubicBezTo>
                    <a:cubicBezTo>
                      <a:pt x="1165465" y="1800010"/>
                      <a:pt x="1156603" y="1776149"/>
                      <a:pt x="1149785" y="1751606"/>
                    </a:cubicBezTo>
                    <a:cubicBezTo>
                      <a:pt x="1101836" y="1578444"/>
                      <a:pt x="1050478" y="1406190"/>
                      <a:pt x="996393" y="1234618"/>
                    </a:cubicBezTo>
                    <a:cubicBezTo>
                      <a:pt x="953671" y="1099633"/>
                      <a:pt x="908448" y="965557"/>
                      <a:pt x="853909" y="834662"/>
                    </a:cubicBezTo>
                    <a:cubicBezTo>
                      <a:pt x="849137" y="823527"/>
                      <a:pt x="844365" y="812392"/>
                      <a:pt x="839365" y="801256"/>
                    </a:cubicBezTo>
                    <a:cubicBezTo>
                      <a:pt x="835729" y="793530"/>
                      <a:pt x="830048" y="784440"/>
                      <a:pt x="821867" y="785576"/>
                    </a:cubicBezTo>
                    <a:cubicBezTo>
                      <a:pt x="815050" y="786485"/>
                      <a:pt x="813459" y="797620"/>
                      <a:pt x="811641" y="804665"/>
                    </a:cubicBezTo>
                    <a:cubicBezTo>
                      <a:pt x="808459" y="817846"/>
                      <a:pt x="809596" y="831253"/>
                      <a:pt x="810277" y="844661"/>
                    </a:cubicBezTo>
                    <a:cubicBezTo>
                      <a:pt x="813004" y="897155"/>
                      <a:pt x="815731" y="949649"/>
                      <a:pt x="818458" y="1002143"/>
                    </a:cubicBezTo>
                    <a:cubicBezTo>
                      <a:pt x="822322" y="1075090"/>
                      <a:pt x="826412" y="1148036"/>
                      <a:pt x="830275" y="1220983"/>
                    </a:cubicBezTo>
                    <a:cubicBezTo>
                      <a:pt x="833002" y="1271659"/>
                      <a:pt x="836184" y="1322336"/>
                      <a:pt x="837774" y="1373239"/>
                    </a:cubicBezTo>
                    <a:cubicBezTo>
                      <a:pt x="841638" y="1502316"/>
                      <a:pt x="844819" y="1631620"/>
                      <a:pt x="848228" y="1760696"/>
                    </a:cubicBezTo>
                    <a:cubicBezTo>
                      <a:pt x="850955" y="1867957"/>
                      <a:pt x="853227" y="1974991"/>
                      <a:pt x="855954" y="2082252"/>
                    </a:cubicBezTo>
                    <a:cubicBezTo>
                      <a:pt x="857318" y="2135428"/>
                      <a:pt x="858454" y="2188604"/>
                      <a:pt x="859817" y="2241780"/>
                    </a:cubicBezTo>
                    <a:cubicBezTo>
                      <a:pt x="859817" y="2244734"/>
                      <a:pt x="859590" y="2247688"/>
                      <a:pt x="859590" y="2250642"/>
                    </a:cubicBezTo>
                    <a:cubicBezTo>
                      <a:pt x="861181" y="2258823"/>
                      <a:pt x="859817" y="2267232"/>
                      <a:pt x="860272" y="2275412"/>
                    </a:cubicBezTo>
                    <a:cubicBezTo>
                      <a:pt x="860499" y="2279730"/>
                      <a:pt x="858681" y="2281094"/>
                      <a:pt x="854591" y="2280866"/>
                    </a:cubicBezTo>
                    <a:cubicBezTo>
                      <a:pt x="850955" y="2280639"/>
                      <a:pt x="847546" y="2280866"/>
                      <a:pt x="843910" y="2280866"/>
                    </a:cubicBezTo>
                    <a:cubicBezTo>
                      <a:pt x="803460" y="2280866"/>
                      <a:pt x="763237" y="2280866"/>
                      <a:pt x="722787" y="2280866"/>
                    </a:cubicBezTo>
                    <a:cubicBezTo>
                      <a:pt x="719606" y="2280866"/>
                      <a:pt x="716197" y="2279957"/>
                      <a:pt x="713243" y="2281775"/>
                    </a:cubicBezTo>
                    <a:cubicBezTo>
                      <a:pt x="702562" y="2282003"/>
                      <a:pt x="691654" y="2282003"/>
                      <a:pt x="680973" y="2282003"/>
                    </a:cubicBezTo>
                    <a:close/>
                  </a:path>
                </a:pathLst>
              </a:custGeom>
              <a:grpFill/>
              <a:ln w="226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62316A4-1AE7-4A64-8639-F6CFE6D6314D}"/>
                  </a:ext>
                </a:extLst>
              </p:cNvPr>
              <p:cNvSpPr/>
              <p:nvPr/>
            </p:nvSpPr>
            <p:spPr>
              <a:xfrm>
                <a:off x="2570741" y="1923157"/>
                <a:ext cx="659018" cy="1245317"/>
              </a:xfrm>
              <a:custGeom>
                <a:avLst/>
                <a:gdLst>
                  <a:gd name="connsiteX0" fmla="*/ 0 w 659018"/>
                  <a:gd name="connsiteY0" fmla="*/ 221 h 1245317"/>
                  <a:gd name="connsiteX1" fmla="*/ 31360 w 659018"/>
                  <a:gd name="connsiteY1" fmla="*/ 12720 h 1245317"/>
                  <a:gd name="connsiteX2" fmla="*/ 323373 w 659018"/>
                  <a:gd name="connsiteY2" fmla="*/ 249285 h 1245317"/>
                  <a:gd name="connsiteX3" fmla="*/ 440406 w 659018"/>
                  <a:gd name="connsiteY3" fmla="*/ 352228 h 1245317"/>
                  <a:gd name="connsiteX4" fmla="*/ 461995 w 659018"/>
                  <a:gd name="connsiteY4" fmla="*/ 367908 h 1245317"/>
                  <a:gd name="connsiteX5" fmla="*/ 475857 w 659018"/>
                  <a:gd name="connsiteY5" fmla="*/ 363136 h 1245317"/>
                  <a:gd name="connsiteX6" fmla="*/ 547667 w 659018"/>
                  <a:gd name="connsiteY6" fmla="*/ 279509 h 1245317"/>
                  <a:gd name="connsiteX7" fmla="*/ 648792 w 659018"/>
                  <a:gd name="connsiteY7" fmla="*/ 199290 h 1245317"/>
                  <a:gd name="connsiteX8" fmla="*/ 659018 w 659018"/>
                  <a:gd name="connsiteY8" fmla="*/ 194973 h 1245317"/>
                  <a:gd name="connsiteX9" fmla="*/ 657655 w 659018"/>
                  <a:gd name="connsiteY9" fmla="*/ 208153 h 1245317"/>
                  <a:gd name="connsiteX10" fmla="*/ 641747 w 659018"/>
                  <a:gd name="connsiteY10" fmla="*/ 228605 h 1245317"/>
                  <a:gd name="connsiteX11" fmla="*/ 503126 w 659018"/>
                  <a:gd name="connsiteY11" fmla="*/ 381998 h 1245317"/>
                  <a:gd name="connsiteX12" fmla="*/ 498809 w 659018"/>
                  <a:gd name="connsiteY12" fmla="*/ 390406 h 1245317"/>
                  <a:gd name="connsiteX13" fmla="*/ 491991 w 659018"/>
                  <a:gd name="connsiteY13" fmla="*/ 409495 h 1245317"/>
                  <a:gd name="connsiteX14" fmla="*/ 491309 w 659018"/>
                  <a:gd name="connsiteY14" fmla="*/ 424038 h 1245317"/>
                  <a:gd name="connsiteX15" fmla="*/ 539031 w 659018"/>
                  <a:gd name="connsiteY15" fmla="*/ 587657 h 1245317"/>
                  <a:gd name="connsiteX16" fmla="*/ 646065 w 659018"/>
                  <a:gd name="connsiteY16" fmla="*/ 972614 h 1245317"/>
                  <a:gd name="connsiteX17" fmla="*/ 649019 w 659018"/>
                  <a:gd name="connsiteY17" fmla="*/ 991930 h 1245317"/>
                  <a:gd name="connsiteX18" fmla="*/ 648565 w 659018"/>
                  <a:gd name="connsiteY18" fmla="*/ 998293 h 1245317"/>
                  <a:gd name="connsiteX19" fmla="*/ 643565 w 659018"/>
                  <a:gd name="connsiteY19" fmla="*/ 989431 h 1245317"/>
                  <a:gd name="connsiteX20" fmla="*/ 600843 w 659018"/>
                  <a:gd name="connsiteY20" fmla="*/ 846492 h 1245317"/>
                  <a:gd name="connsiteX21" fmla="*/ 465403 w 659018"/>
                  <a:gd name="connsiteY21" fmla="*/ 446081 h 1245317"/>
                  <a:gd name="connsiteX22" fmla="*/ 462676 w 659018"/>
                  <a:gd name="connsiteY22" fmla="*/ 439491 h 1245317"/>
                  <a:gd name="connsiteX23" fmla="*/ 451996 w 659018"/>
                  <a:gd name="connsiteY23" fmla="*/ 429038 h 1245317"/>
                  <a:gd name="connsiteX24" fmla="*/ 445633 w 659018"/>
                  <a:gd name="connsiteY24" fmla="*/ 443582 h 1245317"/>
                  <a:gd name="connsiteX25" fmla="*/ 448132 w 659018"/>
                  <a:gd name="connsiteY25" fmla="*/ 511301 h 1245317"/>
                  <a:gd name="connsiteX26" fmla="*/ 454268 w 659018"/>
                  <a:gd name="connsiteY26" fmla="*/ 623335 h 1245317"/>
                  <a:gd name="connsiteX27" fmla="*/ 462449 w 659018"/>
                  <a:gd name="connsiteY27" fmla="*/ 808541 h 1245317"/>
                  <a:gd name="connsiteX28" fmla="*/ 466994 w 659018"/>
                  <a:gd name="connsiteY28" fmla="*/ 985795 h 1245317"/>
                  <a:gd name="connsiteX29" fmla="*/ 473130 w 659018"/>
                  <a:gd name="connsiteY29" fmla="*/ 1237131 h 1245317"/>
                  <a:gd name="connsiteX30" fmla="*/ 464040 w 659018"/>
                  <a:gd name="connsiteY30" fmla="*/ 1246448 h 1245317"/>
                  <a:gd name="connsiteX31" fmla="*/ 382003 w 659018"/>
                  <a:gd name="connsiteY31" fmla="*/ 1246448 h 1245317"/>
                  <a:gd name="connsiteX32" fmla="*/ 374277 w 659018"/>
                  <a:gd name="connsiteY32" fmla="*/ 1238494 h 1245317"/>
                  <a:gd name="connsiteX33" fmla="*/ 380867 w 659018"/>
                  <a:gd name="connsiteY33" fmla="*/ 1067604 h 1245317"/>
                  <a:gd name="connsiteX34" fmla="*/ 387003 w 659018"/>
                  <a:gd name="connsiteY34" fmla="*/ 894896 h 1245317"/>
                  <a:gd name="connsiteX35" fmla="*/ 398820 w 659018"/>
                  <a:gd name="connsiteY35" fmla="*/ 623335 h 1245317"/>
                  <a:gd name="connsiteX36" fmla="*/ 407455 w 659018"/>
                  <a:gd name="connsiteY36" fmla="*/ 464034 h 1245317"/>
                  <a:gd name="connsiteX37" fmla="*/ 397456 w 659018"/>
                  <a:gd name="connsiteY37" fmla="*/ 456308 h 1245317"/>
                  <a:gd name="connsiteX38" fmla="*/ 357233 w 659018"/>
                  <a:gd name="connsiteY38" fmla="*/ 446763 h 1245317"/>
                  <a:gd name="connsiteX39" fmla="*/ 354506 w 659018"/>
                  <a:gd name="connsiteY39" fmla="*/ 433810 h 1245317"/>
                  <a:gd name="connsiteX40" fmla="*/ 369277 w 659018"/>
                  <a:gd name="connsiteY40" fmla="*/ 391996 h 1245317"/>
                  <a:gd name="connsiteX41" fmla="*/ 382231 w 659018"/>
                  <a:gd name="connsiteY41" fmla="*/ 387451 h 1245317"/>
                  <a:gd name="connsiteX42" fmla="*/ 387912 w 659018"/>
                  <a:gd name="connsiteY42" fmla="*/ 389724 h 1245317"/>
                  <a:gd name="connsiteX43" fmla="*/ 429725 w 659018"/>
                  <a:gd name="connsiteY43" fmla="*/ 389497 h 1245317"/>
                  <a:gd name="connsiteX44" fmla="*/ 414954 w 659018"/>
                  <a:gd name="connsiteY44" fmla="*/ 376089 h 1245317"/>
                  <a:gd name="connsiteX45" fmla="*/ 341326 w 659018"/>
                  <a:gd name="connsiteY45" fmla="*/ 317686 h 1245317"/>
                  <a:gd name="connsiteX46" fmla="*/ 149529 w 659018"/>
                  <a:gd name="connsiteY46" fmla="*/ 132707 h 1245317"/>
                  <a:gd name="connsiteX47" fmla="*/ 15453 w 659018"/>
                  <a:gd name="connsiteY47" fmla="*/ 17265 h 1245317"/>
                  <a:gd name="connsiteX48" fmla="*/ 0 w 659018"/>
                  <a:gd name="connsiteY48" fmla="*/ 3857 h 1245317"/>
                  <a:gd name="connsiteX49" fmla="*/ 0 w 659018"/>
                  <a:gd name="connsiteY49" fmla="*/ 221 h 1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59018" h="1245317">
                    <a:moveTo>
                      <a:pt x="0" y="221"/>
                    </a:moveTo>
                    <a:cubicBezTo>
                      <a:pt x="12726" y="-1369"/>
                      <a:pt x="22270" y="5903"/>
                      <a:pt x="31360" y="12720"/>
                    </a:cubicBezTo>
                    <a:cubicBezTo>
                      <a:pt x="130895" y="88848"/>
                      <a:pt x="229520" y="166339"/>
                      <a:pt x="323373" y="249285"/>
                    </a:cubicBezTo>
                    <a:cubicBezTo>
                      <a:pt x="362233" y="283827"/>
                      <a:pt x="401319" y="318141"/>
                      <a:pt x="440406" y="352228"/>
                    </a:cubicBezTo>
                    <a:cubicBezTo>
                      <a:pt x="446996" y="358137"/>
                      <a:pt x="453586" y="364045"/>
                      <a:pt x="461995" y="367908"/>
                    </a:cubicBezTo>
                    <a:cubicBezTo>
                      <a:pt x="468585" y="370862"/>
                      <a:pt x="473811" y="369499"/>
                      <a:pt x="475857" y="363136"/>
                    </a:cubicBezTo>
                    <a:cubicBezTo>
                      <a:pt x="487901" y="324958"/>
                      <a:pt x="519034" y="302915"/>
                      <a:pt x="547667" y="279509"/>
                    </a:cubicBezTo>
                    <a:cubicBezTo>
                      <a:pt x="581072" y="252239"/>
                      <a:pt x="614932" y="225878"/>
                      <a:pt x="648792" y="199290"/>
                    </a:cubicBezTo>
                    <a:cubicBezTo>
                      <a:pt x="651746" y="197018"/>
                      <a:pt x="655155" y="191564"/>
                      <a:pt x="659018" y="194973"/>
                    </a:cubicBezTo>
                    <a:cubicBezTo>
                      <a:pt x="662881" y="198381"/>
                      <a:pt x="659927" y="203835"/>
                      <a:pt x="657655" y="208153"/>
                    </a:cubicBezTo>
                    <a:cubicBezTo>
                      <a:pt x="653564" y="215879"/>
                      <a:pt x="647429" y="222015"/>
                      <a:pt x="641747" y="228605"/>
                    </a:cubicBezTo>
                    <a:cubicBezTo>
                      <a:pt x="596752" y="280872"/>
                      <a:pt x="551757" y="332912"/>
                      <a:pt x="503126" y="381998"/>
                    </a:cubicBezTo>
                    <a:cubicBezTo>
                      <a:pt x="500854" y="384270"/>
                      <a:pt x="499263" y="386770"/>
                      <a:pt x="498809" y="390406"/>
                    </a:cubicBezTo>
                    <a:cubicBezTo>
                      <a:pt x="497672" y="396996"/>
                      <a:pt x="496309" y="403586"/>
                      <a:pt x="491991" y="409495"/>
                    </a:cubicBezTo>
                    <a:cubicBezTo>
                      <a:pt x="488582" y="413812"/>
                      <a:pt x="490173" y="419266"/>
                      <a:pt x="491309" y="424038"/>
                    </a:cubicBezTo>
                    <a:cubicBezTo>
                      <a:pt x="504263" y="479487"/>
                      <a:pt x="520170" y="534026"/>
                      <a:pt x="539031" y="587657"/>
                    </a:cubicBezTo>
                    <a:cubicBezTo>
                      <a:pt x="583118" y="713552"/>
                      <a:pt x="617205" y="842401"/>
                      <a:pt x="646065" y="972614"/>
                    </a:cubicBezTo>
                    <a:cubicBezTo>
                      <a:pt x="647429" y="978977"/>
                      <a:pt x="648110" y="985568"/>
                      <a:pt x="649019" y="991930"/>
                    </a:cubicBezTo>
                    <a:cubicBezTo>
                      <a:pt x="649247" y="993976"/>
                      <a:pt x="650156" y="996021"/>
                      <a:pt x="648565" y="998293"/>
                    </a:cubicBezTo>
                    <a:cubicBezTo>
                      <a:pt x="644929" y="996475"/>
                      <a:pt x="644702" y="992612"/>
                      <a:pt x="643565" y="989431"/>
                    </a:cubicBezTo>
                    <a:cubicBezTo>
                      <a:pt x="626522" y="942618"/>
                      <a:pt x="615387" y="893987"/>
                      <a:pt x="600843" y="846492"/>
                    </a:cubicBezTo>
                    <a:cubicBezTo>
                      <a:pt x="559711" y="711734"/>
                      <a:pt x="520397" y="576294"/>
                      <a:pt x="465403" y="446081"/>
                    </a:cubicBezTo>
                    <a:cubicBezTo>
                      <a:pt x="464494" y="443809"/>
                      <a:pt x="463585" y="441764"/>
                      <a:pt x="462676" y="439491"/>
                    </a:cubicBezTo>
                    <a:cubicBezTo>
                      <a:pt x="460177" y="434719"/>
                      <a:pt x="457222" y="427674"/>
                      <a:pt x="451996" y="429038"/>
                    </a:cubicBezTo>
                    <a:cubicBezTo>
                      <a:pt x="447223" y="430401"/>
                      <a:pt x="445860" y="437673"/>
                      <a:pt x="445633" y="443582"/>
                    </a:cubicBezTo>
                    <a:cubicBezTo>
                      <a:pt x="444724" y="466079"/>
                      <a:pt x="446996" y="488804"/>
                      <a:pt x="448132" y="511301"/>
                    </a:cubicBezTo>
                    <a:cubicBezTo>
                      <a:pt x="449950" y="548570"/>
                      <a:pt x="452677" y="586066"/>
                      <a:pt x="454268" y="623335"/>
                    </a:cubicBezTo>
                    <a:cubicBezTo>
                      <a:pt x="456995" y="685146"/>
                      <a:pt x="461540" y="746730"/>
                      <a:pt x="462449" y="808541"/>
                    </a:cubicBezTo>
                    <a:cubicBezTo>
                      <a:pt x="463358" y="867626"/>
                      <a:pt x="465403" y="926710"/>
                      <a:pt x="466994" y="985795"/>
                    </a:cubicBezTo>
                    <a:cubicBezTo>
                      <a:pt x="469039" y="1069649"/>
                      <a:pt x="470857" y="1153276"/>
                      <a:pt x="473130" y="1237131"/>
                    </a:cubicBezTo>
                    <a:cubicBezTo>
                      <a:pt x="473357" y="1244857"/>
                      <a:pt x="471312" y="1246448"/>
                      <a:pt x="464040" y="1246448"/>
                    </a:cubicBezTo>
                    <a:cubicBezTo>
                      <a:pt x="436770" y="1245993"/>
                      <a:pt x="409273" y="1246221"/>
                      <a:pt x="382003" y="1246448"/>
                    </a:cubicBezTo>
                    <a:cubicBezTo>
                      <a:pt x="375640" y="1246448"/>
                      <a:pt x="374050" y="1244630"/>
                      <a:pt x="374277" y="1238494"/>
                    </a:cubicBezTo>
                    <a:cubicBezTo>
                      <a:pt x="376549" y="1181455"/>
                      <a:pt x="378822" y="1124416"/>
                      <a:pt x="380867" y="1067604"/>
                    </a:cubicBezTo>
                    <a:cubicBezTo>
                      <a:pt x="382912" y="1010110"/>
                      <a:pt x="384730" y="952389"/>
                      <a:pt x="387003" y="894896"/>
                    </a:cubicBezTo>
                    <a:cubicBezTo>
                      <a:pt x="390184" y="804451"/>
                      <a:pt x="393366" y="713779"/>
                      <a:pt x="398820" y="623335"/>
                    </a:cubicBezTo>
                    <a:cubicBezTo>
                      <a:pt x="402001" y="570386"/>
                      <a:pt x="404728" y="517210"/>
                      <a:pt x="407455" y="464034"/>
                    </a:cubicBezTo>
                    <a:cubicBezTo>
                      <a:pt x="407910" y="454490"/>
                      <a:pt x="406092" y="452672"/>
                      <a:pt x="397456" y="456308"/>
                    </a:cubicBezTo>
                    <a:cubicBezTo>
                      <a:pt x="381322" y="463125"/>
                      <a:pt x="369277" y="454717"/>
                      <a:pt x="357233" y="446763"/>
                    </a:cubicBezTo>
                    <a:cubicBezTo>
                      <a:pt x="352688" y="443809"/>
                      <a:pt x="352916" y="438355"/>
                      <a:pt x="354506" y="433810"/>
                    </a:cubicBezTo>
                    <a:cubicBezTo>
                      <a:pt x="359051" y="419721"/>
                      <a:pt x="364051" y="405859"/>
                      <a:pt x="369277" y="391996"/>
                    </a:cubicBezTo>
                    <a:cubicBezTo>
                      <a:pt x="371550" y="386088"/>
                      <a:pt x="377004" y="386088"/>
                      <a:pt x="382231" y="387451"/>
                    </a:cubicBezTo>
                    <a:cubicBezTo>
                      <a:pt x="384276" y="387906"/>
                      <a:pt x="386548" y="388361"/>
                      <a:pt x="387912" y="389724"/>
                    </a:cubicBezTo>
                    <a:cubicBezTo>
                      <a:pt x="402001" y="404722"/>
                      <a:pt x="415409" y="393360"/>
                      <a:pt x="429725" y="389497"/>
                    </a:cubicBezTo>
                    <a:cubicBezTo>
                      <a:pt x="425862" y="382679"/>
                      <a:pt x="420408" y="379271"/>
                      <a:pt x="414954" y="376089"/>
                    </a:cubicBezTo>
                    <a:cubicBezTo>
                      <a:pt x="387457" y="360182"/>
                      <a:pt x="363369" y="340184"/>
                      <a:pt x="341326" y="317686"/>
                    </a:cubicBezTo>
                    <a:cubicBezTo>
                      <a:pt x="279287" y="254057"/>
                      <a:pt x="216340" y="191337"/>
                      <a:pt x="149529" y="132707"/>
                    </a:cubicBezTo>
                    <a:cubicBezTo>
                      <a:pt x="104988" y="93620"/>
                      <a:pt x="59993" y="55670"/>
                      <a:pt x="15453" y="17265"/>
                    </a:cubicBezTo>
                    <a:cubicBezTo>
                      <a:pt x="10226" y="12720"/>
                      <a:pt x="5227" y="8402"/>
                      <a:pt x="0" y="3857"/>
                    </a:cubicBezTo>
                    <a:cubicBezTo>
                      <a:pt x="0" y="2721"/>
                      <a:pt x="0" y="1358"/>
                      <a:pt x="0" y="221"/>
                    </a:cubicBezTo>
                    <a:close/>
                  </a:path>
                </a:pathLst>
              </a:custGeom>
              <a:grpFill/>
              <a:ln w="226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0CF5566-4465-4A1B-8173-06CC0B1A0E6A}"/>
                  </a:ext>
                </a:extLst>
              </p:cNvPr>
              <p:cNvSpPr/>
              <p:nvPr/>
            </p:nvSpPr>
            <p:spPr>
              <a:xfrm>
                <a:off x="3298161" y="3147335"/>
                <a:ext cx="147711" cy="29542"/>
              </a:xfrm>
              <a:custGeom>
                <a:avLst/>
                <a:gdLst>
                  <a:gd name="connsiteX0" fmla="*/ 0 w 147710"/>
                  <a:gd name="connsiteY0" fmla="*/ 31133 h 29542"/>
                  <a:gd name="connsiteX1" fmla="*/ 12044 w 147710"/>
                  <a:gd name="connsiteY1" fmla="*/ 29315 h 29542"/>
                  <a:gd name="connsiteX2" fmla="*/ 134531 w 147710"/>
                  <a:gd name="connsiteY2" fmla="*/ 29315 h 29542"/>
                  <a:gd name="connsiteX3" fmla="*/ 146120 w 147710"/>
                  <a:gd name="connsiteY3" fmla="*/ 17725 h 29542"/>
                  <a:gd name="connsiteX4" fmla="*/ 146347 w 147710"/>
                  <a:gd name="connsiteY4" fmla="*/ 0 h 29542"/>
                  <a:gd name="connsiteX5" fmla="*/ 147938 w 147710"/>
                  <a:gd name="connsiteY5" fmla="*/ 31133 h 29542"/>
                  <a:gd name="connsiteX6" fmla="*/ 0 w 147710"/>
                  <a:gd name="connsiteY6" fmla="*/ 31133 h 2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10" h="29542">
                    <a:moveTo>
                      <a:pt x="0" y="31133"/>
                    </a:moveTo>
                    <a:cubicBezTo>
                      <a:pt x="3863" y="28860"/>
                      <a:pt x="7954" y="29315"/>
                      <a:pt x="12044" y="29315"/>
                    </a:cubicBezTo>
                    <a:cubicBezTo>
                      <a:pt x="52949" y="29315"/>
                      <a:pt x="93626" y="29315"/>
                      <a:pt x="134531" y="29315"/>
                    </a:cubicBezTo>
                    <a:cubicBezTo>
                      <a:pt x="145439" y="29315"/>
                      <a:pt x="145893" y="28633"/>
                      <a:pt x="146120" y="17725"/>
                    </a:cubicBezTo>
                    <a:cubicBezTo>
                      <a:pt x="146120" y="11817"/>
                      <a:pt x="146347" y="5908"/>
                      <a:pt x="146347" y="0"/>
                    </a:cubicBezTo>
                    <a:cubicBezTo>
                      <a:pt x="148620" y="10226"/>
                      <a:pt x="147256" y="20907"/>
                      <a:pt x="147938" y="31133"/>
                    </a:cubicBezTo>
                    <a:cubicBezTo>
                      <a:pt x="98625" y="31133"/>
                      <a:pt x="49313" y="31133"/>
                      <a:pt x="0" y="31133"/>
                    </a:cubicBezTo>
                    <a:close/>
                  </a:path>
                </a:pathLst>
              </a:custGeom>
              <a:grpFill/>
              <a:ln w="2261" cap="flat">
                <a:noFill/>
                <a:prstDash val="solid"/>
                <a:miter/>
              </a:ln>
            </p:spPr>
            <p:txBody>
              <a:bodyPr rtlCol="0" anchor="ctr"/>
              <a:lstStyle/>
              <a:p>
                <a:endParaRPr lang="en-US"/>
              </a:p>
            </p:txBody>
          </p:sp>
        </p:grpSp>
        <p:sp>
          <p:nvSpPr>
            <p:cNvPr id="33" name="Freeform 9">
              <a:extLst>
                <a:ext uri="{FF2B5EF4-FFF2-40B4-BE49-F238E27FC236}">
                  <a16:creationId xmlns:a16="http://schemas.microsoft.com/office/drawing/2014/main" id="{5A47AAEF-C9BC-4FDC-BAE9-709B3759B804}"/>
                </a:ext>
              </a:extLst>
            </p:cNvPr>
            <p:cNvSpPr>
              <a:spLocks noEditPoints="1"/>
            </p:cNvSpPr>
            <p:nvPr/>
          </p:nvSpPr>
          <p:spPr bwMode="auto">
            <a:xfrm>
              <a:off x="4189823" y="2866292"/>
              <a:ext cx="3918221" cy="212863"/>
            </a:xfrm>
            <a:custGeom>
              <a:avLst/>
              <a:gdLst>
                <a:gd name="T0" fmla="*/ 4482 w 5998"/>
                <a:gd name="T1" fmla="*/ 420 h 654"/>
                <a:gd name="T2" fmla="*/ 1794 w 5998"/>
                <a:gd name="T3" fmla="*/ 367 h 654"/>
                <a:gd name="T4" fmla="*/ 4798 w 5998"/>
                <a:gd name="T5" fmla="*/ 367 h 654"/>
                <a:gd name="T6" fmla="*/ 3151 w 5998"/>
                <a:gd name="T7" fmla="*/ 420 h 654"/>
                <a:gd name="T8" fmla="*/ 2643 w 5998"/>
                <a:gd name="T9" fmla="*/ 345 h 654"/>
                <a:gd name="T10" fmla="*/ 3914 w 5998"/>
                <a:gd name="T11" fmla="*/ 314 h 654"/>
                <a:gd name="T12" fmla="*/ 3342 w 5998"/>
                <a:gd name="T13" fmla="*/ 411 h 654"/>
                <a:gd name="T14" fmla="*/ 4691 w 5998"/>
                <a:gd name="T15" fmla="*/ 334 h 654"/>
                <a:gd name="T16" fmla="*/ 5785 w 5998"/>
                <a:gd name="T17" fmla="*/ 280 h 654"/>
                <a:gd name="T18" fmla="*/ 3431 w 5998"/>
                <a:gd name="T19" fmla="*/ 374 h 654"/>
                <a:gd name="T20" fmla="*/ 3051 w 5998"/>
                <a:gd name="T21" fmla="*/ 392 h 654"/>
                <a:gd name="T22" fmla="*/ 2302 w 5998"/>
                <a:gd name="T23" fmla="*/ 298 h 654"/>
                <a:gd name="T24" fmla="*/ 5942 w 5998"/>
                <a:gd name="T25" fmla="*/ 214 h 654"/>
                <a:gd name="T26" fmla="*/ 2011 w 5998"/>
                <a:gd name="T27" fmla="*/ 260 h 654"/>
                <a:gd name="T28" fmla="*/ 5338 w 5998"/>
                <a:gd name="T29" fmla="*/ 187 h 654"/>
                <a:gd name="T30" fmla="*/ 2351 w 5998"/>
                <a:gd name="T31" fmla="*/ 267 h 654"/>
                <a:gd name="T32" fmla="*/ 1998 w 5998"/>
                <a:gd name="T33" fmla="*/ 163 h 654"/>
                <a:gd name="T34" fmla="*/ 2534 w 5998"/>
                <a:gd name="T35" fmla="*/ 171 h 654"/>
                <a:gd name="T36" fmla="*/ 3734 w 5998"/>
                <a:gd name="T37" fmla="*/ 40 h 654"/>
                <a:gd name="T38" fmla="*/ 3865 w 5998"/>
                <a:gd name="T39" fmla="*/ 214 h 654"/>
                <a:gd name="T40" fmla="*/ 3980 w 5998"/>
                <a:gd name="T41" fmla="*/ 136 h 654"/>
                <a:gd name="T42" fmla="*/ 4140 w 5998"/>
                <a:gd name="T43" fmla="*/ 178 h 654"/>
                <a:gd name="T44" fmla="*/ 4265 w 5998"/>
                <a:gd name="T45" fmla="*/ 347 h 654"/>
                <a:gd name="T46" fmla="*/ 4465 w 5998"/>
                <a:gd name="T47" fmla="*/ 323 h 654"/>
                <a:gd name="T48" fmla="*/ 4525 w 5998"/>
                <a:gd name="T49" fmla="*/ 220 h 654"/>
                <a:gd name="T50" fmla="*/ 4645 w 5998"/>
                <a:gd name="T51" fmla="*/ 311 h 654"/>
                <a:gd name="T52" fmla="*/ 4794 w 5998"/>
                <a:gd name="T53" fmla="*/ 280 h 654"/>
                <a:gd name="T54" fmla="*/ 4849 w 5998"/>
                <a:gd name="T55" fmla="*/ 209 h 654"/>
                <a:gd name="T56" fmla="*/ 5034 w 5998"/>
                <a:gd name="T57" fmla="*/ 271 h 654"/>
                <a:gd name="T58" fmla="*/ 5125 w 5998"/>
                <a:gd name="T59" fmla="*/ 67 h 654"/>
                <a:gd name="T60" fmla="*/ 5262 w 5998"/>
                <a:gd name="T61" fmla="*/ 327 h 654"/>
                <a:gd name="T62" fmla="*/ 5414 w 5998"/>
                <a:gd name="T63" fmla="*/ 163 h 654"/>
                <a:gd name="T64" fmla="*/ 5565 w 5998"/>
                <a:gd name="T65" fmla="*/ 283 h 654"/>
                <a:gd name="T66" fmla="*/ 5654 w 5998"/>
                <a:gd name="T67" fmla="*/ 156 h 654"/>
                <a:gd name="T68" fmla="*/ 5774 w 5998"/>
                <a:gd name="T69" fmla="*/ 300 h 654"/>
                <a:gd name="T70" fmla="*/ 5891 w 5998"/>
                <a:gd name="T71" fmla="*/ 136 h 654"/>
                <a:gd name="T72" fmla="*/ 51 w 5998"/>
                <a:gd name="T73" fmla="*/ 287 h 654"/>
                <a:gd name="T74" fmla="*/ 145 w 5998"/>
                <a:gd name="T75" fmla="*/ 214 h 654"/>
                <a:gd name="T76" fmla="*/ 251 w 5998"/>
                <a:gd name="T77" fmla="*/ 131 h 654"/>
                <a:gd name="T78" fmla="*/ 420 w 5998"/>
                <a:gd name="T79" fmla="*/ 178 h 654"/>
                <a:gd name="T80" fmla="*/ 545 w 5998"/>
                <a:gd name="T81" fmla="*/ 347 h 654"/>
                <a:gd name="T82" fmla="*/ 745 w 5998"/>
                <a:gd name="T83" fmla="*/ 323 h 654"/>
                <a:gd name="T84" fmla="*/ 814 w 5998"/>
                <a:gd name="T85" fmla="*/ 254 h 654"/>
                <a:gd name="T86" fmla="*/ 934 w 5998"/>
                <a:gd name="T87" fmla="*/ 367 h 654"/>
                <a:gd name="T88" fmla="*/ 1063 w 5998"/>
                <a:gd name="T89" fmla="*/ 223 h 654"/>
                <a:gd name="T90" fmla="*/ 1165 w 5998"/>
                <a:gd name="T91" fmla="*/ 247 h 654"/>
                <a:gd name="T92" fmla="*/ 1303 w 5998"/>
                <a:gd name="T93" fmla="*/ 183 h 654"/>
                <a:gd name="T94" fmla="*/ 1420 w 5998"/>
                <a:gd name="T95" fmla="*/ 98 h 654"/>
                <a:gd name="T96" fmla="*/ 1578 w 5998"/>
                <a:gd name="T97" fmla="*/ 143 h 654"/>
                <a:gd name="T98" fmla="*/ 1762 w 5998"/>
                <a:gd name="T99" fmla="*/ 123 h 654"/>
                <a:gd name="T100" fmla="*/ 1871 w 5998"/>
                <a:gd name="T101" fmla="*/ 260 h 654"/>
                <a:gd name="T102" fmla="*/ 1962 w 5998"/>
                <a:gd name="T103" fmla="*/ 43 h 654"/>
                <a:gd name="T104" fmla="*/ 2098 w 5998"/>
                <a:gd name="T105" fmla="*/ 267 h 654"/>
                <a:gd name="T106" fmla="*/ 2227 w 5998"/>
                <a:gd name="T107" fmla="*/ 185 h 654"/>
                <a:gd name="T108" fmla="*/ 2402 w 5998"/>
                <a:gd name="T109" fmla="*/ 143 h 654"/>
                <a:gd name="T110" fmla="*/ 2578 w 5998"/>
                <a:gd name="T111" fmla="*/ 131 h 654"/>
                <a:gd name="T112" fmla="*/ 2731 w 5998"/>
                <a:gd name="T113" fmla="*/ 94 h 654"/>
                <a:gd name="T114" fmla="*/ 2878 w 5998"/>
                <a:gd name="T115" fmla="*/ 274 h 654"/>
                <a:gd name="T116" fmla="*/ 3003 w 5998"/>
                <a:gd name="T117" fmla="*/ 285 h 654"/>
                <a:gd name="T118" fmla="*/ 3191 w 5998"/>
                <a:gd name="T119" fmla="*/ 67 h 654"/>
                <a:gd name="T120" fmla="*/ 3311 w 5998"/>
                <a:gd name="T121" fmla="*/ 251 h 654"/>
                <a:gd name="T122" fmla="*/ 3476 w 5998"/>
                <a:gd name="T123" fmla="*/ 292 h 654"/>
                <a:gd name="T124" fmla="*/ 3578 w 5998"/>
                <a:gd name="T125" fmla="*/ 31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8" h="654">
                  <a:moveTo>
                    <a:pt x="2642" y="447"/>
                  </a:moveTo>
                  <a:lnTo>
                    <a:pt x="2642" y="460"/>
                  </a:lnTo>
                  <a:lnTo>
                    <a:pt x="2645" y="460"/>
                  </a:lnTo>
                  <a:lnTo>
                    <a:pt x="2645" y="447"/>
                  </a:lnTo>
                  <a:lnTo>
                    <a:pt x="2642" y="447"/>
                  </a:lnTo>
                  <a:close/>
                  <a:moveTo>
                    <a:pt x="4805" y="443"/>
                  </a:moveTo>
                  <a:lnTo>
                    <a:pt x="4805" y="463"/>
                  </a:lnTo>
                  <a:lnTo>
                    <a:pt x="4811" y="463"/>
                  </a:lnTo>
                  <a:lnTo>
                    <a:pt x="4811" y="443"/>
                  </a:lnTo>
                  <a:lnTo>
                    <a:pt x="4805" y="443"/>
                  </a:lnTo>
                  <a:close/>
                  <a:moveTo>
                    <a:pt x="1085" y="443"/>
                  </a:moveTo>
                  <a:lnTo>
                    <a:pt x="1085" y="463"/>
                  </a:lnTo>
                  <a:lnTo>
                    <a:pt x="1091" y="463"/>
                  </a:lnTo>
                  <a:lnTo>
                    <a:pt x="1091" y="443"/>
                  </a:lnTo>
                  <a:lnTo>
                    <a:pt x="1085" y="443"/>
                  </a:lnTo>
                  <a:close/>
                  <a:moveTo>
                    <a:pt x="38" y="440"/>
                  </a:moveTo>
                  <a:lnTo>
                    <a:pt x="38" y="463"/>
                  </a:lnTo>
                  <a:lnTo>
                    <a:pt x="42" y="463"/>
                  </a:lnTo>
                  <a:lnTo>
                    <a:pt x="42" y="440"/>
                  </a:lnTo>
                  <a:lnTo>
                    <a:pt x="38" y="440"/>
                  </a:lnTo>
                  <a:close/>
                  <a:moveTo>
                    <a:pt x="5774" y="434"/>
                  </a:moveTo>
                  <a:lnTo>
                    <a:pt x="5774" y="460"/>
                  </a:lnTo>
                  <a:lnTo>
                    <a:pt x="5778" y="460"/>
                  </a:lnTo>
                  <a:lnTo>
                    <a:pt x="5778" y="434"/>
                  </a:lnTo>
                  <a:lnTo>
                    <a:pt x="5774" y="434"/>
                  </a:lnTo>
                  <a:close/>
                  <a:moveTo>
                    <a:pt x="2054" y="434"/>
                  </a:moveTo>
                  <a:lnTo>
                    <a:pt x="2054" y="460"/>
                  </a:lnTo>
                  <a:lnTo>
                    <a:pt x="2058" y="460"/>
                  </a:lnTo>
                  <a:lnTo>
                    <a:pt x="2058" y="434"/>
                  </a:lnTo>
                  <a:lnTo>
                    <a:pt x="2054" y="434"/>
                  </a:lnTo>
                  <a:close/>
                  <a:moveTo>
                    <a:pt x="5362" y="431"/>
                  </a:moveTo>
                  <a:lnTo>
                    <a:pt x="5360" y="443"/>
                  </a:lnTo>
                  <a:lnTo>
                    <a:pt x="5360" y="452"/>
                  </a:lnTo>
                  <a:lnTo>
                    <a:pt x="5362" y="463"/>
                  </a:lnTo>
                  <a:lnTo>
                    <a:pt x="5365" y="463"/>
                  </a:lnTo>
                  <a:lnTo>
                    <a:pt x="5365" y="431"/>
                  </a:lnTo>
                  <a:lnTo>
                    <a:pt x="5362" y="431"/>
                  </a:lnTo>
                  <a:close/>
                  <a:moveTo>
                    <a:pt x="1642" y="431"/>
                  </a:moveTo>
                  <a:lnTo>
                    <a:pt x="1640" y="443"/>
                  </a:lnTo>
                  <a:lnTo>
                    <a:pt x="1640" y="452"/>
                  </a:lnTo>
                  <a:lnTo>
                    <a:pt x="1642" y="463"/>
                  </a:lnTo>
                  <a:lnTo>
                    <a:pt x="1645" y="463"/>
                  </a:lnTo>
                  <a:lnTo>
                    <a:pt x="1645" y="431"/>
                  </a:lnTo>
                  <a:lnTo>
                    <a:pt x="1642" y="431"/>
                  </a:lnTo>
                  <a:close/>
                  <a:moveTo>
                    <a:pt x="2551" y="427"/>
                  </a:moveTo>
                  <a:lnTo>
                    <a:pt x="2551" y="443"/>
                  </a:lnTo>
                  <a:lnTo>
                    <a:pt x="2554" y="443"/>
                  </a:lnTo>
                  <a:lnTo>
                    <a:pt x="2554" y="427"/>
                  </a:lnTo>
                  <a:lnTo>
                    <a:pt x="2551" y="427"/>
                  </a:lnTo>
                  <a:close/>
                  <a:moveTo>
                    <a:pt x="4274" y="423"/>
                  </a:moveTo>
                  <a:lnTo>
                    <a:pt x="4274" y="443"/>
                  </a:lnTo>
                  <a:lnTo>
                    <a:pt x="4278" y="443"/>
                  </a:lnTo>
                  <a:lnTo>
                    <a:pt x="4278" y="423"/>
                  </a:lnTo>
                  <a:lnTo>
                    <a:pt x="4274" y="423"/>
                  </a:lnTo>
                  <a:close/>
                  <a:moveTo>
                    <a:pt x="554" y="423"/>
                  </a:moveTo>
                  <a:lnTo>
                    <a:pt x="554" y="443"/>
                  </a:lnTo>
                  <a:lnTo>
                    <a:pt x="558" y="443"/>
                  </a:lnTo>
                  <a:lnTo>
                    <a:pt x="558" y="423"/>
                  </a:lnTo>
                  <a:lnTo>
                    <a:pt x="554" y="423"/>
                  </a:lnTo>
                  <a:close/>
                  <a:moveTo>
                    <a:pt x="5365" y="416"/>
                  </a:moveTo>
                  <a:lnTo>
                    <a:pt x="5365" y="427"/>
                  </a:lnTo>
                  <a:lnTo>
                    <a:pt x="5371" y="427"/>
                  </a:lnTo>
                  <a:lnTo>
                    <a:pt x="5371" y="416"/>
                  </a:lnTo>
                  <a:lnTo>
                    <a:pt x="5365" y="416"/>
                  </a:lnTo>
                  <a:close/>
                  <a:moveTo>
                    <a:pt x="1645" y="416"/>
                  </a:moveTo>
                  <a:lnTo>
                    <a:pt x="1645" y="427"/>
                  </a:lnTo>
                  <a:lnTo>
                    <a:pt x="1651" y="427"/>
                  </a:lnTo>
                  <a:lnTo>
                    <a:pt x="1651" y="416"/>
                  </a:lnTo>
                  <a:lnTo>
                    <a:pt x="1645" y="416"/>
                  </a:lnTo>
                  <a:close/>
                  <a:moveTo>
                    <a:pt x="4478" y="407"/>
                  </a:moveTo>
                  <a:lnTo>
                    <a:pt x="4478" y="420"/>
                  </a:lnTo>
                  <a:lnTo>
                    <a:pt x="4482" y="420"/>
                  </a:lnTo>
                  <a:lnTo>
                    <a:pt x="4482" y="407"/>
                  </a:lnTo>
                  <a:lnTo>
                    <a:pt x="4478" y="407"/>
                  </a:lnTo>
                  <a:close/>
                  <a:moveTo>
                    <a:pt x="758" y="407"/>
                  </a:moveTo>
                  <a:lnTo>
                    <a:pt x="758" y="420"/>
                  </a:lnTo>
                  <a:lnTo>
                    <a:pt x="762" y="420"/>
                  </a:lnTo>
                  <a:lnTo>
                    <a:pt x="762" y="407"/>
                  </a:lnTo>
                  <a:lnTo>
                    <a:pt x="758" y="407"/>
                  </a:lnTo>
                  <a:close/>
                  <a:moveTo>
                    <a:pt x="5365" y="380"/>
                  </a:moveTo>
                  <a:lnTo>
                    <a:pt x="5365" y="407"/>
                  </a:lnTo>
                  <a:lnTo>
                    <a:pt x="5371" y="407"/>
                  </a:lnTo>
                  <a:lnTo>
                    <a:pt x="5371" y="380"/>
                  </a:lnTo>
                  <a:lnTo>
                    <a:pt x="5365" y="380"/>
                  </a:lnTo>
                  <a:close/>
                  <a:moveTo>
                    <a:pt x="1645" y="380"/>
                  </a:moveTo>
                  <a:lnTo>
                    <a:pt x="1645" y="407"/>
                  </a:lnTo>
                  <a:lnTo>
                    <a:pt x="1651" y="407"/>
                  </a:lnTo>
                  <a:lnTo>
                    <a:pt x="1651" y="380"/>
                  </a:lnTo>
                  <a:lnTo>
                    <a:pt x="1645" y="380"/>
                  </a:lnTo>
                  <a:close/>
                  <a:moveTo>
                    <a:pt x="5505" y="371"/>
                  </a:moveTo>
                  <a:lnTo>
                    <a:pt x="5505" y="385"/>
                  </a:lnTo>
                  <a:lnTo>
                    <a:pt x="5503" y="400"/>
                  </a:lnTo>
                  <a:lnTo>
                    <a:pt x="5505" y="412"/>
                  </a:lnTo>
                  <a:lnTo>
                    <a:pt x="5511" y="423"/>
                  </a:lnTo>
                  <a:lnTo>
                    <a:pt x="5511" y="411"/>
                  </a:lnTo>
                  <a:lnTo>
                    <a:pt x="5511" y="394"/>
                  </a:lnTo>
                  <a:lnTo>
                    <a:pt x="5511" y="381"/>
                  </a:lnTo>
                  <a:lnTo>
                    <a:pt x="5505" y="371"/>
                  </a:lnTo>
                  <a:close/>
                  <a:moveTo>
                    <a:pt x="1785" y="371"/>
                  </a:moveTo>
                  <a:lnTo>
                    <a:pt x="1785" y="385"/>
                  </a:lnTo>
                  <a:lnTo>
                    <a:pt x="1783" y="400"/>
                  </a:lnTo>
                  <a:lnTo>
                    <a:pt x="1785" y="412"/>
                  </a:lnTo>
                  <a:lnTo>
                    <a:pt x="1791" y="423"/>
                  </a:lnTo>
                  <a:lnTo>
                    <a:pt x="1791" y="411"/>
                  </a:lnTo>
                  <a:lnTo>
                    <a:pt x="1791" y="394"/>
                  </a:lnTo>
                  <a:lnTo>
                    <a:pt x="1791" y="381"/>
                  </a:lnTo>
                  <a:lnTo>
                    <a:pt x="1785" y="371"/>
                  </a:lnTo>
                  <a:close/>
                  <a:moveTo>
                    <a:pt x="2351" y="367"/>
                  </a:moveTo>
                  <a:lnTo>
                    <a:pt x="2349" y="380"/>
                  </a:lnTo>
                  <a:lnTo>
                    <a:pt x="2349" y="396"/>
                  </a:lnTo>
                  <a:lnTo>
                    <a:pt x="2351" y="409"/>
                  </a:lnTo>
                  <a:lnTo>
                    <a:pt x="2354" y="420"/>
                  </a:lnTo>
                  <a:lnTo>
                    <a:pt x="2354" y="405"/>
                  </a:lnTo>
                  <a:lnTo>
                    <a:pt x="2354" y="391"/>
                  </a:lnTo>
                  <a:lnTo>
                    <a:pt x="2354" y="376"/>
                  </a:lnTo>
                  <a:lnTo>
                    <a:pt x="2351" y="367"/>
                  </a:lnTo>
                  <a:close/>
                  <a:moveTo>
                    <a:pt x="2305" y="363"/>
                  </a:moveTo>
                  <a:lnTo>
                    <a:pt x="2305" y="374"/>
                  </a:lnTo>
                  <a:lnTo>
                    <a:pt x="2311" y="374"/>
                  </a:lnTo>
                  <a:lnTo>
                    <a:pt x="2311" y="363"/>
                  </a:lnTo>
                  <a:lnTo>
                    <a:pt x="2305" y="363"/>
                  </a:lnTo>
                  <a:close/>
                  <a:moveTo>
                    <a:pt x="5511" y="360"/>
                  </a:moveTo>
                  <a:lnTo>
                    <a:pt x="5511" y="367"/>
                  </a:lnTo>
                  <a:lnTo>
                    <a:pt x="5514" y="367"/>
                  </a:lnTo>
                  <a:lnTo>
                    <a:pt x="5514" y="360"/>
                  </a:lnTo>
                  <a:lnTo>
                    <a:pt x="5511" y="360"/>
                  </a:lnTo>
                  <a:close/>
                  <a:moveTo>
                    <a:pt x="5218" y="360"/>
                  </a:moveTo>
                  <a:lnTo>
                    <a:pt x="5218" y="387"/>
                  </a:lnTo>
                  <a:lnTo>
                    <a:pt x="5222" y="387"/>
                  </a:lnTo>
                  <a:lnTo>
                    <a:pt x="5222" y="360"/>
                  </a:lnTo>
                  <a:lnTo>
                    <a:pt x="5218" y="360"/>
                  </a:lnTo>
                  <a:close/>
                  <a:moveTo>
                    <a:pt x="4374" y="360"/>
                  </a:moveTo>
                  <a:lnTo>
                    <a:pt x="4374" y="383"/>
                  </a:lnTo>
                  <a:lnTo>
                    <a:pt x="4378" y="383"/>
                  </a:lnTo>
                  <a:lnTo>
                    <a:pt x="4378" y="360"/>
                  </a:lnTo>
                  <a:lnTo>
                    <a:pt x="4374" y="360"/>
                  </a:lnTo>
                  <a:close/>
                  <a:moveTo>
                    <a:pt x="3485" y="360"/>
                  </a:moveTo>
                  <a:lnTo>
                    <a:pt x="3485" y="367"/>
                  </a:lnTo>
                  <a:lnTo>
                    <a:pt x="3491" y="367"/>
                  </a:lnTo>
                  <a:lnTo>
                    <a:pt x="3491" y="360"/>
                  </a:lnTo>
                  <a:lnTo>
                    <a:pt x="3485" y="360"/>
                  </a:lnTo>
                  <a:close/>
                  <a:moveTo>
                    <a:pt x="1791" y="360"/>
                  </a:moveTo>
                  <a:lnTo>
                    <a:pt x="1791" y="367"/>
                  </a:lnTo>
                  <a:lnTo>
                    <a:pt x="1794" y="367"/>
                  </a:lnTo>
                  <a:lnTo>
                    <a:pt x="1794" y="360"/>
                  </a:lnTo>
                  <a:lnTo>
                    <a:pt x="1791" y="360"/>
                  </a:lnTo>
                  <a:close/>
                  <a:moveTo>
                    <a:pt x="1498" y="360"/>
                  </a:moveTo>
                  <a:lnTo>
                    <a:pt x="1498" y="387"/>
                  </a:lnTo>
                  <a:lnTo>
                    <a:pt x="1502" y="387"/>
                  </a:lnTo>
                  <a:lnTo>
                    <a:pt x="1502" y="360"/>
                  </a:lnTo>
                  <a:lnTo>
                    <a:pt x="1498" y="360"/>
                  </a:lnTo>
                  <a:close/>
                  <a:moveTo>
                    <a:pt x="654" y="360"/>
                  </a:moveTo>
                  <a:lnTo>
                    <a:pt x="654" y="383"/>
                  </a:lnTo>
                  <a:lnTo>
                    <a:pt x="658" y="383"/>
                  </a:lnTo>
                  <a:lnTo>
                    <a:pt x="658" y="360"/>
                  </a:lnTo>
                  <a:lnTo>
                    <a:pt x="654" y="360"/>
                  </a:lnTo>
                  <a:close/>
                  <a:moveTo>
                    <a:pt x="5971" y="356"/>
                  </a:moveTo>
                  <a:lnTo>
                    <a:pt x="5971" y="380"/>
                  </a:lnTo>
                  <a:lnTo>
                    <a:pt x="5974" y="380"/>
                  </a:lnTo>
                  <a:lnTo>
                    <a:pt x="5974" y="356"/>
                  </a:lnTo>
                  <a:lnTo>
                    <a:pt x="5971" y="356"/>
                  </a:lnTo>
                  <a:close/>
                  <a:moveTo>
                    <a:pt x="4898" y="356"/>
                  </a:moveTo>
                  <a:lnTo>
                    <a:pt x="4898" y="383"/>
                  </a:lnTo>
                  <a:lnTo>
                    <a:pt x="4902" y="383"/>
                  </a:lnTo>
                  <a:lnTo>
                    <a:pt x="4902" y="356"/>
                  </a:lnTo>
                  <a:lnTo>
                    <a:pt x="4898" y="356"/>
                  </a:lnTo>
                  <a:close/>
                  <a:moveTo>
                    <a:pt x="4665" y="356"/>
                  </a:moveTo>
                  <a:lnTo>
                    <a:pt x="4665" y="374"/>
                  </a:lnTo>
                  <a:lnTo>
                    <a:pt x="4671" y="374"/>
                  </a:lnTo>
                  <a:lnTo>
                    <a:pt x="4671" y="356"/>
                  </a:lnTo>
                  <a:lnTo>
                    <a:pt x="4665" y="356"/>
                  </a:lnTo>
                  <a:close/>
                  <a:moveTo>
                    <a:pt x="2251" y="356"/>
                  </a:moveTo>
                  <a:lnTo>
                    <a:pt x="2251" y="380"/>
                  </a:lnTo>
                  <a:lnTo>
                    <a:pt x="2254" y="380"/>
                  </a:lnTo>
                  <a:lnTo>
                    <a:pt x="2254" y="356"/>
                  </a:lnTo>
                  <a:lnTo>
                    <a:pt x="2251" y="356"/>
                  </a:lnTo>
                  <a:close/>
                  <a:moveTo>
                    <a:pt x="1178" y="356"/>
                  </a:moveTo>
                  <a:lnTo>
                    <a:pt x="1178" y="383"/>
                  </a:lnTo>
                  <a:lnTo>
                    <a:pt x="1182" y="383"/>
                  </a:lnTo>
                  <a:lnTo>
                    <a:pt x="1182" y="356"/>
                  </a:lnTo>
                  <a:lnTo>
                    <a:pt x="1178" y="356"/>
                  </a:lnTo>
                  <a:close/>
                  <a:moveTo>
                    <a:pt x="945" y="356"/>
                  </a:moveTo>
                  <a:lnTo>
                    <a:pt x="945" y="374"/>
                  </a:lnTo>
                  <a:lnTo>
                    <a:pt x="951" y="374"/>
                  </a:lnTo>
                  <a:lnTo>
                    <a:pt x="951" y="356"/>
                  </a:lnTo>
                  <a:lnTo>
                    <a:pt x="945" y="356"/>
                  </a:lnTo>
                  <a:close/>
                  <a:moveTo>
                    <a:pt x="5771" y="347"/>
                  </a:moveTo>
                  <a:lnTo>
                    <a:pt x="5769" y="361"/>
                  </a:lnTo>
                  <a:lnTo>
                    <a:pt x="5769" y="381"/>
                  </a:lnTo>
                  <a:lnTo>
                    <a:pt x="5769" y="403"/>
                  </a:lnTo>
                  <a:lnTo>
                    <a:pt x="5771" y="421"/>
                  </a:lnTo>
                  <a:lnTo>
                    <a:pt x="5774" y="431"/>
                  </a:lnTo>
                  <a:lnTo>
                    <a:pt x="5774" y="416"/>
                  </a:lnTo>
                  <a:lnTo>
                    <a:pt x="5774" y="396"/>
                  </a:lnTo>
                  <a:lnTo>
                    <a:pt x="5774" y="376"/>
                  </a:lnTo>
                  <a:lnTo>
                    <a:pt x="5774" y="358"/>
                  </a:lnTo>
                  <a:lnTo>
                    <a:pt x="5771" y="347"/>
                  </a:lnTo>
                  <a:close/>
                  <a:moveTo>
                    <a:pt x="4778" y="347"/>
                  </a:moveTo>
                  <a:lnTo>
                    <a:pt x="4782" y="354"/>
                  </a:lnTo>
                  <a:lnTo>
                    <a:pt x="4783" y="361"/>
                  </a:lnTo>
                  <a:lnTo>
                    <a:pt x="4787" y="369"/>
                  </a:lnTo>
                  <a:lnTo>
                    <a:pt x="4791" y="374"/>
                  </a:lnTo>
                  <a:lnTo>
                    <a:pt x="4791" y="391"/>
                  </a:lnTo>
                  <a:lnTo>
                    <a:pt x="4794" y="391"/>
                  </a:lnTo>
                  <a:lnTo>
                    <a:pt x="4796" y="403"/>
                  </a:lnTo>
                  <a:lnTo>
                    <a:pt x="4798" y="414"/>
                  </a:lnTo>
                  <a:lnTo>
                    <a:pt x="4802" y="423"/>
                  </a:lnTo>
                  <a:lnTo>
                    <a:pt x="4803" y="420"/>
                  </a:lnTo>
                  <a:lnTo>
                    <a:pt x="4807" y="416"/>
                  </a:lnTo>
                  <a:lnTo>
                    <a:pt x="4807" y="414"/>
                  </a:lnTo>
                  <a:lnTo>
                    <a:pt x="4809" y="409"/>
                  </a:lnTo>
                  <a:lnTo>
                    <a:pt x="4811" y="403"/>
                  </a:lnTo>
                  <a:lnTo>
                    <a:pt x="4805" y="403"/>
                  </a:lnTo>
                  <a:lnTo>
                    <a:pt x="4802" y="383"/>
                  </a:lnTo>
                  <a:lnTo>
                    <a:pt x="4798" y="383"/>
                  </a:lnTo>
                  <a:lnTo>
                    <a:pt x="4798" y="367"/>
                  </a:lnTo>
                  <a:lnTo>
                    <a:pt x="4791" y="363"/>
                  </a:lnTo>
                  <a:lnTo>
                    <a:pt x="4791" y="356"/>
                  </a:lnTo>
                  <a:lnTo>
                    <a:pt x="4778" y="347"/>
                  </a:lnTo>
                  <a:close/>
                  <a:moveTo>
                    <a:pt x="2051" y="347"/>
                  </a:moveTo>
                  <a:lnTo>
                    <a:pt x="2049" y="361"/>
                  </a:lnTo>
                  <a:lnTo>
                    <a:pt x="2049" y="381"/>
                  </a:lnTo>
                  <a:lnTo>
                    <a:pt x="2049" y="403"/>
                  </a:lnTo>
                  <a:lnTo>
                    <a:pt x="2051" y="421"/>
                  </a:lnTo>
                  <a:lnTo>
                    <a:pt x="2054" y="431"/>
                  </a:lnTo>
                  <a:lnTo>
                    <a:pt x="2054" y="416"/>
                  </a:lnTo>
                  <a:lnTo>
                    <a:pt x="2054" y="396"/>
                  </a:lnTo>
                  <a:lnTo>
                    <a:pt x="2054" y="376"/>
                  </a:lnTo>
                  <a:lnTo>
                    <a:pt x="2054" y="358"/>
                  </a:lnTo>
                  <a:lnTo>
                    <a:pt x="2051" y="347"/>
                  </a:lnTo>
                  <a:close/>
                  <a:moveTo>
                    <a:pt x="1058" y="347"/>
                  </a:moveTo>
                  <a:lnTo>
                    <a:pt x="1062" y="354"/>
                  </a:lnTo>
                  <a:lnTo>
                    <a:pt x="1063" y="361"/>
                  </a:lnTo>
                  <a:lnTo>
                    <a:pt x="1067" y="369"/>
                  </a:lnTo>
                  <a:lnTo>
                    <a:pt x="1071" y="374"/>
                  </a:lnTo>
                  <a:lnTo>
                    <a:pt x="1071" y="391"/>
                  </a:lnTo>
                  <a:lnTo>
                    <a:pt x="1074" y="391"/>
                  </a:lnTo>
                  <a:lnTo>
                    <a:pt x="1076" y="403"/>
                  </a:lnTo>
                  <a:lnTo>
                    <a:pt x="1078" y="414"/>
                  </a:lnTo>
                  <a:lnTo>
                    <a:pt x="1082" y="423"/>
                  </a:lnTo>
                  <a:lnTo>
                    <a:pt x="1085" y="420"/>
                  </a:lnTo>
                  <a:lnTo>
                    <a:pt x="1087" y="416"/>
                  </a:lnTo>
                  <a:lnTo>
                    <a:pt x="1087" y="414"/>
                  </a:lnTo>
                  <a:lnTo>
                    <a:pt x="1089" y="409"/>
                  </a:lnTo>
                  <a:lnTo>
                    <a:pt x="1091" y="403"/>
                  </a:lnTo>
                  <a:lnTo>
                    <a:pt x="1085" y="403"/>
                  </a:lnTo>
                  <a:lnTo>
                    <a:pt x="1082" y="383"/>
                  </a:lnTo>
                  <a:lnTo>
                    <a:pt x="1078" y="383"/>
                  </a:lnTo>
                  <a:lnTo>
                    <a:pt x="1078" y="367"/>
                  </a:lnTo>
                  <a:lnTo>
                    <a:pt x="1071" y="363"/>
                  </a:lnTo>
                  <a:lnTo>
                    <a:pt x="1071" y="356"/>
                  </a:lnTo>
                  <a:lnTo>
                    <a:pt x="1058" y="347"/>
                  </a:lnTo>
                  <a:close/>
                  <a:moveTo>
                    <a:pt x="5002" y="343"/>
                  </a:moveTo>
                  <a:lnTo>
                    <a:pt x="4998" y="356"/>
                  </a:lnTo>
                  <a:lnTo>
                    <a:pt x="4994" y="356"/>
                  </a:lnTo>
                  <a:lnTo>
                    <a:pt x="4998" y="411"/>
                  </a:lnTo>
                  <a:lnTo>
                    <a:pt x="5002" y="411"/>
                  </a:lnTo>
                  <a:lnTo>
                    <a:pt x="5002" y="440"/>
                  </a:lnTo>
                  <a:lnTo>
                    <a:pt x="5005" y="440"/>
                  </a:lnTo>
                  <a:lnTo>
                    <a:pt x="5007" y="425"/>
                  </a:lnTo>
                  <a:lnTo>
                    <a:pt x="5007" y="407"/>
                  </a:lnTo>
                  <a:lnTo>
                    <a:pt x="5007" y="387"/>
                  </a:lnTo>
                  <a:lnTo>
                    <a:pt x="5007" y="367"/>
                  </a:lnTo>
                  <a:lnTo>
                    <a:pt x="5005" y="352"/>
                  </a:lnTo>
                  <a:lnTo>
                    <a:pt x="5002" y="343"/>
                  </a:lnTo>
                  <a:close/>
                  <a:moveTo>
                    <a:pt x="4958" y="343"/>
                  </a:moveTo>
                  <a:lnTo>
                    <a:pt x="4958" y="351"/>
                  </a:lnTo>
                  <a:lnTo>
                    <a:pt x="4951" y="356"/>
                  </a:lnTo>
                  <a:lnTo>
                    <a:pt x="4954" y="400"/>
                  </a:lnTo>
                  <a:lnTo>
                    <a:pt x="4958" y="400"/>
                  </a:lnTo>
                  <a:lnTo>
                    <a:pt x="4960" y="411"/>
                  </a:lnTo>
                  <a:lnTo>
                    <a:pt x="4958" y="421"/>
                  </a:lnTo>
                  <a:lnTo>
                    <a:pt x="4958" y="431"/>
                  </a:lnTo>
                  <a:lnTo>
                    <a:pt x="4962" y="440"/>
                  </a:lnTo>
                  <a:lnTo>
                    <a:pt x="4962" y="425"/>
                  </a:lnTo>
                  <a:lnTo>
                    <a:pt x="4963" y="407"/>
                  </a:lnTo>
                  <a:lnTo>
                    <a:pt x="4963" y="387"/>
                  </a:lnTo>
                  <a:lnTo>
                    <a:pt x="4963" y="367"/>
                  </a:lnTo>
                  <a:lnTo>
                    <a:pt x="4962" y="352"/>
                  </a:lnTo>
                  <a:lnTo>
                    <a:pt x="4958" y="343"/>
                  </a:lnTo>
                  <a:close/>
                  <a:moveTo>
                    <a:pt x="3162" y="343"/>
                  </a:moveTo>
                  <a:lnTo>
                    <a:pt x="3154" y="380"/>
                  </a:lnTo>
                  <a:lnTo>
                    <a:pt x="3151" y="380"/>
                  </a:lnTo>
                  <a:lnTo>
                    <a:pt x="3151" y="391"/>
                  </a:lnTo>
                  <a:lnTo>
                    <a:pt x="3145" y="391"/>
                  </a:lnTo>
                  <a:lnTo>
                    <a:pt x="3145" y="396"/>
                  </a:lnTo>
                  <a:lnTo>
                    <a:pt x="3151" y="396"/>
                  </a:lnTo>
                  <a:lnTo>
                    <a:pt x="3151" y="420"/>
                  </a:lnTo>
                  <a:lnTo>
                    <a:pt x="3154" y="420"/>
                  </a:lnTo>
                  <a:lnTo>
                    <a:pt x="3154" y="463"/>
                  </a:lnTo>
                  <a:lnTo>
                    <a:pt x="3158" y="463"/>
                  </a:lnTo>
                  <a:lnTo>
                    <a:pt x="3158" y="460"/>
                  </a:lnTo>
                  <a:lnTo>
                    <a:pt x="3162" y="449"/>
                  </a:lnTo>
                  <a:lnTo>
                    <a:pt x="3163" y="436"/>
                  </a:lnTo>
                  <a:lnTo>
                    <a:pt x="3162" y="418"/>
                  </a:lnTo>
                  <a:lnTo>
                    <a:pt x="3162" y="401"/>
                  </a:lnTo>
                  <a:lnTo>
                    <a:pt x="3160" y="385"/>
                  </a:lnTo>
                  <a:lnTo>
                    <a:pt x="3162" y="371"/>
                  </a:lnTo>
                  <a:lnTo>
                    <a:pt x="3165" y="371"/>
                  </a:lnTo>
                  <a:lnTo>
                    <a:pt x="3165" y="343"/>
                  </a:lnTo>
                  <a:lnTo>
                    <a:pt x="3162" y="343"/>
                  </a:lnTo>
                  <a:close/>
                  <a:moveTo>
                    <a:pt x="1282" y="343"/>
                  </a:moveTo>
                  <a:lnTo>
                    <a:pt x="1278" y="356"/>
                  </a:lnTo>
                  <a:lnTo>
                    <a:pt x="1274" y="356"/>
                  </a:lnTo>
                  <a:lnTo>
                    <a:pt x="1278" y="411"/>
                  </a:lnTo>
                  <a:lnTo>
                    <a:pt x="1282" y="411"/>
                  </a:lnTo>
                  <a:lnTo>
                    <a:pt x="1282" y="440"/>
                  </a:lnTo>
                  <a:lnTo>
                    <a:pt x="1285" y="440"/>
                  </a:lnTo>
                  <a:lnTo>
                    <a:pt x="1287" y="425"/>
                  </a:lnTo>
                  <a:lnTo>
                    <a:pt x="1287" y="407"/>
                  </a:lnTo>
                  <a:lnTo>
                    <a:pt x="1287" y="387"/>
                  </a:lnTo>
                  <a:lnTo>
                    <a:pt x="1287" y="367"/>
                  </a:lnTo>
                  <a:lnTo>
                    <a:pt x="1285" y="352"/>
                  </a:lnTo>
                  <a:lnTo>
                    <a:pt x="1282" y="343"/>
                  </a:lnTo>
                  <a:close/>
                  <a:moveTo>
                    <a:pt x="1238" y="343"/>
                  </a:moveTo>
                  <a:lnTo>
                    <a:pt x="1238" y="351"/>
                  </a:lnTo>
                  <a:lnTo>
                    <a:pt x="1231" y="356"/>
                  </a:lnTo>
                  <a:lnTo>
                    <a:pt x="1234" y="400"/>
                  </a:lnTo>
                  <a:lnTo>
                    <a:pt x="1238" y="400"/>
                  </a:lnTo>
                  <a:lnTo>
                    <a:pt x="1240" y="411"/>
                  </a:lnTo>
                  <a:lnTo>
                    <a:pt x="1238" y="421"/>
                  </a:lnTo>
                  <a:lnTo>
                    <a:pt x="1238" y="431"/>
                  </a:lnTo>
                  <a:lnTo>
                    <a:pt x="1242" y="440"/>
                  </a:lnTo>
                  <a:lnTo>
                    <a:pt x="1242" y="425"/>
                  </a:lnTo>
                  <a:lnTo>
                    <a:pt x="1243" y="407"/>
                  </a:lnTo>
                  <a:lnTo>
                    <a:pt x="1243" y="387"/>
                  </a:lnTo>
                  <a:lnTo>
                    <a:pt x="1243" y="367"/>
                  </a:lnTo>
                  <a:lnTo>
                    <a:pt x="1242" y="352"/>
                  </a:lnTo>
                  <a:lnTo>
                    <a:pt x="1238" y="343"/>
                  </a:lnTo>
                  <a:close/>
                  <a:moveTo>
                    <a:pt x="3911" y="340"/>
                  </a:moveTo>
                  <a:lnTo>
                    <a:pt x="3909" y="351"/>
                  </a:lnTo>
                  <a:lnTo>
                    <a:pt x="3909" y="363"/>
                  </a:lnTo>
                  <a:lnTo>
                    <a:pt x="3911" y="374"/>
                  </a:lnTo>
                  <a:lnTo>
                    <a:pt x="3914" y="383"/>
                  </a:lnTo>
                  <a:lnTo>
                    <a:pt x="3914" y="367"/>
                  </a:lnTo>
                  <a:lnTo>
                    <a:pt x="3914" y="352"/>
                  </a:lnTo>
                  <a:lnTo>
                    <a:pt x="3918" y="340"/>
                  </a:lnTo>
                  <a:lnTo>
                    <a:pt x="3911" y="340"/>
                  </a:lnTo>
                  <a:close/>
                  <a:moveTo>
                    <a:pt x="3671" y="340"/>
                  </a:moveTo>
                  <a:lnTo>
                    <a:pt x="3671" y="343"/>
                  </a:lnTo>
                  <a:lnTo>
                    <a:pt x="3673" y="351"/>
                  </a:lnTo>
                  <a:lnTo>
                    <a:pt x="3673" y="361"/>
                  </a:lnTo>
                  <a:lnTo>
                    <a:pt x="3673" y="372"/>
                  </a:lnTo>
                  <a:lnTo>
                    <a:pt x="3674" y="383"/>
                  </a:lnTo>
                  <a:lnTo>
                    <a:pt x="3678" y="383"/>
                  </a:lnTo>
                  <a:lnTo>
                    <a:pt x="3678" y="451"/>
                  </a:lnTo>
                  <a:lnTo>
                    <a:pt x="3682" y="451"/>
                  </a:lnTo>
                  <a:lnTo>
                    <a:pt x="3678" y="463"/>
                  </a:lnTo>
                  <a:lnTo>
                    <a:pt x="3685" y="463"/>
                  </a:lnTo>
                  <a:lnTo>
                    <a:pt x="3694" y="340"/>
                  </a:lnTo>
                  <a:lnTo>
                    <a:pt x="3671" y="340"/>
                  </a:lnTo>
                  <a:close/>
                  <a:moveTo>
                    <a:pt x="2638" y="340"/>
                  </a:moveTo>
                  <a:lnTo>
                    <a:pt x="2642" y="380"/>
                  </a:lnTo>
                  <a:lnTo>
                    <a:pt x="2645" y="380"/>
                  </a:lnTo>
                  <a:lnTo>
                    <a:pt x="2645" y="360"/>
                  </a:lnTo>
                  <a:lnTo>
                    <a:pt x="2642" y="360"/>
                  </a:lnTo>
                  <a:lnTo>
                    <a:pt x="2643" y="354"/>
                  </a:lnTo>
                  <a:lnTo>
                    <a:pt x="2645" y="351"/>
                  </a:lnTo>
                  <a:lnTo>
                    <a:pt x="2645" y="349"/>
                  </a:lnTo>
                  <a:lnTo>
                    <a:pt x="2643" y="345"/>
                  </a:lnTo>
                  <a:lnTo>
                    <a:pt x="2642" y="343"/>
                  </a:lnTo>
                  <a:lnTo>
                    <a:pt x="2638" y="340"/>
                  </a:lnTo>
                  <a:close/>
                  <a:moveTo>
                    <a:pt x="2311" y="340"/>
                  </a:moveTo>
                  <a:lnTo>
                    <a:pt x="2311" y="356"/>
                  </a:lnTo>
                  <a:lnTo>
                    <a:pt x="2314" y="356"/>
                  </a:lnTo>
                  <a:lnTo>
                    <a:pt x="2314" y="340"/>
                  </a:lnTo>
                  <a:lnTo>
                    <a:pt x="2311" y="340"/>
                  </a:lnTo>
                  <a:close/>
                  <a:moveTo>
                    <a:pt x="191" y="340"/>
                  </a:moveTo>
                  <a:lnTo>
                    <a:pt x="189" y="351"/>
                  </a:lnTo>
                  <a:lnTo>
                    <a:pt x="189" y="363"/>
                  </a:lnTo>
                  <a:lnTo>
                    <a:pt x="191" y="374"/>
                  </a:lnTo>
                  <a:lnTo>
                    <a:pt x="194" y="383"/>
                  </a:lnTo>
                  <a:lnTo>
                    <a:pt x="194" y="367"/>
                  </a:lnTo>
                  <a:lnTo>
                    <a:pt x="194" y="352"/>
                  </a:lnTo>
                  <a:lnTo>
                    <a:pt x="198" y="340"/>
                  </a:lnTo>
                  <a:lnTo>
                    <a:pt x="191" y="340"/>
                  </a:lnTo>
                  <a:close/>
                  <a:moveTo>
                    <a:pt x="62" y="331"/>
                  </a:moveTo>
                  <a:lnTo>
                    <a:pt x="62" y="356"/>
                  </a:lnTo>
                  <a:lnTo>
                    <a:pt x="65" y="356"/>
                  </a:lnTo>
                  <a:lnTo>
                    <a:pt x="65" y="331"/>
                  </a:lnTo>
                  <a:lnTo>
                    <a:pt x="62" y="331"/>
                  </a:lnTo>
                  <a:close/>
                  <a:moveTo>
                    <a:pt x="4594" y="327"/>
                  </a:moveTo>
                  <a:lnTo>
                    <a:pt x="4594" y="351"/>
                  </a:lnTo>
                  <a:lnTo>
                    <a:pt x="4598" y="351"/>
                  </a:lnTo>
                  <a:lnTo>
                    <a:pt x="4598" y="327"/>
                  </a:lnTo>
                  <a:lnTo>
                    <a:pt x="4594" y="327"/>
                  </a:lnTo>
                  <a:close/>
                  <a:moveTo>
                    <a:pt x="4551" y="327"/>
                  </a:moveTo>
                  <a:lnTo>
                    <a:pt x="4551" y="338"/>
                  </a:lnTo>
                  <a:lnTo>
                    <a:pt x="4554" y="351"/>
                  </a:lnTo>
                  <a:lnTo>
                    <a:pt x="4558" y="360"/>
                  </a:lnTo>
                  <a:lnTo>
                    <a:pt x="4558" y="345"/>
                  </a:lnTo>
                  <a:lnTo>
                    <a:pt x="4556" y="334"/>
                  </a:lnTo>
                  <a:lnTo>
                    <a:pt x="4551" y="327"/>
                  </a:lnTo>
                  <a:close/>
                  <a:moveTo>
                    <a:pt x="3251" y="327"/>
                  </a:moveTo>
                  <a:lnTo>
                    <a:pt x="3249" y="340"/>
                  </a:lnTo>
                  <a:lnTo>
                    <a:pt x="3249" y="356"/>
                  </a:lnTo>
                  <a:lnTo>
                    <a:pt x="3251" y="369"/>
                  </a:lnTo>
                  <a:lnTo>
                    <a:pt x="3254" y="380"/>
                  </a:lnTo>
                  <a:lnTo>
                    <a:pt x="3254" y="365"/>
                  </a:lnTo>
                  <a:lnTo>
                    <a:pt x="3254" y="351"/>
                  </a:lnTo>
                  <a:lnTo>
                    <a:pt x="3254" y="336"/>
                  </a:lnTo>
                  <a:lnTo>
                    <a:pt x="3251" y="327"/>
                  </a:lnTo>
                  <a:close/>
                  <a:moveTo>
                    <a:pt x="874" y="327"/>
                  </a:moveTo>
                  <a:lnTo>
                    <a:pt x="874" y="351"/>
                  </a:lnTo>
                  <a:lnTo>
                    <a:pt x="878" y="351"/>
                  </a:lnTo>
                  <a:lnTo>
                    <a:pt x="878" y="327"/>
                  </a:lnTo>
                  <a:lnTo>
                    <a:pt x="874" y="327"/>
                  </a:lnTo>
                  <a:close/>
                  <a:moveTo>
                    <a:pt x="831" y="327"/>
                  </a:moveTo>
                  <a:lnTo>
                    <a:pt x="831" y="338"/>
                  </a:lnTo>
                  <a:lnTo>
                    <a:pt x="834" y="351"/>
                  </a:lnTo>
                  <a:lnTo>
                    <a:pt x="838" y="360"/>
                  </a:lnTo>
                  <a:lnTo>
                    <a:pt x="838" y="345"/>
                  </a:lnTo>
                  <a:lnTo>
                    <a:pt x="836" y="334"/>
                  </a:lnTo>
                  <a:lnTo>
                    <a:pt x="831" y="327"/>
                  </a:lnTo>
                  <a:close/>
                  <a:moveTo>
                    <a:pt x="5445" y="314"/>
                  </a:moveTo>
                  <a:lnTo>
                    <a:pt x="5445" y="327"/>
                  </a:lnTo>
                  <a:lnTo>
                    <a:pt x="5445" y="345"/>
                  </a:lnTo>
                  <a:lnTo>
                    <a:pt x="5445" y="363"/>
                  </a:lnTo>
                  <a:lnTo>
                    <a:pt x="5445" y="380"/>
                  </a:lnTo>
                  <a:lnTo>
                    <a:pt x="5447" y="394"/>
                  </a:lnTo>
                  <a:lnTo>
                    <a:pt x="5451" y="403"/>
                  </a:lnTo>
                  <a:lnTo>
                    <a:pt x="5451" y="391"/>
                  </a:lnTo>
                  <a:lnTo>
                    <a:pt x="5451" y="374"/>
                  </a:lnTo>
                  <a:lnTo>
                    <a:pt x="5451" y="356"/>
                  </a:lnTo>
                  <a:lnTo>
                    <a:pt x="5451" y="338"/>
                  </a:lnTo>
                  <a:lnTo>
                    <a:pt x="5449" y="323"/>
                  </a:lnTo>
                  <a:lnTo>
                    <a:pt x="5445" y="314"/>
                  </a:lnTo>
                  <a:close/>
                  <a:moveTo>
                    <a:pt x="3914" y="314"/>
                  </a:moveTo>
                  <a:lnTo>
                    <a:pt x="3914" y="334"/>
                  </a:lnTo>
                  <a:lnTo>
                    <a:pt x="3918" y="334"/>
                  </a:lnTo>
                  <a:lnTo>
                    <a:pt x="3918" y="314"/>
                  </a:lnTo>
                  <a:lnTo>
                    <a:pt x="3914" y="314"/>
                  </a:lnTo>
                  <a:close/>
                  <a:moveTo>
                    <a:pt x="1725" y="314"/>
                  </a:moveTo>
                  <a:lnTo>
                    <a:pt x="1725" y="327"/>
                  </a:lnTo>
                  <a:lnTo>
                    <a:pt x="1725" y="345"/>
                  </a:lnTo>
                  <a:lnTo>
                    <a:pt x="1725" y="363"/>
                  </a:lnTo>
                  <a:lnTo>
                    <a:pt x="1725" y="380"/>
                  </a:lnTo>
                  <a:lnTo>
                    <a:pt x="1727" y="394"/>
                  </a:lnTo>
                  <a:lnTo>
                    <a:pt x="1731" y="403"/>
                  </a:lnTo>
                  <a:lnTo>
                    <a:pt x="1731" y="391"/>
                  </a:lnTo>
                  <a:lnTo>
                    <a:pt x="1731" y="374"/>
                  </a:lnTo>
                  <a:lnTo>
                    <a:pt x="1731" y="356"/>
                  </a:lnTo>
                  <a:lnTo>
                    <a:pt x="1731" y="338"/>
                  </a:lnTo>
                  <a:lnTo>
                    <a:pt x="1729" y="323"/>
                  </a:lnTo>
                  <a:lnTo>
                    <a:pt x="1725" y="314"/>
                  </a:lnTo>
                  <a:close/>
                  <a:moveTo>
                    <a:pt x="194" y="314"/>
                  </a:moveTo>
                  <a:lnTo>
                    <a:pt x="194" y="334"/>
                  </a:lnTo>
                  <a:lnTo>
                    <a:pt x="198" y="334"/>
                  </a:lnTo>
                  <a:lnTo>
                    <a:pt x="198" y="314"/>
                  </a:lnTo>
                  <a:lnTo>
                    <a:pt x="194" y="314"/>
                  </a:lnTo>
                  <a:close/>
                  <a:moveTo>
                    <a:pt x="4598" y="311"/>
                  </a:moveTo>
                  <a:lnTo>
                    <a:pt x="4598" y="323"/>
                  </a:lnTo>
                  <a:lnTo>
                    <a:pt x="4602" y="323"/>
                  </a:lnTo>
                  <a:lnTo>
                    <a:pt x="4602" y="311"/>
                  </a:lnTo>
                  <a:lnTo>
                    <a:pt x="4598" y="311"/>
                  </a:lnTo>
                  <a:close/>
                  <a:moveTo>
                    <a:pt x="4142" y="311"/>
                  </a:moveTo>
                  <a:lnTo>
                    <a:pt x="4142" y="334"/>
                  </a:lnTo>
                  <a:lnTo>
                    <a:pt x="4145" y="334"/>
                  </a:lnTo>
                  <a:lnTo>
                    <a:pt x="4145" y="311"/>
                  </a:lnTo>
                  <a:lnTo>
                    <a:pt x="4142" y="311"/>
                  </a:lnTo>
                  <a:close/>
                  <a:moveTo>
                    <a:pt x="878" y="311"/>
                  </a:moveTo>
                  <a:lnTo>
                    <a:pt x="878" y="323"/>
                  </a:lnTo>
                  <a:lnTo>
                    <a:pt x="882" y="323"/>
                  </a:lnTo>
                  <a:lnTo>
                    <a:pt x="882" y="311"/>
                  </a:lnTo>
                  <a:lnTo>
                    <a:pt x="878" y="311"/>
                  </a:lnTo>
                  <a:close/>
                  <a:moveTo>
                    <a:pt x="422" y="311"/>
                  </a:moveTo>
                  <a:lnTo>
                    <a:pt x="422" y="334"/>
                  </a:lnTo>
                  <a:lnTo>
                    <a:pt x="425" y="334"/>
                  </a:lnTo>
                  <a:lnTo>
                    <a:pt x="425" y="311"/>
                  </a:lnTo>
                  <a:lnTo>
                    <a:pt x="422" y="311"/>
                  </a:lnTo>
                  <a:close/>
                  <a:moveTo>
                    <a:pt x="4891" y="307"/>
                  </a:moveTo>
                  <a:lnTo>
                    <a:pt x="4891" y="314"/>
                  </a:lnTo>
                  <a:lnTo>
                    <a:pt x="4894" y="314"/>
                  </a:lnTo>
                  <a:lnTo>
                    <a:pt x="4894" y="307"/>
                  </a:lnTo>
                  <a:lnTo>
                    <a:pt x="4891" y="307"/>
                  </a:lnTo>
                  <a:close/>
                  <a:moveTo>
                    <a:pt x="4374" y="307"/>
                  </a:moveTo>
                  <a:lnTo>
                    <a:pt x="4374" y="320"/>
                  </a:lnTo>
                  <a:lnTo>
                    <a:pt x="4373" y="332"/>
                  </a:lnTo>
                  <a:lnTo>
                    <a:pt x="4374" y="343"/>
                  </a:lnTo>
                  <a:lnTo>
                    <a:pt x="4378" y="351"/>
                  </a:lnTo>
                  <a:lnTo>
                    <a:pt x="4378" y="340"/>
                  </a:lnTo>
                  <a:lnTo>
                    <a:pt x="4378" y="327"/>
                  </a:lnTo>
                  <a:lnTo>
                    <a:pt x="4378" y="316"/>
                  </a:lnTo>
                  <a:lnTo>
                    <a:pt x="4374" y="307"/>
                  </a:lnTo>
                  <a:close/>
                  <a:moveTo>
                    <a:pt x="3491" y="307"/>
                  </a:moveTo>
                  <a:lnTo>
                    <a:pt x="3489" y="320"/>
                  </a:lnTo>
                  <a:lnTo>
                    <a:pt x="3491" y="334"/>
                  </a:lnTo>
                  <a:lnTo>
                    <a:pt x="3494" y="343"/>
                  </a:lnTo>
                  <a:lnTo>
                    <a:pt x="3494" y="331"/>
                  </a:lnTo>
                  <a:lnTo>
                    <a:pt x="3494" y="316"/>
                  </a:lnTo>
                  <a:lnTo>
                    <a:pt x="3491" y="307"/>
                  </a:lnTo>
                  <a:close/>
                  <a:moveTo>
                    <a:pt x="3334" y="307"/>
                  </a:moveTo>
                  <a:lnTo>
                    <a:pt x="3333" y="334"/>
                  </a:lnTo>
                  <a:lnTo>
                    <a:pt x="3331" y="363"/>
                  </a:lnTo>
                  <a:lnTo>
                    <a:pt x="3331" y="392"/>
                  </a:lnTo>
                  <a:lnTo>
                    <a:pt x="3334" y="420"/>
                  </a:lnTo>
                  <a:lnTo>
                    <a:pt x="3334" y="432"/>
                  </a:lnTo>
                  <a:lnTo>
                    <a:pt x="3334" y="445"/>
                  </a:lnTo>
                  <a:lnTo>
                    <a:pt x="3338" y="456"/>
                  </a:lnTo>
                  <a:lnTo>
                    <a:pt x="3338" y="431"/>
                  </a:lnTo>
                  <a:lnTo>
                    <a:pt x="3342" y="431"/>
                  </a:lnTo>
                  <a:lnTo>
                    <a:pt x="3342" y="427"/>
                  </a:lnTo>
                  <a:lnTo>
                    <a:pt x="3338" y="427"/>
                  </a:lnTo>
                  <a:lnTo>
                    <a:pt x="3342" y="411"/>
                  </a:lnTo>
                  <a:lnTo>
                    <a:pt x="3338" y="411"/>
                  </a:lnTo>
                  <a:lnTo>
                    <a:pt x="3338" y="343"/>
                  </a:lnTo>
                  <a:lnTo>
                    <a:pt x="3338" y="329"/>
                  </a:lnTo>
                  <a:lnTo>
                    <a:pt x="3338" y="316"/>
                  </a:lnTo>
                  <a:lnTo>
                    <a:pt x="3334" y="307"/>
                  </a:lnTo>
                  <a:close/>
                  <a:moveTo>
                    <a:pt x="2454" y="307"/>
                  </a:moveTo>
                  <a:lnTo>
                    <a:pt x="2454" y="334"/>
                  </a:lnTo>
                  <a:lnTo>
                    <a:pt x="2458" y="334"/>
                  </a:lnTo>
                  <a:lnTo>
                    <a:pt x="2458" y="307"/>
                  </a:lnTo>
                  <a:lnTo>
                    <a:pt x="2454" y="307"/>
                  </a:lnTo>
                  <a:close/>
                  <a:moveTo>
                    <a:pt x="1171" y="307"/>
                  </a:moveTo>
                  <a:lnTo>
                    <a:pt x="1171" y="314"/>
                  </a:lnTo>
                  <a:lnTo>
                    <a:pt x="1174" y="314"/>
                  </a:lnTo>
                  <a:lnTo>
                    <a:pt x="1174" y="307"/>
                  </a:lnTo>
                  <a:lnTo>
                    <a:pt x="1171" y="307"/>
                  </a:lnTo>
                  <a:close/>
                  <a:moveTo>
                    <a:pt x="654" y="307"/>
                  </a:moveTo>
                  <a:lnTo>
                    <a:pt x="654" y="320"/>
                  </a:lnTo>
                  <a:lnTo>
                    <a:pt x="653" y="332"/>
                  </a:lnTo>
                  <a:lnTo>
                    <a:pt x="654" y="343"/>
                  </a:lnTo>
                  <a:lnTo>
                    <a:pt x="658" y="351"/>
                  </a:lnTo>
                  <a:lnTo>
                    <a:pt x="658" y="340"/>
                  </a:lnTo>
                  <a:lnTo>
                    <a:pt x="658" y="327"/>
                  </a:lnTo>
                  <a:lnTo>
                    <a:pt x="658" y="316"/>
                  </a:lnTo>
                  <a:lnTo>
                    <a:pt x="654" y="307"/>
                  </a:lnTo>
                  <a:close/>
                  <a:moveTo>
                    <a:pt x="5245" y="303"/>
                  </a:moveTo>
                  <a:lnTo>
                    <a:pt x="5245" y="363"/>
                  </a:lnTo>
                  <a:lnTo>
                    <a:pt x="5251" y="363"/>
                  </a:lnTo>
                  <a:lnTo>
                    <a:pt x="5251" y="367"/>
                  </a:lnTo>
                  <a:lnTo>
                    <a:pt x="5245" y="367"/>
                  </a:lnTo>
                  <a:lnTo>
                    <a:pt x="5245" y="380"/>
                  </a:lnTo>
                  <a:lnTo>
                    <a:pt x="5247" y="394"/>
                  </a:lnTo>
                  <a:lnTo>
                    <a:pt x="5251" y="403"/>
                  </a:lnTo>
                  <a:lnTo>
                    <a:pt x="5251" y="416"/>
                  </a:lnTo>
                  <a:lnTo>
                    <a:pt x="5251" y="429"/>
                  </a:lnTo>
                  <a:lnTo>
                    <a:pt x="5254" y="440"/>
                  </a:lnTo>
                  <a:lnTo>
                    <a:pt x="5254" y="414"/>
                  </a:lnTo>
                  <a:lnTo>
                    <a:pt x="5254" y="387"/>
                  </a:lnTo>
                  <a:lnTo>
                    <a:pt x="5254" y="361"/>
                  </a:lnTo>
                  <a:lnTo>
                    <a:pt x="5251" y="340"/>
                  </a:lnTo>
                  <a:lnTo>
                    <a:pt x="5249" y="325"/>
                  </a:lnTo>
                  <a:lnTo>
                    <a:pt x="5249" y="312"/>
                  </a:lnTo>
                  <a:lnTo>
                    <a:pt x="5245" y="303"/>
                  </a:lnTo>
                  <a:close/>
                  <a:moveTo>
                    <a:pt x="1525" y="303"/>
                  </a:moveTo>
                  <a:lnTo>
                    <a:pt x="1525" y="363"/>
                  </a:lnTo>
                  <a:lnTo>
                    <a:pt x="1531" y="363"/>
                  </a:lnTo>
                  <a:lnTo>
                    <a:pt x="1531" y="367"/>
                  </a:lnTo>
                  <a:lnTo>
                    <a:pt x="1525" y="367"/>
                  </a:lnTo>
                  <a:lnTo>
                    <a:pt x="1525" y="380"/>
                  </a:lnTo>
                  <a:lnTo>
                    <a:pt x="1527" y="394"/>
                  </a:lnTo>
                  <a:lnTo>
                    <a:pt x="1531" y="403"/>
                  </a:lnTo>
                  <a:lnTo>
                    <a:pt x="1531" y="416"/>
                  </a:lnTo>
                  <a:lnTo>
                    <a:pt x="1531" y="429"/>
                  </a:lnTo>
                  <a:lnTo>
                    <a:pt x="1534" y="440"/>
                  </a:lnTo>
                  <a:lnTo>
                    <a:pt x="1534" y="414"/>
                  </a:lnTo>
                  <a:lnTo>
                    <a:pt x="1534" y="387"/>
                  </a:lnTo>
                  <a:lnTo>
                    <a:pt x="1534" y="361"/>
                  </a:lnTo>
                  <a:lnTo>
                    <a:pt x="1531" y="340"/>
                  </a:lnTo>
                  <a:lnTo>
                    <a:pt x="1529" y="325"/>
                  </a:lnTo>
                  <a:lnTo>
                    <a:pt x="1529" y="312"/>
                  </a:lnTo>
                  <a:lnTo>
                    <a:pt x="1525" y="303"/>
                  </a:lnTo>
                  <a:close/>
                  <a:moveTo>
                    <a:pt x="5791" y="300"/>
                  </a:moveTo>
                  <a:lnTo>
                    <a:pt x="5791" y="307"/>
                  </a:lnTo>
                  <a:lnTo>
                    <a:pt x="5794" y="307"/>
                  </a:lnTo>
                  <a:lnTo>
                    <a:pt x="5794" y="300"/>
                  </a:lnTo>
                  <a:lnTo>
                    <a:pt x="5791" y="300"/>
                  </a:lnTo>
                  <a:close/>
                  <a:moveTo>
                    <a:pt x="4682" y="300"/>
                  </a:moveTo>
                  <a:lnTo>
                    <a:pt x="4694" y="374"/>
                  </a:lnTo>
                  <a:lnTo>
                    <a:pt x="4694" y="389"/>
                  </a:lnTo>
                  <a:lnTo>
                    <a:pt x="4694" y="401"/>
                  </a:lnTo>
                  <a:lnTo>
                    <a:pt x="4698" y="411"/>
                  </a:lnTo>
                  <a:lnTo>
                    <a:pt x="4698" y="340"/>
                  </a:lnTo>
                  <a:lnTo>
                    <a:pt x="4691" y="334"/>
                  </a:lnTo>
                  <a:lnTo>
                    <a:pt x="4691" y="327"/>
                  </a:lnTo>
                  <a:lnTo>
                    <a:pt x="4698" y="327"/>
                  </a:lnTo>
                  <a:lnTo>
                    <a:pt x="4698" y="311"/>
                  </a:lnTo>
                  <a:lnTo>
                    <a:pt x="4694" y="311"/>
                  </a:lnTo>
                  <a:lnTo>
                    <a:pt x="4694" y="307"/>
                  </a:lnTo>
                  <a:lnTo>
                    <a:pt x="4698" y="307"/>
                  </a:lnTo>
                  <a:lnTo>
                    <a:pt x="4698" y="300"/>
                  </a:lnTo>
                  <a:lnTo>
                    <a:pt x="4682" y="300"/>
                  </a:lnTo>
                  <a:close/>
                  <a:moveTo>
                    <a:pt x="2071" y="300"/>
                  </a:moveTo>
                  <a:lnTo>
                    <a:pt x="2071" y="307"/>
                  </a:lnTo>
                  <a:lnTo>
                    <a:pt x="2074" y="307"/>
                  </a:lnTo>
                  <a:lnTo>
                    <a:pt x="2074" y="300"/>
                  </a:lnTo>
                  <a:lnTo>
                    <a:pt x="2071" y="300"/>
                  </a:lnTo>
                  <a:close/>
                  <a:moveTo>
                    <a:pt x="962" y="300"/>
                  </a:moveTo>
                  <a:lnTo>
                    <a:pt x="974" y="374"/>
                  </a:lnTo>
                  <a:lnTo>
                    <a:pt x="974" y="389"/>
                  </a:lnTo>
                  <a:lnTo>
                    <a:pt x="974" y="401"/>
                  </a:lnTo>
                  <a:lnTo>
                    <a:pt x="978" y="411"/>
                  </a:lnTo>
                  <a:lnTo>
                    <a:pt x="978" y="340"/>
                  </a:lnTo>
                  <a:lnTo>
                    <a:pt x="971" y="334"/>
                  </a:lnTo>
                  <a:lnTo>
                    <a:pt x="971" y="327"/>
                  </a:lnTo>
                  <a:lnTo>
                    <a:pt x="978" y="327"/>
                  </a:lnTo>
                  <a:lnTo>
                    <a:pt x="978" y="311"/>
                  </a:lnTo>
                  <a:lnTo>
                    <a:pt x="974" y="311"/>
                  </a:lnTo>
                  <a:lnTo>
                    <a:pt x="974" y="307"/>
                  </a:lnTo>
                  <a:lnTo>
                    <a:pt x="978" y="307"/>
                  </a:lnTo>
                  <a:lnTo>
                    <a:pt x="978" y="300"/>
                  </a:lnTo>
                  <a:lnTo>
                    <a:pt x="962" y="300"/>
                  </a:lnTo>
                  <a:close/>
                  <a:moveTo>
                    <a:pt x="5378" y="296"/>
                  </a:moveTo>
                  <a:lnTo>
                    <a:pt x="5378" y="311"/>
                  </a:lnTo>
                  <a:lnTo>
                    <a:pt x="5378" y="325"/>
                  </a:lnTo>
                  <a:lnTo>
                    <a:pt x="5382" y="334"/>
                  </a:lnTo>
                  <a:lnTo>
                    <a:pt x="5383" y="320"/>
                  </a:lnTo>
                  <a:lnTo>
                    <a:pt x="5382" y="305"/>
                  </a:lnTo>
                  <a:lnTo>
                    <a:pt x="5378" y="296"/>
                  </a:lnTo>
                  <a:close/>
                  <a:moveTo>
                    <a:pt x="3038" y="296"/>
                  </a:moveTo>
                  <a:lnTo>
                    <a:pt x="3022" y="298"/>
                  </a:lnTo>
                  <a:lnTo>
                    <a:pt x="3002" y="300"/>
                  </a:lnTo>
                  <a:lnTo>
                    <a:pt x="2998" y="316"/>
                  </a:lnTo>
                  <a:lnTo>
                    <a:pt x="2996" y="336"/>
                  </a:lnTo>
                  <a:lnTo>
                    <a:pt x="2996" y="358"/>
                  </a:lnTo>
                  <a:lnTo>
                    <a:pt x="2998" y="380"/>
                  </a:lnTo>
                  <a:lnTo>
                    <a:pt x="3002" y="380"/>
                  </a:lnTo>
                  <a:lnTo>
                    <a:pt x="3002" y="391"/>
                  </a:lnTo>
                  <a:lnTo>
                    <a:pt x="3005" y="391"/>
                  </a:lnTo>
                  <a:lnTo>
                    <a:pt x="3014" y="331"/>
                  </a:lnTo>
                  <a:lnTo>
                    <a:pt x="3025" y="331"/>
                  </a:lnTo>
                  <a:lnTo>
                    <a:pt x="3023" y="343"/>
                  </a:lnTo>
                  <a:lnTo>
                    <a:pt x="3022" y="358"/>
                  </a:lnTo>
                  <a:lnTo>
                    <a:pt x="3022" y="372"/>
                  </a:lnTo>
                  <a:lnTo>
                    <a:pt x="3025" y="383"/>
                  </a:lnTo>
                  <a:lnTo>
                    <a:pt x="3027" y="351"/>
                  </a:lnTo>
                  <a:lnTo>
                    <a:pt x="3033" y="321"/>
                  </a:lnTo>
                  <a:lnTo>
                    <a:pt x="3038" y="296"/>
                  </a:lnTo>
                  <a:close/>
                  <a:moveTo>
                    <a:pt x="1658" y="296"/>
                  </a:moveTo>
                  <a:lnTo>
                    <a:pt x="1658" y="311"/>
                  </a:lnTo>
                  <a:lnTo>
                    <a:pt x="1658" y="325"/>
                  </a:lnTo>
                  <a:lnTo>
                    <a:pt x="1662" y="334"/>
                  </a:lnTo>
                  <a:lnTo>
                    <a:pt x="1663" y="320"/>
                  </a:lnTo>
                  <a:lnTo>
                    <a:pt x="1662" y="305"/>
                  </a:lnTo>
                  <a:lnTo>
                    <a:pt x="1658" y="296"/>
                  </a:lnTo>
                  <a:close/>
                  <a:moveTo>
                    <a:pt x="2902" y="283"/>
                  </a:moveTo>
                  <a:lnTo>
                    <a:pt x="2894" y="360"/>
                  </a:lnTo>
                  <a:lnTo>
                    <a:pt x="2898" y="360"/>
                  </a:lnTo>
                  <a:lnTo>
                    <a:pt x="2898" y="356"/>
                  </a:lnTo>
                  <a:lnTo>
                    <a:pt x="2902" y="349"/>
                  </a:lnTo>
                  <a:lnTo>
                    <a:pt x="2903" y="336"/>
                  </a:lnTo>
                  <a:lnTo>
                    <a:pt x="2905" y="320"/>
                  </a:lnTo>
                  <a:lnTo>
                    <a:pt x="2905" y="303"/>
                  </a:lnTo>
                  <a:lnTo>
                    <a:pt x="2905" y="291"/>
                  </a:lnTo>
                  <a:lnTo>
                    <a:pt x="2902" y="283"/>
                  </a:lnTo>
                  <a:close/>
                  <a:moveTo>
                    <a:pt x="5785" y="280"/>
                  </a:moveTo>
                  <a:lnTo>
                    <a:pt x="5785" y="287"/>
                  </a:lnTo>
                  <a:lnTo>
                    <a:pt x="5791" y="287"/>
                  </a:lnTo>
                  <a:lnTo>
                    <a:pt x="5791" y="280"/>
                  </a:lnTo>
                  <a:lnTo>
                    <a:pt x="5785" y="280"/>
                  </a:lnTo>
                  <a:close/>
                  <a:moveTo>
                    <a:pt x="2065" y="280"/>
                  </a:moveTo>
                  <a:lnTo>
                    <a:pt x="2065" y="287"/>
                  </a:lnTo>
                  <a:lnTo>
                    <a:pt x="2071" y="287"/>
                  </a:lnTo>
                  <a:lnTo>
                    <a:pt x="2071" y="280"/>
                  </a:lnTo>
                  <a:lnTo>
                    <a:pt x="2065" y="280"/>
                  </a:lnTo>
                  <a:close/>
                  <a:moveTo>
                    <a:pt x="3831" y="274"/>
                  </a:moveTo>
                  <a:lnTo>
                    <a:pt x="3831" y="343"/>
                  </a:lnTo>
                  <a:lnTo>
                    <a:pt x="3834" y="343"/>
                  </a:lnTo>
                  <a:lnTo>
                    <a:pt x="3834" y="356"/>
                  </a:lnTo>
                  <a:lnTo>
                    <a:pt x="3838" y="356"/>
                  </a:lnTo>
                  <a:lnTo>
                    <a:pt x="3838" y="374"/>
                  </a:lnTo>
                  <a:lnTo>
                    <a:pt x="3842" y="374"/>
                  </a:lnTo>
                  <a:lnTo>
                    <a:pt x="3842" y="400"/>
                  </a:lnTo>
                  <a:lnTo>
                    <a:pt x="3845" y="400"/>
                  </a:lnTo>
                  <a:lnTo>
                    <a:pt x="3847" y="378"/>
                  </a:lnTo>
                  <a:lnTo>
                    <a:pt x="3845" y="354"/>
                  </a:lnTo>
                  <a:lnTo>
                    <a:pt x="3845" y="329"/>
                  </a:lnTo>
                  <a:lnTo>
                    <a:pt x="3842" y="307"/>
                  </a:lnTo>
                  <a:lnTo>
                    <a:pt x="3838" y="287"/>
                  </a:lnTo>
                  <a:lnTo>
                    <a:pt x="3831" y="274"/>
                  </a:lnTo>
                  <a:close/>
                  <a:moveTo>
                    <a:pt x="3342" y="274"/>
                  </a:moveTo>
                  <a:lnTo>
                    <a:pt x="3343" y="283"/>
                  </a:lnTo>
                  <a:lnTo>
                    <a:pt x="3345" y="298"/>
                  </a:lnTo>
                  <a:lnTo>
                    <a:pt x="3349" y="312"/>
                  </a:lnTo>
                  <a:lnTo>
                    <a:pt x="3351" y="325"/>
                  </a:lnTo>
                  <a:lnTo>
                    <a:pt x="3354" y="331"/>
                  </a:lnTo>
                  <a:lnTo>
                    <a:pt x="3351" y="274"/>
                  </a:lnTo>
                  <a:lnTo>
                    <a:pt x="3342" y="274"/>
                  </a:lnTo>
                  <a:close/>
                  <a:moveTo>
                    <a:pt x="2905" y="271"/>
                  </a:moveTo>
                  <a:lnTo>
                    <a:pt x="2905" y="280"/>
                  </a:lnTo>
                  <a:lnTo>
                    <a:pt x="2911" y="280"/>
                  </a:lnTo>
                  <a:lnTo>
                    <a:pt x="2911" y="271"/>
                  </a:lnTo>
                  <a:lnTo>
                    <a:pt x="2905" y="271"/>
                  </a:lnTo>
                  <a:close/>
                  <a:moveTo>
                    <a:pt x="5782" y="267"/>
                  </a:moveTo>
                  <a:lnTo>
                    <a:pt x="5782" y="274"/>
                  </a:lnTo>
                  <a:lnTo>
                    <a:pt x="5785" y="274"/>
                  </a:lnTo>
                  <a:lnTo>
                    <a:pt x="5785" y="267"/>
                  </a:lnTo>
                  <a:lnTo>
                    <a:pt x="5782" y="267"/>
                  </a:lnTo>
                  <a:close/>
                  <a:moveTo>
                    <a:pt x="2062" y="267"/>
                  </a:moveTo>
                  <a:lnTo>
                    <a:pt x="2062" y="274"/>
                  </a:lnTo>
                  <a:lnTo>
                    <a:pt x="2065" y="274"/>
                  </a:lnTo>
                  <a:lnTo>
                    <a:pt x="2065" y="267"/>
                  </a:lnTo>
                  <a:lnTo>
                    <a:pt x="2062" y="267"/>
                  </a:lnTo>
                  <a:close/>
                  <a:moveTo>
                    <a:pt x="5754" y="263"/>
                  </a:moveTo>
                  <a:lnTo>
                    <a:pt x="5754" y="271"/>
                  </a:lnTo>
                  <a:lnTo>
                    <a:pt x="5758" y="271"/>
                  </a:lnTo>
                  <a:lnTo>
                    <a:pt x="5758" y="263"/>
                  </a:lnTo>
                  <a:lnTo>
                    <a:pt x="5754" y="263"/>
                  </a:lnTo>
                  <a:close/>
                  <a:moveTo>
                    <a:pt x="2334" y="263"/>
                  </a:moveTo>
                  <a:lnTo>
                    <a:pt x="2333" y="280"/>
                  </a:lnTo>
                  <a:lnTo>
                    <a:pt x="2333" y="294"/>
                  </a:lnTo>
                  <a:lnTo>
                    <a:pt x="2338" y="311"/>
                  </a:lnTo>
                  <a:lnTo>
                    <a:pt x="2338" y="327"/>
                  </a:lnTo>
                  <a:lnTo>
                    <a:pt x="2342" y="327"/>
                  </a:lnTo>
                  <a:lnTo>
                    <a:pt x="2342" y="311"/>
                  </a:lnTo>
                  <a:lnTo>
                    <a:pt x="2340" y="292"/>
                  </a:lnTo>
                  <a:lnTo>
                    <a:pt x="2338" y="274"/>
                  </a:lnTo>
                  <a:lnTo>
                    <a:pt x="2334" y="263"/>
                  </a:lnTo>
                  <a:close/>
                  <a:moveTo>
                    <a:pt x="2034" y="263"/>
                  </a:moveTo>
                  <a:lnTo>
                    <a:pt x="2034" y="271"/>
                  </a:lnTo>
                  <a:lnTo>
                    <a:pt x="2038" y="271"/>
                  </a:lnTo>
                  <a:lnTo>
                    <a:pt x="2038" y="263"/>
                  </a:lnTo>
                  <a:lnTo>
                    <a:pt x="2034" y="263"/>
                  </a:lnTo>
                  <a:close/>
                  <a:moveTo>
                    <a:pt x="3431" y="247"/>
                  </a:moveTo>
                  <a:lnTo>
                    <a:pt x="3429" y="280"/>
                  </a:lnTo>
                  <a:lnTo>
                    <a:pt x="3425" y="312"/>
                  </a:lnTo>
                  <a:lnTo>
                    <a:pt x="3425" y="345"/>
                  </a:lnTo>
                  <a:lnTo>
                    <a:pt x="3431" y="374"/>
                  </a:lnTo>
                  <a:lnTo>
                    <a:pt x="3431" y="407"/>
                  </a:lnTo>
                  <a:lnTo>
                    <a:pt x="3434" y="407"/>
                  </a:lnTo>
                  <a:lnTo>
                    <a:pt x="3436" y="381"/>
                  </a:lnTo>
                  <a:lnTo>
                    <a:pt x="3438" y="352"/>
                  </a:lnTo>
                  <a:lnTo>
                    <a:pt x="3440" y="323"/>
                  </a:lnTo>
                  <a:lnTo>
                    <a:pt x="3438" y="296"/>
                  </a:lnTo>
                  <a:lnTo>
                    <a:pt x="3434" y="271"/>
                  </a:lnTo>
                  <a:lnTo>
                    <a:pt x="3434" y="247"/>
                  </a:lnTo>
                  <a:lnTo>
                    <a:pt x="3431" y="247"/>
                  </a:lnTo>
                  <a:close/>
                  <a:moveTo>
                    <a:pt x="4234" y="243"/>
                  </a:moveTo>
                  <a:lnTo>
                    <a:pt x="4234" y="251"/>
                  </a:lnTo>
                  <a:lnTo>
                    <a:pt x="4238" y="251"/>
                  </a:lnTo>
                  <a:lnTo>
                    <a:pt x="4238" y="243"/>
                  </a:lnTo>
                  <a:lnTo>
                    <a:pt x="4234" y="243"/>
                  </a:lnTo>
                  <a:close/>
                  <a:moveTo>
                    <a:pt x="4022" y="243"/>
                  </a:moveTo>
                  <a:lnTo>
                    <a:pt x="4022" y="256"/>
                  </a:lnTo>
                  <a:lnTo>
                    <a:pt x="4020" y="271"/>
                  </a:lnTo>
                  <a:lnTo>
                    <a:pt x="4020" y="285"/>
                  </a:lnTo>
                  <a:lnTo>
                    <a:pt x="4022" y="298"/>
                  </a:lnTo>
                  <a:lnTo>
                    <a:pt x="4025" y="307"/>
                  </a:lnTo>
                  <a:lnTo>
                    <a:pt x="4027" y="294"/>
                  </a:lnTo>
                  <a:lnTo>
                    <a:pt x="4027" y="280"/>
                  </a:lnTo>
                  <a:lnTo>
                    <a:pt x="4027" y="265"/>
                  </a:lnTo>
                  <a:lnTo>
                    <a:pt x="4025" y="252"/>
                  </a:lnTo>
                  <a:lnTo>
                    <a:pt x="4022" y="243"/>
                  </a:lnTo>
                  <a:close/>
                  <a:moveTo>
                    <a:pt x="514" y="243"/>
                  </a:moveTo>
                  <a:lnTo>
                    <a:pt x="514" y="251"/>
                  </a:lnTo>
                  <a:lnTo>
                    <a:pt x="518" y="251"/>
                  </a:lnTo>
                  <a:lnTo>
                    <a:pt x="518" y="243"/>
                  </a:lnTo>
                  <a:lnTo>
                    <a:pt x="514" y="243"/>
                  </a:lnTo>
                  <a:close/>
                  <a:moveTo>
                    <a:pt x="302" y="243"/>
                  </a:moveTo>
                  <a:lnTo>
                    <a:pt x="302" y="256"/>
                  </a:lnTo>
                  <a:lnTo>
                    <a:pt x="300" y="271"/>
                  </a:lnTo>
                  <a:lnTo>
                    <a:pt x="300" y="285"/>
                  </a:lnTo>
                  <a:lnTo>
                    <a:pt x="302" y="298"/>
                  </a:lnTo>
                  <a:lnTo>
                    <a:pt x="305" y="307"/>
                  </a:lnTo>
                  <a:lnTo>
                    <a:pt x="307" y="294"/>
                  </a:lnTo>
                  <a:lnTo>
                    <a:pt x="307" y="280"/>
                  </a:lnTo>
                  <a:lnTo>
                    <a:pt x="307" y="265"/>
                  </a:lnTo>
                  <a:lnTo>
                    <a:pt x="305" y="252"/>
                  </a:lnTo>
                  <a:lnTo>
                    <a:pt x="302" y="243"/>
                  </a:lnTo>
                  <a:close/>
                  <a:moveTo>
                    <a:pt x="4618" y="240"/>
                  </a:moveTo>
                  <a:lnTo>
                    <a:pt x="4618" y="254"/>
                  </a:lnTo>
                  <a:lnTo>
                    <a:pt x="4616" y="274"/>
                  </a:lnTo>
                  <a:lnTo>
                    <a:pt x="4616" y="294"/>
                  </a:lnTo>
                  <a:lnTo>
                    <a:pt x="4618" y="312"/>
                  </a:lnTo>
                  <a:lnTo>
                    <a:pt x="4622" y="323"/>
                  </a:lnTo>
                  <a:lnTo>
                    <a:pt x="4622" y="309"/>
                  </a:lnTo>
                  <a:lnTo>
                    <a:pt x="4623" y="289"/>
                  </a:lnTo>
                  <a:lnTo>
                    <a:pt x="4623" y="267"/>
                  </a:lnTo>
                  <a:lnTo>
                    <a:pt x="4622" y="249"/>
                  </a:lnTo>
                  <a:lnTo>
                    <a:pt x="4618" y="240"/>
                  </a:lnTo>
                  <a:close/>
                  <a:moveTo>
                    <a:pt x="898" y="240"/>
                  </a:moveTo>
                  <a:lnTo>
                    <a:pt x="898" y="254"/>
                  </a:lnTo>
                  <a:lnTo>
                    <a:pt x="896" y="274"/>
                  </a:lnTo>
                  <a:lnTo>
                    <a:pt x="896" y="294"/>
                  </a:lnTo>
                  <a:lnTo>
                    <a:pt x="898" y="312"/>
                  </a:lnTo>
                  <a:lnTo>
                    <a:pt x="902" y="323"/>
                  </a:lnTo>
                  <a:lnTo>
                    <a:pt x="902" y="309"/>
                  </a:lnTo>
                  <a:lnTo>
                    <a:pt x="903" y="289"/>
                  </a:lnTo>
                  <a:lnTo>
                    <a:pt x="903" y="267"/>
                  </a:lnTo>
                  <a:lnTo>
                    <a:pt x="902" y="249"/>
                  </a:lnTo>
                  <a:lnTo>
                    <a:pt x="898" y="240"/>
                  </a:lnTo>
                  <a:close/>
                  <a:moveTo>
                    <a:pt x="3065" y="231"/>
                  </a:moveTo>
                  <a:lnTo>
                    <a:pt x="3062" y="258"/>
                  </a:lnTo>
                  <a:lnTo>
                    <a:pt x="3054" y="283"/>
                  </a:lnTo>
                  <a:lnTo>
                    <a:pt x="3054" y="314"/>
                  </a:lnTo>
                  <a:lnTo>
                    <a:pt x="3051" y="314"/>
                  </a:lnTo>
                  <a:lnTo>
                    <a:pt x="3049" y="329"/>
                  </a:lnTo>
                  <a:lnTo>
                    <a:pt x="3047" y="349"/>
                  </a:lnTo>
                  <a:lnTo>
                    <a:pt x="3049" y="371"/>
                  </a:lnTo>
                  <a:lnTo>
                    <a:pt x="3051" y="392"/>
                  </a:lnTo>
                  <a:lnTo>
                    <a:pt x="3053" y="412"/>
                  </a:lnTo>
                  <a:lnTo>
                    <a:pt x="3054" y="423"/>
                  </a:lnTo>
                  <a:lnTo>
                    <a:pt x="3054" y="434"/>
                  </a:lnTo>
                  <a:lnTo>
                    <a:pt x="3054" y="445"/>
                  </a:lnTo>
                  <a:lnTo>
                    <a:pt x="3054" y="454"/>
                  </a:lnTo>
                  <a:lnTo>
                    <a:pt x="3058" y="463"/>
                  </a:lnTo>
                  <a:lnTo>
                    <a:pt x="3062" y="380"/>
                  </a:lnTo>
                  <a:lnTo>
                    <a:pt x="3065" y="380"/>
                  </a:lnTo>
                  <a:lnTo>
                    <a:pt x="3065" y="291"/>
                  </a:lnTo>
                  <a:lnTo>
                    <a:pt x="3067" y="278"/>
                  </a:lnTo>
                  <a:lnTo>
                    <a:pt x="3067" y="263"/>
                  </a:lnTo>
                  <a:lnTo>
                    <a:pt x="3069" y="251"/>
                  </a:lnTo>
                  <a:lnTo>
                    <a:pt x="3069" y="238"/>
                  </a:lnTo>
                  <a:lnTo>
                    <a:pt x="3065" y="231"/>
                  </a:lnTo>
                  <a:close/>
                  <a:moveTo>
                    <a:pt x="4205" y="223"/>
                  </a:moveTo>
                  <a:lnTo>
                    <a:pt x="4203" y="234"/>
                  </a:lnTo>
                  <a:lnTo>
                    <a:pt x="4200" y="252"/>
                  </a:lnTo>
                  <a:lnTo>
                    <a:pt x="4198" y="272"/>
                  </a:lnTo>
                  <a:lnTo>
                    <a:pt x="4196" y="294"/>
                  </a:lnTo>
                  <a:lnTo>
                    <a:pt x="4196" y="311"/>
                  </a:lnTo>
                  <a:lnTo>
                    <a:pt x="4198" y="320"/>
                  </a:lnTo>
                  <a:lnTo>
                    <a:pt x="4202" y="298"/>
                  </a:lnTo>
                  <a:lnTo>
                    <a:pt x="4205" y="278"/>
                  </a:lnTo>
                  <a:lnTo>
                    <a:pt x="4209" y="260"/>
                  </a:lnTo>
                  <a:lnTo>
                    <a:pt x="4205" y="240"/>
                  </a:lnTo>
                  <a:lnTo>
                    <a:pt x="4205" y="234"/>
                  </a:lnTo>
                  <a:lnTo>
                    <a:pt x="4205" y="231"/>
                  </a:lnTo>
                  <a:lnTo>
                    <a:pt x="4207" y="229"/>
                  </a:lnTo>
                  <a:lnTo>
                    <a:pt x="4209" y="225"/>
                  </a:lnTo>
                  <a:lnTo>
                    <a:pt x="4211" y="223"/>
                  </a:lnTo>
                  <a:lnTo>
                    <a:pt x="4205" y="223"/>
                  </a:lnTo>
                  <a:close/>
                  <a:moveTo>
                    <a:pt x="485" y="223"/>
                  </a:moveTo>
                  <a:lnTo>
                    <a:pt x="483" y="234"/>
                  </a:lnTo>
                  <a:lnTo>
                    <a:pt x="480" y="252"/>
                  </a:lnTo>
                  <a:lnTo>
                    <a:pt x="478" y="272"/>
                  </a:lnTo>
                  <a:lnTo>
                    <a:pt x="476" y="294"/>
                  </a:lnTo>
                  <a:lnTo>
                    <a:pt x="476" y="311"/>
                  </a:lnTo>
                  <a:lnTo>
                    <a:pt x="478" y="320"/>
                  </a:lnTo>
                  <a:lnTo>
                    <a:pt x="482" y="298"/>
                  </a:lnTo>
                  <a:lnTo>
                    <a:pt x="485" y="278"/>
                  </a:lnTo>
                  <a:lnTo>
                    <a:pt x="489" y="260"/>
                  </a:lnTo>
                  <a:lnTo>
                    <a:pt x="485" y="240"/>
                  </a:lnTo>
                  <a:lnTo>
                    <a:pt x="485" y="234"/>
                  </a:lnTo>
                  <a:lnTo>
                    <a:pt x="485" y="231"/>
                  </a:lnTo>
                  <a:lnTo>
                    <a:pt x="487" y="229"/>
                  </a:lnTo>
                  <a:lnTo>
                    <a:pt x="489" y="225"/>
                  </a:lnTo>
                  <a:lnTo>
                    <a:pt x="491" y="223"/>
                  </a:lnTo>
                  <a:lnTo>
                    <a:pt x="485" y="223"/>
                  </a:lnTo>
                  <a:close/>
                  <a:moveTo>
                    <a:pt x="5758" y="220"/>
                  </a:moveTo>
                  <a:lnTo>
                    <a:pt x="5758" y="231"/>
                  </a:lnTo>
                  <a:lnTo>
                    <a:pt x="5762" y="231"/>
                  </a:lnTo>
                  <a:lnTo>
                    <a:pt x="5762" y="220"/>
                  </a:lnTo>
                  <a:lnTo>
                    <a:pt x="5758" y="220"/>
                  </a:lnTo>
                  <a:close/>
                  <a:moveTo>
                    <a:pt x="2038" y="220"/>
                  </a:moveTo>
                  <a:lnTo>
                    <a:pt x="2038" y="231"/>
                  </a:lnTo>
                  <a:lnTo>
                    <a:pt x="2042" y="231"/>
                  </a:lnTo>
                  <a:lnTo>
                    <a:pt x="2042" y="220"/>
                  </a:lnTo>
                  <a:lnTo>
                    <a:pt x="2038" y="220"/>
                  </a:lnTo>
                  <a:close/>
                  <a:moveTo>
                    <a:pt x="3438" y="214"/>
                  </a:moveTo>
                  <a:lnTo>
                    <a:pt x="3438" y="221"/>
                  </a:lnTo>
                  <a:lnTo>
                    <a:pt x="3438" y="229"/>
                  </a:lnTo>
                  <a:lnTo>
                    <a:pt x="3436" y="232"/>
                  </a:lnTo>
                  <a:lnTo>
                    <a:pt x="3434" y="238"/>
                  </a:lnTo>
                  <a:lnTo>
                    <a:pt x="3434" y="243"/>
                  </a:lnTo>
                  <a:lnTo>
                    <a:pt x="3442" y="243"/>
                  </a:lnTo>
                  <a:lnTo>
                    <a:pt x="3442" y="214"/>
                  </a:lnTo>
                  <a:lnTo>
                    <a:pt x="3438" y="214"/>
                  </a:lnTo>
                  <a:close/>
                  <a:moveTo>
                    <a:pt x="2302" y="214"/>
                  </a:moveTo>
                  <a:lnTo>
                    <a:pt x="2302" y="231"/>
                  </a:lnTo>
                  <a:lnTo>
                    <a:pt x="2302" y="251"/>
                  </a:lnTo>
                  <a:lnTo>
                    <a:pt x="2300" y="276"/>
                  </a:lnTo>
                  <a:lnTo>
                    <a:pt x="2302" y="298"/>
                  </a:lnTo>
                  <a:lnTo>
                    <a:pt x="2303" y="316"/>
                  </a:lnTo>
                  <a:lnTo>
                    <a:pt x="2305" y="327"/>
                  </a:lnTo>
                  <a:lnTo>
                    <a:pt x="2311" y="300"/>
                  </a:lnTo>
                  <a:lnTo>
                    <a:pt x="2314" y="300"/>
                  </a:lnTo>
                  <a:lnTo>
                    <a:pt x="2316" y="283"/>
                  </a:lnTo>
                  <a:lnTo>
                    <a:pt x="2314" y="261"/>
                  </a:lnTo>
                  <a:lnTo>
                    <a:pt x="2313" y="241"/>
                  </a:lnTo>
                  <a:lnTo>
                    <a:pt x="2307" y="225"/>
                  </a:lnTo>
                  <a:lnTo>
                    <a:pt x="2302" y="214"/>
                  </a:lnTo>
                  <a:close/>
                  <a:moveTo>
                    <a:pt x="4434" y="211"/>
                  </a:moveTo>
                  <a:lnTo>
                    <a:pt x="4431" y="236"/>
                  </a:lnTo>
                  <a:lnTo>
                    <a:pt x="4431" y="265"/>
                  </a:lnTo>
                  <a:lnTo>
                    <a:pt x="4431" y="296"/>
                  </a:lnTo>
                  <a:lnTo>
                    <a:pt x="4433" y="327"/>
                  </a:lnTo>
                  <a:lnTo>
                    <a:pt x="4433" y="354"/>
                  </a:lnTo>
                  <a:lnTo>
                    <a:pt x="4431" y="374"/>
                  </a:lnTo>
                  <a:lnTo>
                    <a:pt x="4431" y="385"/>
                  </a:lnTo>
                  <a:lnTo>
                    <a:pt x="4433" y="398"/>
                  </a:lnTo>
                  <a:lnTo>
                    <a:pt x="4436" y="412"/>
                  </a:lnTo>
                  <a:lnTo>
                    <a:pt x="4438" y="420"/>
                  </a:lnTo>
                  <a:lnTo>
                    <a:pt x="4440" y="383"/>
                  </a:lnTo>
                  <a:lnTo>
                    <a:pt x="4443" y="347"/>
                  </a:lnTo>
                  <a:lnTo>
                    <a:pt x="4445" y="312"/>
                  </a:lnTo>
                  <a:lnTo>
                    <a:pt x="4443" y="276"/>
                  </a:lnTo>
                  <a:lnTo>
                    <a:pt x="4438" y="243"/>
                  </a:lnTo>
                  <a:lnTo>
                    <a:pt x="4438" y="211"/>
                  </a:lnTo>
                  <a:lnTo>
                    <a:pt x="4434" y="211"/>
                  </a:lnTo>
                  <a:close/>
                  <a:moveTo>
                    <a:pt x="714" y="211"/>
                  </a:moveTo>
                  <a:lnTo>
                    <a:pt x="711" y="236"/>
                  </a:lnTo>
                  <a:lnTo>
                    <a:pt x="711" y="265"/>
                  </a:lnTo>
                  <a:lnTo>
                    <a:pt x="711" y="296"/>
                  </a:lnTo>
                  <a:lnTo>
                    <a:pt x="713" y="327"/>
                  </a:lnTo>
                  <a:lnTo>
                    <a:pt x="713" y="354"/>
                  </a:lnTo>
                  <a:lnTo>
                    <a:pt x="711" y="374"/>
                  </a:lnTo>
                  <a:lnTo>
                    <a:pt x="711" y="385"/>
                  </a:lnTo>
                  <a:lnTo>
                    <a:pt x="713" y="398"/>
                  </a:lnTo>
                  <a:lnTo>
                    <a:pt x="716" y="412"/>
                  </a:lnTo>
                  <a:lnTo>
                    <a:pt x="718" y="420"/>
                  </a:lnTo>
                  <a:lnTo>
                    <a:pt x="720" y="383"/>
                  </a:lnTo>
                  <a:lnTo>
                    <a:pt x="723" y="347"/>
                  </a:lnTo>
                  <a:lnTo>
                    <a:pt x="725" y="312"/>
                  </a:lnTo>
                  <a:lnTo>
                    <a:pt x="723" y="276"/>
                  </a:lnTo>
                  <a:lnTo>
                    <a:pt x="718" y="243"/>
                  </a:lnTo>
                  <a:lnTo>
                    <a:pt x="718" y="211"/>
                  </a:lnTo>
                  <a:lnTo>
                    <a:pt x="714" y="211"/>
                  </a:lnTo>
                  <a:close/>
                  <a:moveTo>
                    <a:pt x="5491" y="207"/>
                  </a:moveTo>
                  <a:lnTo>
                    <a:pt x="5494" y="278"/>
                  </a:lnTo>
                  <a:lnTo>
                    <a:pt x="5498" y="351"/>
                  </a:lnTo>
                  <a:lnTo>
                    <a:pt x="5505" y="351"/>
                  </a:lnTo>
                  <a:lnTo>
                    <a:pt x="5511" y="334"/>
                  </a:lnTo>
                  <a:lnTo>
                    <a:pt x="5514" y="334"/>
                  </a:lnTo>
                  <a:lnTo>
                    <a:pt x="5505" y="240"/>
                  </a:lnTo>
                  <a:lnTo>
                    <a:pt x="5502" y="240"/>
                  </a:lnTo>
                  <a:lnTo>
                    <a:pt x="5502" y="231"/>
                  </a:lnTo>
                  <a:lnTo>
                    <a:pt x="5498" y="231"/>
                  </a:lnTo>
                  <a:lnTo>
                    <a:pt x="5494" y="207"/>
                  </a:lnTo>
                  <a:lnTo>
                    <a:pt x="5491" y="207"/>
                  </a:lnTo>
                  <a:close/>
                  <a:moveTo>
                    <a:pt x="1771" y="207"/>
                  </a:moveTo>
                  <a:lnTo>
                    <a:pt x="1774" y="278"/>
                  </a:lnTo>
                  <a:lnTo>
                    <a:pt x="1778" y="351"/>
                  </a:lnTo>
                  <a:lnTo>
                    <a:pt x="1785" y="351"/>
                  </a:lnTo>
                  <a:lnTo>
                    <a:pt x="1791" y="334"/>
                  </a:lnTo>
                  <a:lnTo>
                    <a:pt x="1794" y="334"/>
                  </a:lnTo>
                  <a:lnTo>
                    <a:pt x="1785" y="240"/>
                  </a:lnTo>
                  <a:lnTo>
                    <a:pt x="1782" y="240"/>
                  </a:lnTo>
                  <a:lnTo>
                    <a:pt x="1782" y="231"/>
                  </a:lnTo>
                  <a:lnTo>
                    <a:pt x="1778" y="231"/>
                  </a:lnTo>
                  <a:lnTo>
                    <a:pt x="1774" y="207"/>
                  </a:lnTo>
                  <a:lnTo>
                    <a:pt x="1771" y="207"/>
                  </a:lnTo>
                  <a:close/>
                  <a:moveTo>
                    <a:pt x="5938" y="203"/>
                  </a:moveTo>
                  <a:lnTo>
                    <a:pt x="5938" y="214"/>
                  </a:lnTo>
                  <a:lnTo>
                    <a:pt x="5942" y="214"/>
                  </a:lnTo>
                  <a:lnTo>
                    <a:pt x="5942" y="203"/>
                  </a:lnTo>
                  <a:lnTo>
                    <a:pt x="5938" y="203"/>
                  </a:lnTo>
                  <a:close/>
                  <a:moveTo>
                    <a:pt x="2218" y="203"/>
                  </a:moveTo>
                  <a:lnTo>
                    <a:pt x="2218" y="214"/>
                  </a:lnTo>
                  <a:lnTo>
                    <a:pt x="2222" y="214"/>
                  </a:lnTo>
                  <a:lnTo>
                    <a:pt x="2222" y="203"/>
                  </a:lnTo>
                  <a:lnTo>
                    <a:pt x="2218" y="203"/>
                  </a:lnTo>
                  <a:close/>
                  <a:moveTo>
                    <a:pt x="2405" y="196"/>
                  </a:moveTo>
                  <a:lnTo>
                    <a:pt x="2400" y="232"/>
                  </a:lnTo>
                  <a:lnTo>
                    <a:pt x="2391" y="267"/>
                  </a:lnTo>
                  <a:lnTo>
                    <a:pt x="2387" y="285"/>
                  </a:lnTo>
                  <a:lnTo>
                    <a:pt x="2387" y="309"/>
                  </a:lnTo>
                  <a:lnTo>
                    <a:pt x="2391" y="332"/>
                  </a:lnTo>
                  <a:lnTo>
                    <a:pt x="2393" y="354"/>
                  </a:lnTo>
                  <a:lnTo>
                    <a:pt x="2394" y="371"/>
                  </a:lnTo>
                  <a:lnTo>
                    <a:pt x="2394" y="387"/>
                  </a:lnTo>
                  <a:lnTo>
                    <a:pt x="2394" y="405"/>
                  </a:lnTo>
                  <a:lnTo>
                    <a:pt x="2396" y="425"/>
                  </a:lnTo>
                  <a:lnTo>
                    <a:pt x="2398" y="441"/>
                  </a:lnTo>
                  <a:lnTo>
                    <a:pt x="2402" y="451"/>
                  </a:lnTo>
                  <a:lnTo>
                    <a:pt x="2403" y="405"/>
                  </a:lnTo>
                  <a:lnTo>
                    <a:pt x="2409" y="363"/>
                  </a:lnTo>
                  <a:lnTo>
                    <a:pt x="2413" y="318"/>
                  </a:lnTo>
                  <a:lnTo>
                    <a:pt x="2414" y="271"/>
                  </a:lnTo>
                  <a:lnTo>
                    <a:pt x="2414" y="254"/>
                  </a:lnTo>
                  <a:lnTo>
                    <a:pt x="2414" y="238"/>
                  </a:lnTo>
                  <a:lnTo>
                    <a:pt x="2414" y="220"/>
                  </a:lnTo>
                  <a:lnTo>
                    <a:pt x="2413" y="205"/>
                  </a:lnTo>
                  <a:lnTo>
                    <a:pt x="2405" y="196"/>
                  </a:lnTo>
                  <a:close/>
                  <a:moveTo>
                    <a:pt x="5725" y="180"/>
                  </a:moveTo>
                  <a:lnTo>
                    <a:pt x="5718" y="271"/>
                  </a:lnTo>
                  <a:lnTo>
                    <a:pt x="5722" y="271"/>
                  </a:lnTo>
                  <a:lnTo>
                    <a:pt x="5722" y="269"/>
                  </a:lnTo>
                  <a:lnTo>
                    <a:pt x="5723" y="265"/>
                  </a:lnTo>
                  <a:lnTo>
                    <a:pt x="5723" y="263"/>
                  </a:lnTo>
                  <a:lnTo>
                    <a:pt x="5725" y="260"/>
                  </a:lnTo>
                  <a:lnTo>
                    <a:pt x="5727" y="258"/>
                  </a:lnTo>
                  <a:lnTo>
                    <a:pt x="5731" y="260"/>
                  </a:lnTo>
                  <a:lnTo>
                    <a:pt x="5731" y="263"/>
                  </a:lnTo>
                  <a:lnTo>
                    <a:pt x="5734" y="263"/>
                  </a:lnTo>
                  <a:lnTo>
                    <a:pt x="5725" y="296"/>
                  </a:lnTo>
                  <a:lnTo>
                    <a:pt x="5720" y="334"/>
                  </a:lnTo>
                  <a:lnTo>
                    <a:pt x="5718" y="374"/>
                  </a:lnTo>
                  <a:lnTo>
                    <a:pt x="5718" y="387"/>
                  </a:lnTo>
                  <a:lnTo>
                    <a:pt x="5718" y="400"/>
                  </a:lnTo>
                  <a:lnTo>
                    <a:pt x="5718" y="411"/>
                  </a:lnTo>
                  <a:lnTo>
                    <a:pt x="5722" y="420"/>
                  </a:lnTo>
                  <a:lnTo>
                    <a:pt x="5722" y="387"/>
                  </a:lnTo>
                  <a:lnTo>
                    <a:pt x="5725" y="387"/>
                  </a:lnTo>
                  <a:lnTo>
                    <a:pt x="5734" y="334"/>
                  </a:lnTo>
                  <a:lnTo>
                    <a:pt x="5742" y="331"/>
                  </a:lnTo>
                  <a:lnTo>
                    <a:pt x="5742" y="274"/>
                  </a:lnTo>
                  <a:lnTo>
                    <a:pt x="5745" y="274"/>
                  </a:lnTo>
                  <a:lnTo>
                    <a:pt x="5745" y="240"/>
                  </a:lnTo>
                  <a:lnTo>
                    <a:pt x="5747" y="238"/>
                  </a:lnTo>
                  <a:lnTo>
                    <a:pt x="5747" y="238"/>
                  </a:lnTo>
                  <a:lnTo>
                    <a:pt x="5749" y="236"/>
                  </a:lnTo>
                  <a:lnTo>
                    <a:pt x="5751" y="234"/>
                  </a:lnTo>
                  <a:lnTo>
                    <a:pt x="5751" y="231"/>
                  </a:lnTo>
                  <a:lnTo>
                    <a:pt x="5745" y="231"/>
                  </a:lnTo>
                  <a:lnTo>
                    <a:pt x="5742" y="212"/>
                  </a:lnTo>
                  <a:lnTo>
                    <a:pt x="5736" y="194"/>
                  </a:lnTo>
                  <a:lnTo>
                    <a:pt x="5725" y="180"/>
                  </a:lnTo>
                  <a:close/>
                  <a:moveTo>
                    <a:pt x="2005" y="180"/>
                  </a:moveTo>
                  <a:lnTo>
                    <a:pt x="1998" y="271"/>
                  </a:lnTo>
                  <a:lnTo>
                    <a:pt x="2002" y="271"/>
                  </a:lnTo>
                  <a:lnTo>
                    <a:pt x="2002" y="269"/>
                  </a:lnTo>
                  <a:lnTo>
                    <a:pt x="2003" y="265"/>
                  </a:lnTo>
                  <a:lnTo>
                    <a:pt x="2003" y="263"/>
                  </a:lnTo>
                  <a:lnTo>
                    <a:pt x="2005" y="260"/>
                  </a:lnTo>
                  <a:lnTo>
                    <a:pt x="2007" y="258"/>
                  </a:lnTo>
                  <a:lnTo>
                    <a:pt x="2011" y="260"/>
                  </a:lnTo>
                  <a:lnTo>
                    <a:pt x="2011" y="263"/>
                  </a:lnTo>
                  <a:lnTo>
                    <a:pt x="2014" y="263"/>
                  </a:lnTo>
                  <a:lnTo>
                    <a:pt x="2005" y="296"/>
                  </a:lnTo>
                  <a:lnTo>
                    <a:pt x="2000" y="334"/>
                  </a:lnTo>
                  <a:lnTo>
                    <a:pt x="1998" y="374"/>
                  </a:lnTo>
                  <a:lnTo>
                    <a:pt x="1998" y="387"/>
                  </a:lnTo>
                  <a:lnTo>
                    <a:pt x="1998" y="400"/>
                  </a:lnTo>
                  <a:lnTo>
                    <a:pt x="1998" y="411"/>
                  </a:lnTo>
                  <a:lnTo>
                    <a:pt x="2002" y="420"/>
                  </a:lnTo>
                  <a:lnTo>
                    <a:pt x="2002" y="387"/>
                  </a:lnTo>
                  <a:lnTo>
                    <a:pt x="2005" y="387"/>
                  </a:lnTo>
                  <a:lnTo>
                    <a:pt x="2014" y="334"/>
                  </a:lnTo>
                  <a:lnTo>
                    <a:pt x="2022" y="331"/>
                  </a:lnTo>
                  <a:lnTo>
                    <a:pt x="2022" y="274"/>
                  </a:lnTo>
                  <a:lnTo>
                    <a:pt x="2025" y="274"/>
                  </a:lnTo>
                  <a:lnTo>
                    <a:pt x="2025" y="240"/>
                  </a:lnTo>
                  <a:lnTo>
                    <a:pt x="2027" y="238"/>
                  </a:lnTo>
                  <a:lnTo>
                    <a:pt x="2027" y="238"/>
                  </a:lnTo>
                  <a:lnTo>
                    <a:pt x="2029" y="236"/>
                  </a:lnTo>
                  <a:lnTo>
                    <a:pt x="2031" y="234"/>
                  </a:lnTo>
                  <a:lnTo>
                    <a:pt x="2031" y="231"/>
                  </a:lnTo>
                  <a:lnTo>
                    <a:pt x="2025" y="231"/>
                  </a:lnTo>
                  <a:lnTo>
                    <a:pt x="2022" y="212"/>
                  </a:lnTo>
                  <a:lnTo>
                    <a:pt x="2016" y="194"/>
                  </a:lnTo>
                  <a:lnTo>
                    <a:pt x="2005" y="180"/>
                  </a:lnTo>
                  <a:close/>
                  <a:moveTo>
                    <a:pt x="5322" y="167"/>
                  </a:moveTo>
                  <a:lnTo>
                    <a:pt x="5322" y="220"/>
                  </a:lnTo>
                  <a:lnTo>
                    <a:pt x="5325" y="220"/>
                  </a:lnTo>
                  <a:lnTo>
                    <a:pt x="5322" y="231"/>
                  </a:lnTo>
                  <a:lnTo>
                    <a:pt x="5325" y="231"/>
                  </a:lnTo>
                  <a:lnTo>
                    <a:pt x="5325" y="300"/>
                  </a:lnTo>
                  <a:lnTo>
                    <a:pt x="5331" y="300"/>
                  </a:lnTo>
                  <a:lnTo>
                    <a:pt x="5331" y="314"/>
                  </a:lnTo>
                  <a:lnTo>
                    <a:pt x="5334" y="314"/>
                  </a:lnTo>
                  <a:lnTo>
                    <a:pt x="5334" y="331"/>
                  </a:lnTo>
                  <a:lnTo>
                    <a:pt x="5338" y="331"/>
                  </a:lnTo>
                  <a:lnTo>
                    <a:pt x="5338" y="360"/>
                  </a:lnTo>
                  <a:lnTo>
                    <a:pt x="5342" y="360"/>
                  </a:lnTo>
                  <a:lnTo>
                    <a:pt x="5342" y="334"/>
                  </a:lnTo>
                  <a:lnTo>
                    <a:pt x="5345" y="334"/>
                  </a:lnTo>
                  <a:lnTo>
                    <a:pt x="5347" y="334"/>
                  </a:lnTo>
                  <a:lnTo>
                    <a:pt x="5349" y="332"/>
                  </a:lnTo>
                  <a:lnTo>
                    <a:pt x="5349" y="332"/>
                  </a:lnTo>
                  <a:lnTo>
                    <a:pt x="5349" y="332"/>
                  </a:lnTo>
                  <a:lnTo>
                    <a:pt x="5351" y="332"/>
                  </a:lnTo>
                  <a:lnTo>
                    <a:pt x="5354" y="331"/>
                  </a:lnTo>
                  <a:lnTo>
                    <a:pt x="5351" y="354"/>
                  </a:lnTo>
                  <a:lnTo>
                    <a:pt x="5347" y="376"/>
                  </a:lnTo>
                  <a:lnTo>
                    <a:pt x="5345" y="403"/>
                  </a:lnTo>
                  <a:lnTo>
                    <a:pt x="5351" y="403"/>
                  </a:lnTo>
                  <a:lnTo>
                    <a:pt x="5351" y="372"/>
                  </a:lnTo>
                  <a:lnTo>
                    <a:pt x="5356" y="347"/>
                  </a:lnTo>
                  <a:lnTo>
                    <a:pt x="5362" y="323"/>
                  </a:lnTo>
                  <a:lnTo>
                    <a:pt x="5363" y="300"/>
                  </a:lnTo>
                  <a:lnTo>
                    <a:pt x="5358" y="278"/>
                  </a:lnTo>
                  <a:lnTo>
                    <a:pt x="5354" y="260"/>
                  </a:lnTo>
                  <a:lnTo>
                    <a:pt x="5362" y="260"/>
                  </a:lnTo>
                  <a:lnTo>
                    <a:pt x="5365" y="271"/>
                  </a:lnTo>
                  <a:lnTo>
                    <a:pt x="5371" y="271"/>
                  </a:lnTo>
                  <a:lnTo>
                    <a:pt x="5371" y="243"/>
                  </a:lnTo>
                  <a:lnTo>
                    <a:pt x="5373" y="241"/>
                  </a:lnTo>
                  <a:lnTo>
                    <a:pt x="5373" y="241"/>
                  </a:lnTo>
                  <a:lnTo>
                    <a:pt x="5373" y="240"/>
                  </a:lnTo>
                  <a:lnTo>
                    <a:pt x="5373" y="240"/>
                  </a:lnTo>
                  <a:lnTo>
                    <a:pt x="5373" y="238"/>
                  </a:lnTo>
                  <a:lnTo>
                    <a:pt x="5374" y="236"/>
                  </a:lnTo>
                  <a:lnTo>
                    <a:pt x="5365" y="225"/>
                  </a:lnTo>
                  <a:lnTo>
                    <a:pt x="5360" y="214"/>
                  </a:lnTo>
                  <a:lnTo>
                    <a:pt x="5354" y="203"/>
                  </a:lnTo>
                  <a:lnTo>
                    <a:pt x="5345" y="200"/>
                  </a:lnTo>
                  <a:lnTo>
                    <a:pt x="5345" y="191"/>
                  </a:lnTo>
                  <a:lnTo>
                    <a:pt x="5338" y="187"/>
                  </a:lnTo>
                  <a:lnTo>
                    <a:pt x="5325" y="167"/>
                  </a:lnTo>
                  <a:lnTo>
                    <a:pt x="5322" y="167"/>
                  </a:lnTo>
                  <a:close/>
                  <a:moveTo>
                    <a:pt x="3725" y="167"/>
                  </a:moveTo>
                  <a:lnTo>
                    <a:pt x="3725" y="271"/>
                  </a:lnTo>
                  <a:lnTo>
                    <a:pt x="3731" y="271"/>
                  </a:lnTo>
                  <a:lnTo>
                    <a:pt x="3734" y="307"/>
                  </a:lnTo>
                  <a:lnTo>
                    <a:pt x="3742" y="307"/>
                  </a:lnTo>
                  <a:lnTo>
                    <a:pt x="3742" y="278"/>
                  </a:lnTo>
                  <a:lnTo>
                    <a:pt x="3740" y="249"/>
                  </a:lnTo>
                  <a:lnTo>
                    <a:pt x="3734" y="223"/>
                  </a:lnTo>
                  <a:lnTo>
                    <a:pt x="3733" y="209"/>
                  </a:lnTo>
                  <a:lnTo>
                    <a:pt x="3733" y="192"/>
                  </a:lnTo>
                  <a:lnTo>
                    <a:pt x="3731" y="178"/>
                  </a:lnTo>
                  <a:lnTo>
                    <a:pt x="3725" y="167"/>
                  </a:lnTo>
                  <a:close/>
                  <a:moveTo>
                    <a:pt x="1602" y="167"/>
                  </a:moveTo>
                  <a:lnTo>
                    <a:pt x="1602" y="220"/>
                  </a:lnTo>
                  <a:lnTo>
                    <a:pt x="1605" y="220"/>
                  </a:lnTo>
                  <a:lnTo>
                    <a:pt x="1602" y="231"/>
                  </a:lnTo>
                  <a:lnTo>
                    <a:pt x="1605" y="231"/>
                  </a:lnTo>
                  <a:lnTo>
                    <a:pt x="1605" y="300"/>
                  </a:lnTo>
                  <a:lnTo>
                    <a:pt x="1611" y="300"/>
                  </a:lnTo>
                  <a:lnTo>
                    <a:pt x="1611" y="314"/>
                  </a:lnTo>
                  <a:lnTo>
                    <a:pt x="1614" y="314"/>
                  </a:lnTo>
                  <a:lnTo>
                    <a:pt x="1614" y="331"/>
                  </a:lnTo>
                  <a:lnTo>
                    <a:pt x="1618" y="331"/>
                  </a:lnTo>
                  <a:lnTo>
                    <a:pt x="1618" y="360"/>
                  </a:lnTo>
                  <a:lnTo>
                    <a:pt x="1622" y="360"/>
                  </a:lnTo>
                  <a:lnTo>
                    <a:pt x="1622" y="334"/>
                  </a:lnTo>
                  <a:lnTo>
                    <a:pt x="1625" y="334"/>
                  </a:lnTo>
                  <a:lnTo>
                    <a:pt x="1627" y="334"/>
                  </a:lnTo>
                  <a:lnTo>
                    <a:pt x="1629" y="332"/>
                  </a:lnTo>
                  <a:lnTo>
                    <a:pt x="1629" y="332"/>
                  </a:lnTo>
                  <a:lnTo>
                    <a:pt x="1629" y="332"/>
                  </a:lnTo>
                  <a:lnTo>
                    <a:pt x="1631" y="332"/>
                  </a:lnTo>
                  <a:lnTo>
                    <a:pt x="1634" y="331"/>
                  </a:lnTo>
                  <a:lnTo>
                    <a:pt x="1631" y="354"/>
                  </a:lnTo>
                  <a:lnTo>
                    <a:pt x="1627" y="376"/>
                  </a:lnTo>
                  <a:lnTo>
                    <a:pt x="1625" y="403"/>
                  </a:lnTo>
                  <a:lnTo>
                    <a:pt x="1631" y="403"/>
                  </a:lnTo>
                  <a:lnTo>
                    <a:pt x="1631" y="372"/>
                  </a:lnTo>
                  <a:lnTo>
                    <a:pt x="1636" y="347"/>
                  </a:lnTo>
                  <a:lnTo>
                    <a:pt x="1642" y="323"/>
                  </a:lnTo>
                  <a:lnTo>
                    <a:pt x="1643" y="300"/>
                  </a:lnTo>
                  <a:lnTo>
                    <a:pt x="1638" y="278"/>
                  </a:lnTo>
                  <a:lnTo>
                    <a:pt x="1634" y="260"/>
                  </a:lnTo>
                  <a:lnTo>
                    <a:pt x="1642" y="260"/>
                  </a:lnTo>
                  <a:lnTo>
                    <a:pt x="1645" y="271"/>
                  </a:lnTo>
                  <a:lnTo>
                    <a:pt x="1651" y="271"/>
                  </a:lnTo>
                  <a:lnTo>
                    <a:pt x="1651" y="243"/>
                  </a:lnTo>
                  <a:lnTo>
                    <a:pt x="1653" y="241"/>
                  </a:lnTo>
                  <a:lnTo>
                    <a:pt x="1653" y="241"/>
                  </a:lnTo>
                  <a:lnTo>
                    <a:pt x="1653" y="240"/>
                  </a:lnTo>
                  <a:lnTo>
                    <a:pt x="1653" y="240"/>
                  </a:lnTo>
                  <a:lnTo>
                    <a:pt x="1653" y="238"/>
                  </a:lnTo>
                  <a:lnTo>
                    <a:pt x="1654" y="236"/>
                  </a:lnTo>
                  <a:lnTo>
                    <a:pt x="1645" y="225"/>
                  </a:lnTo>
                  <a:lnTo>
                    <a:pt x="1640" y="214"/>
                  </a:lnTo>
                  <a:lnTo>
                    <a:pt x="1634" y="203"/>
                  </a:lnTo>
                  <a:lnTo>
                    <a:pt x="1625" y="200"/>
                  </a:lnTo>
                  <a:lnTo>
                    <a:pt x="1625" y="191"/>
                  </a:lnTo>
                  <a:lnTo>
                    <a:pt x="1618" y="187"/>
                  </a:lnTo>
                  <a:lnTo>
                    <a:pt x="1605" y="167"/>
                  </a:lnTo>
                  <a:lnTo>
                    <a:pt x="1602" y="167"/>
                  </a:lnTo>
                  <a:close/>
                  <a:moveTo>
                    <a:pt x="2398" y="154"/>
                  </a:moveTo>
                  <a:lnTo>
                    <a:pt x="2398" y="160"/>
                  </a:lnTo>
                  <a:lnTo>
                    <a:pt x="2385" y="171"/>
                  </a:lnTo>
                  <a:lnTo>
                    <a:pt x="2373" y="189"/>
                  </a:lnTo>
                  <a:lnTo>
                    <a:pt x="2360" y="211"/>
                  </a:lnTo>
                  <a:lnTo>
                    <a:pt x="2351" y="234"/>
                  </a:lnTo>
                  <a:lnTo>
                    <a:pt x="2345" y="254"/>
                  </a:lnTo>
                  <a:lnTo>
                    <a:pt x="2351" y="254"/>
                  </a:lnTo>
                  <a:lnTo>
                    <a:pt x="2351" y="267"/>
                  </a:lnTo>
                  <a:lnTo>
                    <a:pt x="2354" y="267"/>
                  </a:lnTo>
                  <a:lnTo>
                    <a:pt x="2354" y="263"/>
                  </a:lnTo>
                  <a:lnTo>
                    <a:pt x="2356" y="260"/>
                  </a:lnTo>
                  <a:lnTo>
                    <a:pt x="2356" y="258"/>
                  </a:lnTo>
                  <a:lnTo>
                    <a:pt x="2358" y="258"/>
                  </a:lnTo>
                  <a:lnTo>
                    <a:pt x="2362" y="256"/>
                  </a:lnTo>
                  <a:lnTo>
                    <a:pt x="2365" y="254"/>
                  </a:lnTo>
                  <a:lnTo>
                    <a:pt x="2362" y="274"/>
                  </a:lnTo>
                  <a:lnTo>
                    <a:pt x="2358" y="274"/>
                  </a:lnTo>
                  <a:lnTo>
                    <a:pt x="2358" y="285"/>
                  </a:lnTo>
                  <a:lnTo>
                    <a:pt x="2360" y="296"/>
                  </a:lnTo>
                  <a:lnTo>
                    <a:pt x="2363" y="311"/>
                  </a:lnTo>
                  <a:lnTo>
                    <a:pt x="2367" y="321"/>
                  </a:lnTo>
                  <a:lnTo>
                    <a:pt x="2371" y="327"/>
                  </a:lnTo>
                  <a:lnTo>
                    <a:pt x="2373" y="291"/>
                  </a:lnTo>
                  <a:lnTo>
                    <a:pt x="2380" y="256"/>
                  </a:lnTo>
                  <a:lnTo>
                    <a:pt x="2389" y="223"/>
                  </a:lnTo>
                  <a:lnTo>
                    <a:pt x="2398" y="191"/>
                  </a:lnTo>
                  <a:lnTo>
                    <a:pt x="2411" y="187"/>
                  </a:lnTo>
                  <a:lnTo>
                    <a:pt x="2407" y="171"/>
                  </a:lnTo>
                  <a:lnTo>
                    <a:pt x="2402" y="154"/>
                  </a:lnTo>
                  <a:lnTo>
                    <a:pt x="2398" y="154"/>
                  </a:lnTo>
                  <a:close/>
                  <a:moveTo>
                    <a:pt x="5705" y="151"/>
                  </a:moveTo>
                  <a:lnTo>
                    <a:pt x="5702" y="176"/>
                  </a:lnTo>
                  <a:lnTo>
                    <a:pt x="5698" y="176"/>
                  </a:lnTo>
                  <a:lnTo>
                    <a:pt x="5694" y="267"/>
                  </a:lnTo>
                  <a:lnTo>
                    <a:pt x="5698" y="267"/>
                  </a:lnTo>
                  <a:lnTo>
                    <a:pt x="5700" y="278"/>
                  </a:lnTo>
                  <a:lnTo>
                    <a:pt x="5698" y="289"/>
                  </a:lnTo>
                  <a:lnTo>
                    <a:pt x="5698" y="300"/>
                  </a:lnTo>
                  <a:lnTo>
                    <a:pt x="5702" y="307"/>
                  </a:lnTo>
                  <a:lnTo>
                    <a:pt x="5703" y="283"/>
                  </a:lnTo>
                  <a:lnTo>
                    <a:pt x="5705" y="261"/>
                  </a:lnTo>
                  <a:lnTo>
                    <a:pt x="5711" y="243"/>
                  </a:lnTo>
                  <a:lnTo>
                    <a:pt x="5711" y="207"/>
                  </a:lnTo>
                  <a:lnTo>
                    <a:pt x="5714" y="207"/>
                  </a:lnTo>
                  <a:lnTo>
                    <a:pt x="5714" y="176"/>
                  </a:lnTo>
                  <a:lnTo>
                    <a:pt x="5718" y="176"/>
                  </a:lnTo>
                  <a:lnTo>
                    <a:pt x="5718" y="171"/>
                  </a:lnTo>
                  <a:lnTo>
                    <a:pt x="5714" y="171"/>
                  </a:lnTo>
                  <a:lnTo>
                    <a:pt x="5714" y="169"/>
                  </a:lnTo>
                  <a:lnTo>
                    <a:pt x="5714" y="167"/>
                  </a:lnTo>
                  <a:lnTo>
                    <a:pt x="5714" y="165"/>
                  </a:lnTo>
                  <a:lnTo>
                    <a:pt x="5716" y="165"/>
                  </a:lnTo>
                  <a:lnTo>
                    <a:pt x="5716" y="163"/>
                  </a:lnTo>
                  <a:lnTo>
                    <a:pt x="5718" y="163"/>
                  </a:lnTo>
                  <a:lnTo>
                    <a:pt x="5714" y="151"/>
                  </a:lnTo>
                  <a:lnTo>
                    <a:pt x="5705" y="151"/>
                  </a:lnTo>
                  <a:close/>
                  <a:moveTo>
                    <a:pt x="1985" y="151"/>
                  </a:moveTo>
                  <a:lnTo>
                    <a:pt x="1982" y="176"/>
                  </a:lnTo>
                  <a:lnTo>
                    <a:pt x="1978" y="176"/>
                  </a:lnTo>
                  <a:lnTo>
                    <a:pt x="1974" y="267"/>
                  </a:lnTo>
                  <a:lnTo>
                    <a:pt x="1978" y="267"/>
                  </a:lnTo>
                  <a:lnTo>
                    <a:pt x="1980" y="278"/>
                  </a:lnTo>
                  <a:lnTo>
                    <a:pt x="1978" y="289"/>
                  </a:lnTo>
                  <a:lnTo>
                    <a:pt x="1978" y="300"/>
                  </a:lnTo>
                  <a:lnTo>
                    <a:pt x="1982" y="307"/>
                  </a:lnTo>
                  <a:lnTo>
                    <a:pt x="1983" y="283"/>
                  </a:lnTo>
                  <a:lnTo>
                    <a:pt x="1985" y="261"/>
                  </a:lnTo>
                  <a:lnTo>
                    <a:pt x="1991" y="243"/>
                  </a:lnTo>
                  <a:lnTo>
                    <a:pt x="1991" y="207"/>
                  </a:lnTo>
                  <a:lnTo>
                    <a:pt x="1994" y="207"/>
                  </a:lnTo>
                  <a:lnTo>
                    <a:pt x="1994" y="176"/>
                  </a:lnTo>
                  <a:lnTo>
                    <a:pt x="1998" y="176"/>
                  </a:lnTo>
                  <a:lnTo>
                    <a:pt x="1998" y="171"/>
                  </a:lnTo>
                  <a:lnTo>
                    <a:pt x="1994" y="171"/>
                  </a:lnTo>
                  <a:lnTo>
                    <a:pt x="1994" y="169"/>
                  </a:lnTo>
                  <a:lnTo>
                    <a:pt x="1994" y="167"/>
                  </a:lnTo>
                  <a:lnTo>
                    <a:pt x="1994" y="165"/>
                  </a:lnTo>
                  <a:lnTo>
                    <a:pt x="1996" y="165"/>
                  </a:lnTo>
                  <a:lnTo>
                    <a:pt x="1996" y="163"/>
                  </a:lnTo>
                  <a:lnTo>
                    <a:pt x="1998" y="163"/>
                  </a:lnTo>
                  <a:lnTo>
                    <a:pt x="1994" y="151"/>
                  </a:lnTo>
                  <a:lnTo>
                    <a:pt x="1985" y="151"/>
                  </a:lnTo>
                  <a:close/>
                  <a:moveTo>
                    <a:pt x="5774" y="127"/>
                  </a:moveTo>
                  <a:lnTo>
                    <a:pt x="5773" y="140"/>
                  </a:lnTo>
                  <a:lnTo>
                    <a:pt x="5769" y="156"/>
                  </a:lnTo>
                  <a:lnTo>
                    <a:pt x="5765" y="174"/>
                  </a:lnTo>
                  <a:lnTo>
                    <a:pt x="5763" y="191"/>
                  </a:lnTo>
                  <a:lnTo>
                    <a:pt x="5763" y="205"/>
                  </a:lnTo>
                  <a:lnTo>
                    <a:pt x="5765" y="214"/>
                  </a:lnTo>
                  <a:lnTo>
                    <a:pt x="5767" y="201"/>
                  </a:lnTo>
                  <a:lnTo>
                    <a:pt x="5769" y="183"/>
                  </a:lnTo>
                  <a:lnTo>
                    <a:pt x="5773" y="165"/>
                  </a:lnTo>
                  <a:lnTo>
                    <a:pt x="5774" y="149"/>
                  </a:lnTo>
                  <a:lnTo>
                    <a:pt x="5776" y="134"/>
                  </a:lnTo>
                  <a:lnTo>
                    <a:pt x="5774" y="127"/>
                  </a:lnTo>
                  <a:close/>
                  <a:moveTo>
                    <a:pt x="2054" y="127"/>
                  </a:moveTo>
                  <a:lnTo>
                    <a:pt x="2053" y="140"/>
                  </a:lnTo>
                  <a:lnTo>
                    <a:pt x="2049" y="156"/>
                  </a:lnTo>
                  <a:lnTo>
                    <a:pt x="2045" y="174"/>
                  </a:lnTo>
                  <a:lnTo>
                    <a:pt x="2043" y="191"/>
                  </a:lnTo>
                  <a:lnTo>
                    <a:pt x="2043" y="205"/>
                  </a:lnTo>
                  <a:lnTo>
                    <a:pt x="2045" y="214"/>
                  </a:lnTo>
                  <a:lnTo>
                    <a:pt x="2047" y="201"/>
                  </a:lnTo>
                  <a:lnTo>
                    <a:pt x="2049" y="183"/>
                  </a:lnTo>
                  <a:lnTo>
                    <a:pt x="2053" y="165"/>
                  </a:lnTo>
                  <a:lnTo>
                    <a:pt x="2054" y="149"/>
                  </a:lnTo>
                  <a:lnTo>
                    <a:pt x="2056" y="134"/>
                  </a:lnTo>
                  <a:lnTo>
                    <a:pt x="2054" y="127"/>
                  </a:lnTo>
                  <a:close/>
                  <a:moveTo>
                    <a:pt x="5722" y="123"/>
                  </a:moveTo>
                  <a:lnTo>
                    <a:pt x="5718" y="131"/>
                  </a:lnTo>
                  <a:lnTo>
                    <a:pt x="5720" y="131"/>
                  </a:lnTo>
                  <a:lnTo>
                    <a:pt x="5722" y="129"/>
                  </a:lnTo>
                  <a:lnTo>
                    <a:pt x="5723" y="127"/>
                  </a:lnTo>
                  <a:lnTo>
                    <a:pt x="5725" y="125"/>
                  </a:lnTo>
                  <a:lnTo>
                    <a:pt x="5727" y="125"/>
                  </a:lnTo>
                  <a:lnTo>
                    <a:pt x="5725" y="123"/>
                  </a:lnTo>
                  <a:lnTo>
                    <a:pt x="5722" y="123"/>
                  </a:lnTo>
                  <a:close/>
                  <a:moveTo>
                    <a:pt x="2002" y="123"/>
                  </a:moveTo>
                  <a:lnTo>
                    <a:pt x="1998" y="131"/>
                  </a:lnTo>
                  <a:lnTo>
                    <a:pt x="2000" y="131"/>
                  </a:lnTo>
                  <a:lnTo>
                    <a:pt x="2002" y="129"/>
                  </a:lnTo>
                  <a:lnTo>
                    <a:pt x="2003" y="127"/>
                  </a:lnTo>
                  <a:lnTo>
                    <a:pt x="2005" y="125"/>
                  </a:lnTo>
                  <a:lnTo>
                    <a:pt x="2007" y="125"/>
                  </a:lnTo>
                  <a:lnTo>
                    <a:pt x="2005" y="123"/>
                  </a:lnTo>
                  <a:lnTo>
                    <a:pt x="2002" y="123"/>
                  </a:lnTo>
                  <a:close/>
                  <a:moveTo>
                    <a:pt x="5682" y="120"/>
                  </a:moveTo>
                  <a:lnTo>
                    <a:pt x="5682" y="131"/>
                  </a:lnTo>
                  <a:lnTo>
                    <a:pt x="5683" y="145"/>
                  </a:lnTo>
                  <a:lnTo>
                    <a:pt x="5685" y="160"/>
                  </a:lnTo>
                  <a:lnTo>
                    <a:pt x="5691" y="167"/>
                  </a:lnTo>
                  <a:lnTo>
                    <a:pt x="5698" y="131"/>
                  </a:lnTo>
                  <a:lnTo>
                    <a:pt x="5691" y="127"/>
                  </a:lnTo>
                  <a:lnTo>
                    <a:pt x="5691" y="120"/>
                  </a:lnTo>
                  <a:lnTo>
                    <a:pt x="5682" y="120"/>
                  </a:lnTo>
                  <a:close/>
                  <a:moveTo>
                    <a:pt x="1962" y="120"/>
                  </a:moveTo>
                  <a:lnTo>
                    <a:pt x="1962" y="131"/>
                  </a:lnTo>
                  <a:lnTo>
                    <a:pt x="1963" y="145"/>
                  </a:lnTo>
                  <a:lnTo>
                    <a:pt x="1965" y="160"/>
                  </a:lnTo>
                  <a:lnTo>
                    <a:pt x="1971" y="167"/>
                  </a:lnTo>
                  <a:lnTo>
                    <a:pt x="1978" y="131"/>
                  </a:lnTo>
                  <a:lnTo>
                    <a:pt x="1971" y="127"/>
                  </a:lnTo>
                  <a:lnTo>
                    <a:pt x="1971" y="120"/>
                  </a:lnTo>
                  <a:lnTo>
                    <a:pt x="1962" y="120"/>
                  </a:lnTo>
                  <a:close/>
                  <a:moveTo>
                    <a:pt x="2551" y="76"/>
                  </a:moveTo>
                  <a:lnTo>
                    <a:pt x="2551" y="80"/>
                  </a:lnTo>
                  <a:lnTo>
                    <a:pt x="2545" y="89"/>
                  </a:lnTo>
                  <a:lnTo>
                    <a:pt x="2543" y="100"/>
                  </a:lnTo>
                  <a:lnTo>
                    <a:pt x="2543" y="111"/>
                  </a:lnTo>
                  <a:lnTo>
                    <a:pt x="2542" y="123"/>
                  </a:lnTo>
                  <a:lnTo>
                    <a:pt x="2538" y="123"/>
                  </a:lnTo>
                  <a:lnTo>
                    <a:pt x="2534" y="171"/>
                  </a:lnTo>
                  <a:lnTo>
                    <a:pt x="2531" y="171"/>
                  </a:lnTo>
                  <a:lnTo>
                    <a:pt x="2531" y="207"/>
                  </a:lnTo>
                  <a:lnTo>
                    <a:pt x="2525" y="207"/>
                  </a:lnTo>
                  <a:lnTo>
                    <a:pt x="2525" y="251"/>
                  </a:lnTo>
                  <a:lnTo>
                    <a:pt x="2522" y="251"/>
                  </a:lnTo>
                  <a:lnTo>
                    <a:pt x="2520" y="265"/>
                  </a:lnTo>
                  <a:lnTo>
                    <a:pt x="2520" y="283"/>
                  </a:lnTo>
                  <a:lnTo>
                    <a:pt x="2522" y="301"/>
                  </a:lnTo>
                  <a:lnTo>
                    <a:pt x="2525" y="311"/>
                  </a:lnTo>
                  <a:lnTo>
                    <a:pt x="2527" y="292"/>
                  </a:lnTo>
                  <a:lnTo>
                    <a:pt x="2533" y="276"/>
                  </a:lnTo>
                  <a:lnTo>
                    <a:pt x="2538" y="263"/>
                  </a:lnTo>
                  <a:lnTo>
                    <a:pt x="2542" y="247"/>
                  </a:lnTo>
                  <a:lnTo>
                    <a:pt x="2551" y="247"/>
                  </a:lnTo>
                  <a:lnTo>
                    <a:pt x="2547" y="261"/>
                  </a:lnTo>
                  <a:lnTo>
                    <a:pt x="2543" y="272"/>
                  </a:lnTo>
                  <a:lnTo>
                    <a:pt x="2538" y="283"/>
                  </a:lnTo>
                  <a:lnTo>
                    <a:pt x="2538" y="296"/>
                  </a:lnTo>
                  <a:lnTo>
                    <a:pt x="2534" y="296"/>
                  </a:lnTo>
                  <a:lnTo>
                    <a:pt x="2538" y="303"/>
                  </a:lnTo>
                  <a:lnTo>
                    <a:pt x="2534" y="303"/>
                  </a:lnTo>
                  <a:lnTo>
                    <a:pt x="2531" y="334"/>
                  </a:lnTo>
                  <a:lnTo>
                    <a:pt x="2525" y="334"/>
                  </a:lnTo>
                  <a:lnTo>
                    <a:pt x="2525" y="347"/>
                  </a:lnTo>
                  <a:lnTo>
                    <a:pt x="2525" y="360"/>
                  </a:lnTo>
                  <a:lnTo>
                    <a:pt x="2527" y="372"/>
                  </a:lnTo>
                  <a:lnTo>
                    <a:pt x="2531" y="380"/>
                  </a:lnTo>
                  <a:lnTo>
                    <a:pt x="2533" y="343"/>
                  </a:lnTo>
                  <a:lnTo>
                    <a:pt x="2540" y="309"/>
                  </a:lnTo>
                  <a:lnTo>
                    <a:pt x="2551" y="280"/>
                  </a:lnTo>
                  <a:lnTo>
                    <a:pt x="2554" y="251"/>
                  </a:lnTo>
                  <a:lnTo>
                    <a:pt x="2558" y="251"/>
                  </a:lnTo>
                  <a:lnTo>
                    <a:pt x="2560" y="249"/>
                  </a:lnTo>
                  <a:lnTo>
                    <a:pt x="2560" y="249"/>
                  </a:lnTo>
                  <a:lnTo>
                    <a:pt x="2560" y="249"/>
                  </a:lnTo>
                  <a:lnTo>
                    <a:pt x="2562" y="249"/>
                  </a:lnTo>
                  <a:lnTo>
                    <a:pt x="2563" y="249"/>
                  </a:lnTo>
                  <a:lnTo>
                    <a:pt x="2565" y="247"/>
                  </a:lnTo>
                  <a:lnTo>
                    <a:pt x="2562" y="269"/>
                  </a:lnTo>
                  <a:lnTo>
                    <a:pt x="2554" y="287"/>
                  </a:lnTo>
                  <a:lnTo>
                    <a:pt x="2554" y="307"/>
                  </a:lnTo>
                  <a:lnTo>
                    <a:pt x="2551" y="307"/>
                  </a:lnTo>
                  <a:lnTo>
                    <a:pt x="2551" y="407"/>
                  </a:lnTo>
                  <a:lnTo>
                    <a:pt x="2554" y="407"/>
                  </a:lnTo>
                  <a:lnTo>
                    <a:pt x="2554" y="403"/>
                  </a:lnTo>
                  <a:lnTo>
                    <a:pt x="2558" y="392"/>
                  </a:lnTo>
                  <a:lnTo>
                    <a:pt x="2560" y="380"/>
                  </a:lnTo>
                  <a:lnTo>
                    <a:pt x="2560" y="365"/>
                  </a:lnTo>
                  <a:lnTo>
                    <a:pt x="2562" y="351"/>
                  </a:lnTo>
                  <a:lnTo>
                    <a:pt x="2565" y="351"/>
                  </a:lnTo>
                  <a:lnTo>
                    <a:pt x="2565" y="334"/>
                  </a:lnTo>
                  <a:lnTo>
                    <a:pt x="2571" y="334"/>
                  </a:lnTo>
                  <a:lnTo>
                    <a:pt x="2574" y="300"/>
                  </a:lnTo>
                  <a:lnTo>
                    <a:pt x="2578" y="300"/>
                  </a:lnTo>
                  <a:lnTo>
                    <a:pt x="2578" y="247"/>
                  </a:lnTo>
                  <a:lnTo>
                    <a:pt x="2578" y="212"/>
                  </a:lnTo>
                  <a:lnTo>
                    <a:pt x="2576" y="180"/>
                  </a:lnTo>
                  <a:lnTo>
                    <a:pt x="2571" y="151"/>
                  </a:lnTo>
                  <a:lnTo>
                    <a:pt x="2571" y="131"/>
                  </a:lnTo>
                  <a:lnTo>
                    <a:pt x="2565" y="131"/>
                  </a:lnTo>
                  <a:lnTo>
                    <a:pt x="2565" y="120"/>
                  </a:lnTo>
                  <a:lnTo>
                    <a:pt x="2562" y="120"/>
                  </a:lnTo>
                  <a:lnTo>
                    <a:pt x="2562" y="103"/>
                  </a:lnTo>
                  <a:lnTo>
                    <a:pt x="2558" y="103"/>
                  </a:lnTo>
                  <a:lnTo>
                    <a:pt x="2554" y="76"/>
                  </a:lnTo>
                  <a:lnTo>
                    <a:pt x="2551" y="76"/>
                  </a:lnTo>
                  <a:close/>
                  <a:moveTo>
                    <a:pt x="3725" y="0"/>
                  </a:moveTo>
                  <a:lnTo>
                    <a:pt x="3738" y="0"/>
                  </a:lnTo>
                  <a:lnTo>
                    <a:pt x="3738" y="3"/>
                  </a:lnTo>
                  <a:lnTo>
                    <a:pt x="3734" y="12"/>
                  </a:lnTo>
                  <a:lnTo>
                    <a:pt x="3734" y="25"/>
                  </a:lnTo>
                  <a:lnTo>
                    <a:pt x="3734" y="40"/>
                  </a:lnTo>
                  <a:lnTo>
                    <a:pt x="3731" y="40"/>
                  </a:lnTo>
                  <a:lnTo>
                    <a:pt x="3731" y="123"/>
                  </a:lnTo>
                  <a:lnTo>
                    <a:pt x="3725" y="123"/>
                  </a:lnTo>
                  <a:lnTo>
                    <a:pt x="3725" y="127"/>
                  </a:lnTo>
                  <a:lnTo>
                    <a:pt x="3731" y="127"/>
                  </a:lnTo>
                  <a:lnTo>
                    <a:pt x="3731" y="140"/>
                  </a:lnTo>
                  <a:lnTo>
                    <a:pt x="3725" y="140"/>
                  </a:lnTo>
                  <a:lnTo>
                    <a:pt x="3725" y="143"/>
                  </a:lnTo>
                  <a:lnTo>
                    <a:pt x="3734" y="147"/>
                  </a:lnTo>
                  <a:lnTo>
                    <a:pt x="3734" y="167"/>
                  </a:lnTo>
                  <a:lnTo>
                    <a:pt x="3738" y="167"/>
                  </a:lnTo>
                  <a:lnTo>
                    <a:pt x="3738" y="183"/>
                  </a:lnTo>
                  <a:lnTo>
                    <a:pt x="3742" y="183"/>
                  </a:lnTo>
                  <a:lnTo>
                    <a:pt x="3742" y="203"/>
                  </a:lnTo>
                  <a:lnTo>
                    <a:pt x="3745" y="203"/>
                  </a:lnTo>
                  <a:lnTo>
                    <a:pt x="3751" y="247"/>
                  </a:lnTo>
                  <a:lnTo>
                    <a:pt x="3754" y="247"/>
                  </a:lnTo>
                  <a:lnTo>
                    <a:pt x="3754" y="254"/>
                  </a:lnTo>
                  <a:lnTo>
                    <a:pt x="3762" y="260"/>
                  </a:lnTo>
                  <a:lnTo>
                    <a:pt x="3762" y="274"/>
                  </a:lnTo>
                  <a:lnTo>
                    <a:pt x="3765" y="274"/>
                  </a:lnTo>
                  <a:lnTo>
                    <a:pt x="3758" y="180"/>
                  </a:lnTo>
                  <a:lnTo>
                    <a:pt x="3753" y="165"/>
                  </a:lnTo>
                  <a:lnTo>
                    <a:pt x="3751" y="147"/>
                  </a:lnTo>
                  <a:lnTo>
                    <a:pt x="3754" y="147"/>
                  </a:lnTo>
                  <a:lnTo>
                    <a:pt x="3754" y="151"/>
                  </a:lnTo>
                  <a:lnTo>
                    <a:pt x="3765" y="147"/>
                  </a:lnTo>
                  <a:lnTo>
                    <a:pt x="3765" y="151"/>
                  </a:lnTo>
                  <a:lnTo>
                    <a:pt x="3771" y="151"/>
                  </a:lnTo>
                  <a:lnTo>
                    <a:pt x="3771" y="163"/>
                  </a:lnTo>
                  <a:lnTo>
                    <a:pt x="3774" y="163"/>
                  </a:lnTo>
                  <a:lnTo>
                    <a:pt x="3771" y="123"/>
                  </a:lnTo>
                  <a:lnTo>
                    <a:pt x="3782" y="123"/>
                  </a:lnTo>
                  <a:lnTo>
                    <a:pt x="3785" y="147"/>
                  </a:lnTo>
                  <a:lnTo>
                    <a:pt x="3791" y="167"/>
                  </a:lnTo>
                  <a:lnTo>
                    <a:pt x="3791" y="203"/>
                  </a:lnTo>
                  <a:lnTo>
                    <a:pt x="3794" y="203"/>
                  </a:lnTo>
                  <a:lnTo>
                    <a:pt x="3794" y="231"/>
                  </a:lnTo>
                  <a:lnTo>
                    <a:pt x="3798" y="231"/>
                  </a:lnTo>
                  <a:lnTo>
                    <a:pt x="3798" y="240"/>
                  </a:lnTo>
                  <a:lnTo>
                    <a:pt x="3802" y="240"/>
                  </a:lnTo>
                  <a:lnTo>
                    <a:pt x="3805" y="263"/>
                  </a:lnTo>
                  <a:lnTo>
                    <a:pt x="3811" y="263"/>
                  </a:lnTo>
                  <a:lnTo>
                    <a:pt x="3811" y="231"/>
                  </a:lnTo>
                  <a:lnTo>
                    <a:pt x="3813" y="201"/>
                  </a:lnTo>
                  <a:lnTo>
                    <a:pt x="3818" y="176"/>
                  </a:lnTo>
                  <a:lnTo>
                    <a:pt x="3822" y="176"/>
                  </a:lnTo>
                  <a:lnTo>
                    <a:pt x="3822" y="180"/>
                  </a:lnTo>
                  <a:lnTo>
                    <a:pt x="3825" y="180"/>
                  </a:lnTo>
                  <a:lnTo>
                    <a:pt x="3825" y="183"/>
                  </a:lnTo>
                  <a:lnTo>
                    <a:pt x="3822" y="191"/>
                  </a:lnTo>
                  <a:lnTo>
                    <a:pt x="3831" y="187"/>
                  </a:lnTo>
                  <a:lnTo>
                    <a:pt x="3831" y="254"/>
                  </a:lnTo>
                  <a:lnTo>
                    <a:pt x="3838" y="265"/>
                  </a:lnTo>
                  <a:lnTo>
                    <a:pt x="3845" y="281"/>
                  </a:lnTo>
                  <a:lnTo>
                    <a:pt x="3851" y="300"/>
                  </a:lnTo>
                  <a:lnTo>
                    <a:pt x="3854" y="320"/>
                  </a:lnTo>
                  <a:lnTo>
                    <a:pt x="3858" y="334"/>
                  </a:lnTo>
                  <a:lnTo>
                    <a:pt x="3860" y="334"/>
                  </a:lnTo>
                  <a:lnTo>
                    <a:pt x="3860" y="334"/>
                  </a:lnTo>
                  <a:lnTo>
                    <a:pt x="3860" y="334"/>
                  </a:lnTo>
                  <a:lnTo>
                    <a:pt x="3860" y="334"/>
                  </a:lnTo>
                  <a:lnTo>
                    <a:pt x="3862" y="332"/>
                  </a:lnTo>
                  <a:lnTo>
                    <a:pt x="3862" y="331"/>
                  </a:lnTo>
                  <a:lnTo>
                    <a:pt x="3865" y="331"/>
                  </a:lnTo>
                  <a:lnTo>
                    <a:pt x="3862" y="314"/>
                  </a:lnTo>
                  <a:lnTo>
                    <a:pt x="3863" y="294"/>
                  </a:lnTo>
                  <a:lnTo>
                    <a:pt x="3863" y="269"/>
                  </a:lnTo>
                  <a:lnTo>
                    <a:pt x="3863" y="245"/>
                  </a:lnTo>
                  <a:lnTo>
                    <a:pt x="3865" y="223"/>
                  </a:lnTo>
                  <a:lnTo>
                    <a:pt x="3871" y="223"/>
                  </a:lnTo>
                  <a:lnTo>
                    <a:pt x="3865" y="214"/>
                  </a:lnTo>
                  <a:lnTo>
                    <a:pt x="3871" y="214"/>
                  </a:lnTo>
                  <a:lnTo>
                    <a:pt x="3871" y="180"/>
                  </a:lnTo>
                  <a:lnTo>
                    <a:pt x="3874" y="180"/>
                  </a:lnTo>
                  <a:lnTo>
                    <a:pt x="3874" y="154"/>
                  </a:lnTo>
                  <a:lnTo>
                    <a:pt x="3882" y="132"/>
                  </a:lnTo>
                  <a:lnTo>
                    <a:pt x="3885" y="107"/>
                  </a:lnTo>
                  <a:lnTo>
                    <a:pt x="3894" y="107"/>
                  </a:lnTo>
                  <a:lnTo>
                    <a:pt x="3885" y="167"/>
                  </a:lnTo>
                  <a:lnTo>
                    <a:pt x="3882" y="167"/>
                  </a:lnTo>
                  <a:lnTo>
                    <a:pt x="3882" y="203"/>
                  </a:lnTo>
                  <a:lnTo>
                    <a:pt x="3878" y="203"/>
                  </a:lnTo>
                  <a:lnTo>
                    <a:pt x="3882" y="211"/>
                  </a:lnTo>
                  <a:lnTo>
                    <a:pt x="3882" y="214"/>
                  </a:lnTo>
                  <a:lnTo>
                    <a:pt x="3880" y="218"/>
                  </a:lnTo>
                  <a:lnTo>
                    <a:pt x="3878" y="218"/>
                  </a:lnTo>
                  <a:lnTo>
                    <a:pt x="3878" y="220"/>
                  </a:lnTo>
                  <a:lnTo>
                    <a:pt x="3882" y="260"/>
                  </a:lnTo>
                  <a:lnTo>
                    <a:pt x="3882" y="323"/>
                  </a:lnTo>
                  <a:lnTo>
                    <a:pt x="3885" y="323"/>
                  </a:lnTo>
                  <a:lnTo>
                    <a:pt x="3887" y="336"/>
                  </a:lnTo>
                  <a:lnTo>
                    <a:pt x="3887" y="349"/>
                  </a:lnTo>
                  <a:lnTo>
                    <a:pt x="3891" y="360"/>
                  </a:lnTo>
                  <a:lnTo>
                    <a:pt x="3894" y="327"/>
                  </a:lnTo>
                  <a:lnTo>
                    <a:pt x="3898" y="327"/>
                  </a:lnTo>
                  <a:lnTo>
                    <a:pt x="3898" y="320"/>
                  </a:lnTo>
                  <a:lnTo>
                    <a:pt x="3902" y="320"/>
                  </a:lnTo>
                  <a:lnTo>
                    <a:pt x="3905" y="300"/>
                  </a:lnTo>
                  <a:lnTo>
                    <a:pt x="3922" y="287"/>
                  </a:lnTo>
                  <a:lnTo>
                    <a:pt x="3923" y="256"/>
                  </a:lnTo>
                  <a:lnTo>
                    <a:pt x="3925" y="221"/>
                  </a:lnTo>
                  <a:lnTo>
                    <a:pt x="3931" y="185"/>
                  </a:lnTo>
                  <a:lnTo>
                    <a:pt x="3938" y="154"/>
                  </a:lnTo>
                  <a:lnTo>
                    <a:pt x="3940" y="143"/>
                  </a:lnTo>
                  <a:lnTo>
                    <a:pt x="3940" y="132"/>
                  </a:lnTo>
                  <a:lnTo>
                    <a:pt x="3943" y="123"/>
                  </a:lnTo>
                  <a:lnTo>
                    <a:pt x="3951" y="114"/>
                  </a:lnTo>
                  <a:lnTo>
                    <a:pt x="3951" y="111"/>
                  </a:lnTo>
                  <a:lnTo>
                    <a:pt x="3954" y="111"/>
                  </a:lnTo>
                  <a:lnTo>
                    <a:pt x="3954" y="131"/>
                  </a:lnTo>
                  <a:lnTo>
                    <a:pt x="3951" y="131"/>
                  </a:lnTo>
                  <a:lnTo>
                    <a:pt x="3942" y="191"/>
                  </a:lnTo>
                  <a:lnTo>
                    <a:pt x="3938" y="211"/>
                  </a:lnTo>
                  <a:lnTo>
                    <a:pt x="3936" y="238"/>
                  </a:lnTo>
                  <a:lnTo>
                    <a:pt x="3936" y="271"/>
                  </a:lnTo>
                  <a:lnTo>
                    <a:pt x="3936" y="305"/>
                  </a:lnTo>
                  <a:lnTo>
                    <a:pt x="3936" y="338"/>
                  </a:lnTo>
                  <a:lnTo>
                    <a:pt x="3938" y="365"/>
                  </a:lnTo>
                  <a:lnTo>
                    <a:pt x="3942" y="383"/>
                  </a:lnTo>
                  <a:lnTo>
                    <a:pt x="3943" y="394"/>
                  </a:lnTo>
                  <a:lnTo>
                    <a:pt x="3942" y="407"/>
                  </a:lnTo>
                  <a:lnTo>
                    <a:pt x="3942" y="418"/>
                  </a:lnTo>
                  <a:lnTo>
                    <a:pt x="3945" y="427"/>
                  </a:lnTo>
                  <a:lnTo>
                    <a:pt x="3945" y="283"/>
                  </a:lnTo>
                  <a:lnTo>
                    <a:pt x="3942" y="283"/>
                  </a:lnTo>
                  <a:lnTo>
                    <a:pt x="3942" y="251"/>
                  </a:lnTo>
                  <a:lnTo>
                    <a:pt x="3954" y="254"/>
                  </a:lnTo>
                  <a:lnTo>
                    <a:pt x="3958" y="283"/>
                  </a:lnTo>
                  <a:lnTo>
                    <a:pt x="3962" y="283"/>
                  </a:lnTo>
                  <a:lnTo>
                    <a:pt x="3971" y="207"/>
                  </a:lnTo>
                  <a:lnTo>
                    <a:pt x="3974" y="207"/>
                  </a:lnTo>
                  <a:lnTo>
                    <a:pt x="3974" y="196"/>
                  </a:lnTo>
                  <a:lnTo>
                    <a:pt x="3978" y="196"/>
                  </a:lnTo>
                  <a:lnTo>
                    <a:pt x="3978" y="180"/>
                  </a:lnTo>
                  <a:lnTo>
                    <a:pt x="3982" y="180"/>
                  </a:lnTo>
                  <a:lnTo>
                    <a:pt x="3982" y="169"/>
                  </a:lnTo>
                  <a:lnTo>
                    <a:pt x="3978" y="156"/>
                  </a:lnTo>
                  <a:lnTo>
                    <a:pt x="3973" y="143"/>
                  </a:lnTo>
                  <a:lnTo>
                    <a:pt x="3971" y="131"/>
                  </a:lnTo>
                  <a:lnTo>
                    <a:pt x="3974" y="132"/>
                  </a:lnTo>
                  <a:lnTo>
                    <a:pt x="3978" y="132"/>
                  </a:lnTo>
                  <a:lnTo>
                    <a:pt x="3980" y="134"/>
                  </a:lnTo>
                  <a:lnTo>
                    <a:pt x="3980" y="136"/>
                  </a:lnTo>
                  <a:lnTo>
                    <a:pt x="3982" y="138"/>
                  </a:lnTo>
                  <a:lnTo>
                    <a:pt x="3982" y="143"/>
                  </a:lnTo>
                  <a:lnTo>
                    <a:pt x="3989" y="154"/>
                  </a:lnTo>
                  <a:lnTo>
                    <a:pt x="3993" y="171"/>
                  </a:lnTo>
                  <a:lnTo>
                    <a:pt x="3994" y="185"/>
                  </a:lnTo>
                  <a:lnTo>
                    <a:pt x="3996" y="200"/>
                  </a:lnTo>
                  <a:lnTo>
                    <a:pt x="4002" y="211"/>
                  </a:lnTo>
                  <a:lnTo>
                    <a:pt x="4002" y="203"/>
                  </a:lnTo>
                  <a:lnTo>
                    <a:pt x="4005" y="192"/>
                  </a:lnTo>
                  <a:lnTo>
                    <a:pt x="4005" y="180"/>
                  </a:lnTo>
                  <a:lnTo>
                    <a:pt x="4002" y="167"/>
                  </a:lnTo>
                  <a:lnTo>
                    <a:pt x="4014" y="167"/>
                  </a:lnTo>
                  <a:lnTo>
                    <a:pt x="4014" y="151"/>
                  </a:lnTo>
                  <a:lnTo>
                    <a:pt x="4025" y="151"/>
                  </a:lnTo>
                  <a:lnTo>
                    <a:pt x="4022" y="200"/>
                  </a:lnTo>
                  <a:lnTo>
                    <a:pt x="4031" y="203"/>
                  </a:lnTo>
                  <a:lnTo>
                    <a:pt x="4031" y="220"/>
                  </a:lnTo>
                  <a:lnTo>
                    <a:pt x="4034" y="220"/>
                  </a:lnTo>
                  <a:lnTo>
                    <a:pt x="4038" y="236"/>
                  </a:lnTo>
                  <a:lnTo>
                    <a:pt x="4042" y="236"/>
                  </a:lnTo>
                  <a:lnTo>
                    <a:pt x="4051" y="271"/>
                  </a:lnTo>
                  <a:lnTo>
                    <a:pt x="4058" y="271"/>
                  </a:lnTo>
                  <a:lnTo>
                    <a:pt x="4062" y="307"/>
                  </a:lnTo>
                  <a:lnTo>
                    <a:pt x="4065" y="307"/>
                  </a:lnTo>
                  <a:lnTo>
                    <a:pt x="4065" y="303"/>
                  </a:lnTo>
                  <a:lnTo>
                    <a:pt x="4074" y="289"/>
                  </a:lnTo>
                  <a:lnTo>
                    <a:pt x="4076" y="269"/>
                  </a:lnTo>
                  <a:lnTo>
                    <a:pt x="4076" y="245"/>
                  </a:lnTo>
                  <a:lnTo>
                    <a:pt x="4074" y="221"/>
                  </a:lnTo>
                  <a:lnTo>
                    <a:pt x="4073" y="198"/>
                  </a:lnTo>
                  <a:lnTo>
                    <a:pt x="4071" y="180"/>
                  </a:lnTo>
                  <a:lnTo>
                    <a:pt x="4074" y="180"/>
                  </a:lnTo>
                  <a:lnTo>
                    <a:pt x="4074" y="183"/>
                  </a:lnTo>
                  <a:lnTo>
                    <a:pt x="4076" y="185"/>
                  </a:lnTo>
                  <a:lnTo>
                    <a:pt x="4076" y="185"/>
                  </a:lnTo>
                  <a:lnTo>
                    <a:pt x="4076" y="183"/>
                  </a:lnTo>
                  <a:lnTo>
                    <a:pt x="4078" y="181"/>
                  </a:lnTo>
                  <a:lnTo>
                    <a:pt x="4078" y="178"/>
                  </a:lnTo>
                  <a:lnTo>
                    <a:pt x="4078" y="176"/>
                  </a:lnTo>
                  <a:lnTo>
                    <a:pt x="4078" y="176"/>
                  </a:lnTo>
                  <a:lnTo>
                    <a:pt x="4074" y="176"/>
                  </a:lnTo>
                  <a:lnTo>
                    <a:pt x="4065" y="123"/>
                  </a:lnTo>
                  <a:lnTo>
                    <a:pt x="4062" y="123"/>
                  </a:lnTo>
                  <a:lnTo>
                    <a:pt x="4062" y="100"/>
                  </a:lnTo>
                  <a:lnTo>
                    <a:pt x="4058" y="100"/>
                  </a:lnTo>
                  <a:lnTo>
                    <a:pt x="4054" y="80"/>
                  </a:lnTo>
                  <a:lnTo>
                    <a:pt x="4065" y="80"/>
                  </a:lnTo>
                  <a:lnTo>
                    <a:pt x="4071" y="112"/>
                  </a:lnTo>
                  <a:lnTo>
                    <a:pt x="4080" y="145"/>
                  </a:lnTo>
                  <a:lnTo>
                    <a:pt x="4091" y="176"/>
                  </a:lnTo>
                  <a:lnTo>
                    <a:pt x="4098" y="240"/>
                  </a:lnTo>
                  <a:lnTo>
                    <a:pt x="4100" y="238"/>
                  </a:lnTo>
                  <a:lnTo>
                    <a:pt x="4100" y="238"/>
                  </a:lnTo>
                  <a:lnTo>
                    <a:pt x="4100" y="238"/>
                  </a:lnTo>
                  <a:lnTo>
                    <a:pt x="4100" y="238"/>
                  </a:lnTo>
                  <a:lnTo>
                    <a:pt x="4102" y="236"/>
                  </a:lnTo>
                  <a:lnTo>
                    <a:pt x="4102" y="236"/>
                  </a:lnTo>
                  <a:lnTo>
                    <a:pt x="4109" y="227"/>
                  </a:lnTo>
                  <a:lnTo>
                    <a:pt x="4111" y="218"/>
                  </a:lnTo>
                  <a:lnTo>
                    <a:pt x="4111" y="207"/>
                  </a:lnTo>
                  <a:lnTo>
                    <a:pt x="4114" y="196"/>
                  </a:lnTo>
                  <a:lnTo>
                    <a:pt x="4125" y="156"/>
                  </a:lnTo>
                  <a:lnTo>
                    <a:pt x="4134" y="114"/>
                  </a:lnTo>
                  <a:lnTo>
                    <a:pt x="4142" y="114"/>
                  </a:lnTo>
                  <a:lnTo>
                    <a:pt x="4140" y="143"/>
                  </a:lnTo>
                  <a:lnTo>
                    <a:pt x="4133" y="169"/>
                  </a:lnTo>
                  <a:lnTo>
                    <a:pt x="4127" y="194"/>
                  </a:lnTo>
                  <a:lnTo>
                    <a:pt x="4122" y="220"/>
                  </a:lnTo>
                  <a:lnTo>
                    <a:pt x="4125" y="220"/>
                  </a:lnTo>
                  <a:lnTo>
                    <a:pt x="4125" y="211"/>
                  </a:lnTo>
                  <a:lnTo>
                    <a:pt x="4133" y="198"/>
                  </a:lnTo>
                  <a:lnTo>
                    <a:pt x="4140" y="178"/>
                  </a:lnTo>
                  <a:lnTo>
                    <a:pt x="4143" y="154"/>
                  </a:lnTo>
                  <a:lnTo>
                    <a:pt x="4149" y="132"/>
                  </a:lnTo>
                  <a:lnTo>
                    <a:pt x="4154" y="114"/>
                  </a:lnTo>
                  <a:lnTo>
                    <a:pt x="4158" y="114"/>
                  </a:lnTo>
                  <a:lnTo>
                    <a:pt x="4158" y="140"/>
                  </a:lnTo>
                  <a:lnTo>
                    <a:pt x="4154" y="140"/>
                  </a:lnTo>
                  <a:lnTo>
                    <a:pt x="4154" y="160"/>
                  </a:lnTo>
                  <a:lnTo>
                    <a:pt x="4151" y="160"/>
                  </a:lnTo>
                  <a:lnTo>
                    <a:pt x="4143" y="189"/>
                  </a:lnTo>
                  <a:lnTo>
                    <a:pt x="4143" y="220"/>
                  </a:lnTo>
                  <a:lnTo>
                    <a:pt x="4145" y="252"/>
                  </a:lnTo>
                  <a:lnTo>
                    <a:pt x="4145" y="287"/>
                  </a:lnTo>
                  <a:lnTo>
                    <a:pt x="4154" y="287"/>
                  </a:lnTo>
                  <a:lnTo>
                    <a:pt x="4154" y="311"/>
                  </a:lnTo>
                  <a:lnTo>
                    <a:pt x="4158" y="311"/>
                  </a:lnTo>
                  <a:lnTo>
                    <a:pt x="4158" y="307"/>
                  </a:lnTo>
                  <a:lnTo>
                    <a:pt x="4162" y="307"/>
                  </a:lnTo>
                  <a:lnTo>
                    <a:pt x="4171" y="260"/>
                  </a:lnTo>
                  <a:lnTo>
                    <a:pt x="4174" y="260"/>
                  </a:lnTo>
                  <a:lnTo>
                    <a:pt x="4174" y="243"/>
                  </a:lnTo>
                  <a:lnTo>
                    <a:pt x="4178" y="243"/>
                  </a:lnTo>
                  <a:lnTo>
                    <a:pt x="4178" y="223"/>
                  </a:lnTo>
                  <a:lnTo>
                    <a:pt x="4182" y="223"/>
                  </a:lnTo>
                  <a:lnTo>
                    <a:pt x="4182" y="211"/>
                  </a:lnTo>
                  <a:lnTo>
                    <a:pt x="4185" y="211"/>
                  </a:lnTo>
                  <a:lnTo>
                    <a:pt x="4185" y="196"/>
                  </a:lnTo>
                  <a:lnTo>
                    <a:pt x="4191" y="196"/>
                  </a:lnTo>
                  <a:lnTo>
                    <a:pt x="4191" y="176"/>
                  </a:lnTo>
                  <a:lnTo>
                    <a:pt x="4196" y="156"/>
                  </a:lnTo>
                  <a:lnTo>
                    <a:pt x="4200" y="138"/>
                  </a:lnTo>
                  <a:lnTo>
                    <a:pt x="4202" y="114"/>
                  </a:lnTo>
                  <a:lnTo>
                    <a:pt x="4214" y="114"/>
                  </a:lnTo>
                  <a:lnTo>
                    <a:pt x="4214" y="120"/>
                  </a:lnTo>
                  <a:lnTo>
                    <a:pt x="4211" y="120"/>
                  </a:lnTo>
                  <a:lnTo>
                    <a:pt x="4211" y="143"/>
                  </a:lnTo>
                  <a:lnTo>
                    <a:pt x="4205" y="143"/>
                  </a:lnTo>
                  <a:lnTo>
                    <a:pt x="4194" y="211"/>
                  </a:lnTo>
                  <a:lnTo>
                    <a:pt x="4198" y="211"/>
                  </a:lnTo>
                  <a:lnTo>
                    <a:pt x="4214" y="154"/>
                  </a:lnTo>
                  <a:lnTo>
                    <a:pt x="4222" y="154"/>
                  </a:lnTo>
                  <a:lnTo>
                    <a:pt x="4218" y="176"/>
                  </a:lnTo>
                  <a:lnTo>
                    <a:pt x="4211" y="194"/>
                  </a:lnTo>
                  <a:lnTo>
                    <a:pt x="4205" y="214"/>
                  </a:lnTo>
                  <a:lnTo>
                    <a:pt x="4214" y="214"/>
                  </a:lnTo>
                  <a:lnTo>
                    <a:pt x="4214" y="231"/>
                  </a:lnTo>
                  <a:lnTo>
                    <a:pt x="4218" y="231"/>
                  </a:lnTo>
                  <a:lnTo>
                    <a:pt x="4220" y="216"/>
                  </a:lnTo>
                  <a:lnTo>
                    <a:pt x="4225" y="203"/>
                  </a:lnTo>
                  <a:lnTo>
                    <a:pt x="4231" y="191"/>
                  </a:lnTo>
                  <a:lnTo>
                    <a:pt x="4231" y="171"/>
                  </a:lnTo>
                  <a:lnTo>
                    <a:pt x="4234" y="171"/>
                  </a:lnTo>
                  <a:lnTo>
                    <a:pt x="4236" y="169"/>
                  </a:lnTo>
                  <a:lnTo>
                    <a:pt x="4236" y="169"/>
                  </a:lnTo>
                  <a:lnTo>
                    <a:pt x="4236" y="169"/>
                  </a:lnTo>
                  <a:lnTo>
                    <a:pt x="4238" y="169"/>
                  </a:lnTo>
                  <a:lnTo>
                    <a:pt x="4240" y="169"/>
                  </a:lnTo>
                  <a:lnTo>
                    <a:pt x="4242" y="167"/>
                  </a:lnTo>
                  <a:lnTo>
                    <a:pt x="4242" y="180"/>
                  </a:lnTo>
                  <a:lnTo>
                    <a:pt x="4238" y="196"/>
                  </a:lnTo>
                  <a:lnTo>
                    <a:pt x="4238" y="211"/>
                  </a:lnTo>
                  <a:lnTo>
                    <a:pt x="4238" y="225"/>
                  </a:lnTo>
                  <a:lnTo>
                    <a:pt x="4242" y="236"/>
                  </a:lnTo>
                  <a:lnTo>
                    <a:pt x="4243" y="212"/>
                  </a:lnTo>
                  <a:lnTo>
                    <a:pt x="4249" y="192"/>
                  </a:lnTo>
                  <a:lnTo>
                    <a:pt x="4254" y="172"/>
                  </a:lnTo>
                  <a:lnTo>
                    <a:pt x="4258" y="151"/>
                  </a:lnTo>
                  <a:lnTo>
                    <a:pt x="4271" y="151"/>
                  </a:lnTo>
                  <a:lnTo>
                    <a:pt x="4265" y="189"/>
                  </a:lnTo>
                  <a:lnTo>
                    <a:pt x="4262" y="229"/>
                  </a:lnTo>
                  <a:lnTo>
                    <a:pt x="4258" y="271"/>
                  </a:lnTo>
                  <a:lnTo>
                    <a:pt x="4260" y="311"/>
                  </a:lnTo>
                  <a:lnTo>
                    <a:pt x="4265" y="347"/>
                  </a:lnTo>
                  <a:lnTo>
                    <a:pt x="4267" y="360"/>
                  </a:lnTo>
                  <a:lnTo>
                    <a:pt x="4269" y="374"/>
                  </a:lnTo>
                  <a:lnTo>
                    <a:pt x="4269" y="389"/>
                  </a:lnTo>
                  <a:lnTo>
                    <a:pt x="4269" y="401"/>
                  </a:lnTo>
                  <a:lnTo>
                    <a:pt x="4274" y="411"/>
                  </a:lnTo>
                  <a:lnTo>
                    <a:pt x="4274" y="311"/>
                  </a:lnTo>
                  <a:lnTo>
                    <a:pt x="4278" y="311"/>
                  </a:lnTo>
                  <a:lnTo>
                    <a:pt x="4280" y="294"/>
                  </a:lnTo>
                  <a:lnTo>
                    <a:pt x="4280" y="276"/>
                  </a:lnTo>
                  <a:lnTo>
                    <a:pt x="4278" y="263"/>
                  </a:lnTo>
                  <a:lnTo>
                    <a:pt x="4285" y="263"/>
                  </a:lnTo>
                  <a:lnTo>
                    <a:pt x="4285" y="247"/>
                  </a:lnTo>
                  <a:lnTo>
                    <a:pt x="4298" y="247"/>
                  </a:lnTo>
                  <a:lnTo>
                    <a:pt x="4294" y="271"/>
                  </a:lnTo>
                  <a:lnTo>
                    <a:pt x="4291" y="271"/>
                  </a:lnTo>
                  <a:lnTo>
                    <a:pt x="4291" y="281"/>
                  </a:lnTo>
                  <a:lnTo>
                    <a:pt x="4293" y="296"/>
                  </a:lnTo>
                  <a:lnTo>
                    <a:pt x="4296" y="314"/>
                  </a:lnTo>
                  <a:lnTo>
                    <a:pt x="4300" y="331"/>
                  </a:lnTo>
                  <a:lnTo>
                    <a:pt x="4303" y="345"/>
                  </a:lnTo>
                  <a:lnTo>
                    <a:pt x="4305" y="351"/>
                  </a:lnTo>
                  <a:lnTo>
                    <a:pt x="4309" y="311"/>
                  </a:lnTo>
                  <a:lnTo>
                    <a:pt x="4313" y="271"/>
                  </a:lnTo>
                  <a:lnTo>
                    <a:pt x="4314" y="227"/>
                  </a:lnTo>
                  <a:lnTo>
                    <a:pt x="4314" y="191"/>
                  </a:lnTo>
                  <a:lnTo>
                    <a:pt x="4311" y="191"/>
                  </a:lnTo>
                  <a:lnTo>
                    <a:pt x="4311" y="163"/>
                  </a:lnTo>
                  <a:lnTo>
                    <a:pt x="4305" y="163"/>
                  </a:lnTo>
                  <a:lnTo>
                    <a:pt x="4305" y="136"/>
                  </a:lnTo>
                  <a:lnTo>
                    <a:pt x="4298" y="103"/>
                  </a:lnTo>
                  <a:lnTo>
                    <a:pt x="4291" y="71"/>
                  </a:lnTo>
                  <a:lnTo>
                    <a:pt x="4302" y="76"/>
                  </a:lnTo>
                  <a:lnTo>
                    <a:pt x="4325" y="207"/>
                  </a:lnTo>
                  <a:lnTo>
                    <a:pt x="4327" y="221"/>
                  </a:lnTo>
                  <a:lnTo>
                    <a:pt x="4325" y="238"/>
                  </a:lnTo>
                  <a:lnTo>
                    <a:pt x="4325" y="252"/>
                  </a:lnTo>
                  <a:lnTo>
                    <a:pt x="4331" y="263"/>
                  </a:lnTo>
                  <a:lnTo>
                    <a:pt x="4358" y="103"/>
                  </a:lnTo>
                  <a:lnTo>
                    <a:pt x="4365" y="103"/>
                  </a:lnTo>
                  <a:lnTo>
                    <a:pt x="4351" y="211"/>
                  </a:lnTo>
                  <a:lnTo>
                    <a:pt x="4354" y="211"/>
                  </a:lnTo>
                  <a:lnTo>
                    <a:pt x="4358" y="183"/>
                  </a:lnTo>
                  <a:lnTo>
                    <a:pt x="4371" y="183"/>
                  </a:lnTo>
                  <a:lnTo>
                    <a:pt x="4371" y="214"/>
                  </a:lnTo>
                  <a:lnTo>
                    <a:pt x="4373" y="245"/>
                  </a:lnTo>
                  <a:lnTo>
                    <a:pt x="4378" y="271"/>
                  </a:lnTo>
                  <a:lnTo>
                    <a:pt x="4374" y="283"/>
                  </a:lnTo>
                  <a:lnTo>
                    <a:pt x="4382" y="283"/>
                  </a:lnTo>
                  <a:lnTo>
                    <a:pt x="4385" y="311"/>
                  </a:lnTo>
                  <a:lnTo>
                    <a:pt x="4391" y="311"/>
                  </a:lnTo>
                  <a:lnTo>
                    <a:pt x="4391" y="307"/>
                  </a:lnTo>
                  <a:lnTo>
                    <a:pt x="4425" y="200"/>
                  </a:lnTo>
                  <a:lnTo>
                    <a:pt x="4425" y="183"/>
                  </a:lnTo>
                  <a:lnTo>
                    <a:pt x="4431" y="183"/>
                  </a:lnTo>
                  <a:lnTo>
                    <a:pt x="4434" y="154"/>
                  </a:lnTo>
                  <a:lnTo>
                    <a:pt x="4438" y="154"/>
                  </a:lnTo>
                  <a:lnTo>
                    <a:pt x="4440" y="154"/>
                  </a:lnTo>
                  <a:lnTo>
                    <a:pt x="4440" y="152"/>
                  </a:lnTo>
                  <a:lnTo>
                    <a:pt x="4440" y="152"/>
                  </a:lnTo>
                  <a:lnTo>
                    <a:pt x="4442" y="152"/>
                  </a:lnTo>
                  <a:lnTo>
                    <a:pt x="4443" y="152"/>
                  </a:lnTo>
                  <a:lnTo>
                    <a:pt x="4445" y="151"/>
                  </a:lnTo>
                  <a:lnTo>
                    <a:pt x="4434" y="207"/>
                  </a:lnTo>
                  <a:lnTo>
                    <a:pt x="4442" y="207"/>
                  </a:lnTo>
                  <a:lnTo>
                    <a:pt x="4443" y="223"/>
                  </a:lnTo>
                  <a:lnTo>
                    <a:pt x="4449" y="236"/>
                  </a:lnTo>
                  <a:lnTo>
                    <a:pt x="4454" y="247"/>
                  </a:lnTo>
                  <a:lnTo>
                    <a:pt x="4454" y="267"/>
                  </a:lnTo>
                  <a:lnTo>
                    <a:pt x="4458" y="267"/>
                  </a:lnTo>
                  <a:lnTo>
                    <a:pt x="4458" y="280"/>
                  </a:lnTo>
                  <a:lnTo>
                    <a:pt x="4462" y="280"/>
                  </a:lnTo>
                  <a:lnTo>
                    <a:pt x="4465" y="323"/>
                  </a:lnTo>
                  <a:lnTo>
                    <a:pt x="4471" y="323"/>
                  </a:lnTo>
                  <a:lnTo>
                    <a:pt x="4473" y="338"/>
                  </a:lnTo>
                  <a:lnTo>
                    <a:pt x="4473" y="352"/>
                  </a:lnTo>
                  <a:lnTo>
                    <a:pt x="4473" y="365"/>
                  </a:lnTo>
                  <a:lnTo>
                    <a:pt x="4478" y="374"/>
                  </a:lnTo>
                  <a:lnTo>
                    <a:pt x="4478" y="367"/>
                  </a:lnTo>
                  <a:lnTo>
                    <a:pt x="4485" y="358"/>
                  </a:lnTo>
                  <a:lnTo>
                    <a:pt x="4487" y="343"/>
                  </a:lnTo>
                  <a:lnTo>
                    <a:pt x="4485" y="327"/>
                  </a:lnTo>
                  <a:lnTo>
                    <a:pt x="4482" y="327"/>
                  </a:lnTo>
                  <a:lnTo>
                    <a:pt x="4482" y="300"/>
                  </a:lnTo>
                  <a:lnTo>
                    <a:pt x="4478" y="300"/>
                  </a:lnTo>
                  <a:lnTo>
                    <a:pt x="4478" y="280"/>
                  </a:lnTo>
                  <a:lnTo>
                    <a:pt x="4474" y="280"/>
                  </a:lnTo>
                  <a:lnTo>
                    <a:pt x="4474" y="271"/>
                  </a:lnTo>
                  <a:lnTo>
                    <a:pt x="4471" y="271"/>
                  </a:lnTo>
                  <a:lnTo>
                    <a:pt x="4471" y="267"/>
                  </a:lnTo>
                  <a:lnTo>
                    <a:pt x="4474" y="267"/>
                  </a:lnTo>
                  <a:lnTo>
                    <a:pt x="4476" y="265"/>
                  </a:lnTo>
                  <a:lnTo>
                    <a:pt x="4476" y="265"/>
                  </a:lnTo>
                  <a:lnTo>
                    <a:pt x="4476" y="265"/>
                  </a:lnTo>
                  <a:lnTo>
                    <a:pt x="4478" y="265"/>
                  </a:lnTo>
                  <a:lnTo>
                    <a:pt x="4480" y="263"/>
                  </a:lnTo>
                  <a:lnTo>
                    <a:pt x="4482" y="263"/>
                  </a:lnTo>
                  <a:lnTo>
                    <a:pt x="4482" y="274"/>
                  </a:lnTo>
                  <a:lnTo>
                    <a:pt x="4485" y="274"/>
                  </a:lnTo>
                  <a:lnTo>
                    <a:pt x="4485" y="260"/>
                  </a:lnTo>
                  <a:lnTo>
                    <a:pt x="4498" y="260"/>
                  </a:lnTo>
                  <a:lnTo>
                    <a:pt x="4500" y="280"/>
                  </a:lnTo>
                  <a:lnTo>
                    <a:pt x="4505" y="298"/>
                  </a:lnTo>
                  <a:lnTo>
                    <a:pt x="4511" y="314"/>
                  </a:lnTo>
                  <a:lnTo>
                    <a:pt x="4511" y="347"/>
                  </a:lnTo>
                  <a:lnTo>
                    <a:pt x="4516" y="385"/>
                  </a:lnTo>
                  <a:lnTo>
                    <a:pt x="4518" y="431"/>
                  </a:lnTo>
                  <a:lnTo>
                    <a:pt x="4518" y="441"/>
                  </a:lnTo>
                  <a:lnTo>
                    <a:pt x="4520" y="449"/>
                  </a:lnTo>
                  <a:lnTo>
                    <a:pt x="4520" y="454"/>
                  </a:lnTo>
                  <a:lnTo>
                    <a:pt x="4518" y="463"/>
                  </a:lnTo>
                  <a:lnTo>
                    <a:pt x="4531" y="463"/>
                  </a:lnTo>
                  <a:lnTo>
                    <a:pt x="4534" y="314"/>
                  </a:lnTo>
                  <a:lnTo>
                    <a:pt x="4529" y="300"/>
                  </a:lnTo>
                  <a:lnTo>
                    <a:pt x="4523" y="283"/>
                  </a:lnTo>
                  <a:lnTo>
                    <a:pt x="4522" y="263"/>
                  </a:lnTo>
                  <a:lnTo>
                    <a:pt x="4525" y="263"/>
                  </a:lnTo>
                  <a:lnTo>
                    <a:pt x="4527" y="267"/>
                  </a:lnTo>
                  <a:lnTo>
                    <a:pt x="4527" y="267"/>
                  </a:lnTo>
                  <a:lnTo>
                    <a:pt x="4527" y="269"/>
                  </a:lnTo>
                  <a:lnTo>
                    <a:pt x="4527" y="269"/>
                  </a:lnTo>
                  <a:lnTo>
                    <a:pt x="4529" y="269"/>
                  </a:lnTo>
                  <a:lnTo>
                    <a:pt x="4531" y="271"/>
                  </a:lnTo>
                  <a:lnTo>
                    <a:pt x="4531" y="260"/>
                  </a:lnTo>
                  <a:lnTo>
                    <a:pt x="4525" y="247"/>
                  </a:lnTo>
                  <a:lnTo>
                    <a:pt x="4523" y="232"/>
                  </a:lnTo>
                  <a:lnTo>
                    <a:pt x="4522" y="220"/>
                  </a:lnTo>
                  <a:lnTo>
                    <a:pt x="4502" y="163"/>
                  </a:lnTo>
                  <a:lnTo>
                    <a:pt x="4503" y="161"/>
                  </a:lnTo>
                  <a:lnTo>
                    <a:pt x="4503" y="161"/>
                  </a:lnTo>
                  <a:lnTo>
                    <a:pt x="4505" y="161"/>
                  </a:lnTo>
                  <a:lnTo>
                    <a:pt x="4505" y="161"/>
                  </a:lnTo>
                  <a:lnTo>
                    <a:pt x="4505" y="161"/>
                  </a:lnTo>
                  <a:lnTo>
                    <a:pt x="4505" y="160"/>
                  </a:lnTo>
                  <a:lnTo>
                    <a:pt x="4507" y="160"/>
                  </a:lnTo>
                  <a:lnTo>
                    <a:pt x="4509" y="161"/>
                  </a:lnTo>
                  <a:lnTo>
                    <a:pt x="4509" y="161"/>
                  </a:lnTo>
                  <a:lnTo>
                    <a:pt x="4509" y="161"/>
                  </a:lnTo>
                  <a:lnTo>
                    <a:pt x="4509" y="161"/>
                  </a:lnTo>
                  <a:lnTo>
                    <a:pt x="4511" y="163"/>
                  </a:lnTo>
                  <a:lnTo>
                    <a:pt x="4516" y="174"/>
                  </a:lnTo>
                  <a:lnTo>
                    <a:pt x="4520" y="185"/>
                  </a:lnTo>
                  <a:lnTo>
                    <a:pt x="4522" y="200"/>
                  </a:lnTo>
                  <a:lnTo>
                    <a:pt x="4525" y="200"/>
                  </a:lnTo>
                  <a:lnTo>
                    <a:pt x="4525" y="220"/>
                  </a:lnTo>
                  <a:lnTo>
                    <a:pt x="4531" y="220"/>
                  </a:lnTo>
                  <a:lnTo>
                    <a:pt x="4531" y="231"/>
                  </a:lnTo>
                  <a:lnTo>
                    <a:pt x="4534" y="231"/>
                  </a:lnTo>
                  <a:lnTo>
                    <a:pt x="4534" y="254"/>
                  </a:lnTo>
                  <a:lnTo>
                    <a:pt x="4538" y="254"/>
                  </a:lnTo>
                  <a:lnTo>
                    <a:pt x="4538" y="271"/>
                  </a:lnTo>
                  <a:lnTo>
                    <a:pt x="4543" y="291"/>
                  </a:lnTo>
                  <a:lnTo>
                    <a:pt x="4551" y="311"/>
                  </a:lnTo>
                  <a:lnTo>
                    <a:pt x="4554" y="311"/>
                  </a:lnTo>
                  <a:lnTo>
                    <a:pt x="4554" y="267"/>
                  </a:lnTo>
                  <a:lnTo>
                    <a:pt x="4551" y="267"/>
                  </a:lnTo>
                  <a:lnTo>
                    <a:pt x="4551" y="243"/>
                  </a:lnTo>
                  <a:lnTo>
                    <a:pt x="4545" y="243"/>
                  </a:lnTo>
                  <a:lnTo>
                    <a:pt x="4542" y="220"/>
                  </a:lnTo>
                  <a:lnTo>
                    <a:pt x="4534" y="214"/>
                  </a:lnTo>
                  <a:lnTo>
                    <a:pt x="4531" y="200"/>
                  </a:lnTo>
                  <a:lnTo>
                    <a:pt x="4538" y="203"/>
                  </a:lnTo>
                  <a:lnTo>
                    <a:pt x="4525" y="163"/>
                  </a:lnTo>
                  <a:lnTo>
                    <a:pt x="4534" y="163"/>
                  </a:lnTo>
                  <a:lnTo>
                    <a:pt x="4585" y="314"/>
                  </a:lnTo>
                  <a:lnTo>
                    <a:pt x="4585" y="311"/>
                  </a:lnTo>
                  <a:lnTo>
                    <a:pt x="4589" y="309"/>
                  </a:lnTo>
                  <a:lnTo>
                    <a:pt x="4589" y="307"/>
                  </a:lnTo>
                  <a:lnTo>
                    <a:pt x="4589" y="305"/>
                  </a:lnTo>
                  <a:lnTo>
                    <a:pt x="4589" y="305"/>
                  </a:lnTo>
                  <a:lnTo>
                    <a:pt x="4589" y="303"/>
                  </a:lnTo>
                  <a:lnTo>
                    <a:pt x="4589" y="301"/>
                  </a:lnTo>
                  <a:lnTo>
                    <a:pt x="4591" y="300"/>
                  </a:lnTo>
                  <a:lnTo>
                    <a:pt x="4594" y="300"/>
                  </a:lnTo>
                  <a:lnTo>
                    <a:pt x="4594" y="303"/>
                  </a:lnTo>
                  <a:lnTo>
                    <a:pt x="4596" y="301"/>
                  </a:lnTo>
                  <a:lnTo>
                    <a:pt x="4596" y="301"/>
                  </a:lnTo>
                  <a:lnTo>
                    <a:pt x="4596" y="300"/>
                  </a:lnTo>
                  <a:lnTo>
                    <a:pt x="4596" y="300"/>
                  </a:lnTo>
                  <a:lnTo>
                    <a:pt x="4598" y="298"/>
                  </a:lnTo>
                  <a:lnTo>
                    <a:pt x="4598" y="296"/>
                  </a:lnTo>
                  <a:lnTo>
                    <a:pt x="4591" y="296"/>
                  </a:lnTo>
                  <a:lnTo>
                    <a:pt x="4585" y="263"/>
                  </a:lnTo>
                  <a:lnTo>
                    <a:pt x="4594" y="263"/>
                  </a:lnTo>
                  <a:lnTo>
                    <a:pt x="4594" y="254"/>
                  </a:lnTo>
                  <a:lnTo>
                    <a:pt x="4602" y="254"/>
                  </a:lnTo>
                  <a:lnTo>
                    <a:pt x="4602" y="271"/>
                  </a:lnTo>
                  <a:lnTo>
                    <a:pt x="4600" y="281"/>
                  </a:lnTo>
                  <a:lnTo>
                    <a:pt x="4602" y="291"/>
                  </a:lnTo>
                  <a:lnTo>
                    <a:pt x="4605" y="291"/>
                  </a:lnTo>
                  <a:lnTo>
                    <a:pt x="4611" y="236"/>
                  </a:lnTo>
                  <a:lnTo>
                    <a:pt x="4618" y="231"/>
                  </a:lnTo>
                  <a:lnTo>
                    <a:pt x="4618" y="220"/>
                  </a:lnTo>
                  <a:lnTo>
                    <a:pt x="4622" y="220"/>
                  </a:lnTo>
                  <a:lnTo>
                    <a:pt x="4622" y="214"/>
                  </a:lnTo>
                  <a:lnTo>
                    <a:pt x="4618" y="214"/>
                  </a:lnTo>
                  <a:lnTo>
                    <a:pt x="4618" y="163"/>
                  </a:lnTo>
                  <a:lnTo>
                    <a:pt x="4614" y="163"/>
                  </a:lnTo>
                  <a:lnTo>
                    <a:pt x="4614" y="160"/>
                  </a:lnTo>
                  <a:lnTo>
                    <a:pt x="4618" y="160"/>
                  </a:lnTo>
                  <a:lnTo>
                    <a:pt x="4618" y="154"/>
                  </a:lnTo>
                  <a:lnTo>
                    <a:pt x="4614" y="154"/>
                  </a:lnTo>
                  <a:lnTo>
                    <a:pt x="4614" y="152"/>
                  </a:lnTo>
                  <a:lnTo>
                    <a:pt x="4616" y="149"/>
                  </a:lnTo>
                  <a:lnTo>
                    <a:pt x="4618" y="147"/>
                  </a:lnTo>
                  <a:lnTo>
                    <a:pt x="4618" y="147"/>
                  </a:lnTo>
                  <a:lnTo>
                    <a:pt x="4614" y="140"/>
                  </a:lnTo>
                  <a:lnTo>
                    <a:pt x="4614" y="136"/>
                  </a:lnTo>
                  <a:lnTo>
                    <a:pt x="4618" y="136"/>
                  </a:lnTo>
                  <a:lnTo>
                    <a:pt x="4618" y="131"/>
                  </a:lnTo>
                  <a:lnTo>
                    <a:pt x="4614" y="131"/>
                  </a:lnTo>
                  <a:lnTo>
                    <a:pt x="4618" y="107"/>
                  </a:lnTo>
                  <a:lnTo>
                    <a:pt x="4625" y="107"/>
                  </a:lnTo>
                  <a:lnTo>
                    <a:pt x="4625" y="167"/>
                  </a:lnTo>
                  <a:lnTo>
                    <a:pt x="4634" y="167"/>
                  </a:lnTo>
                  <a:lnTo>
                    <a:pt x="4642" y="311"/>
                  </a:lnTo>
                  <a:lnTo>
                    <a:pt x="4645" y="311"/>
                  </a:lnTo>
                  <a:lnTo>
                    <a:pt x="4647" y="325"/>
                  </a:lnTo>
                  <a:lnTo>
                    <a:pt x="4647" y="341"/>
                  </a:lnTo>
                  <a:lnTo>
                    <a:pt x="4649" y="356"/>
                  </a:lnTo>
                  <a:lnTo>
                    <a:pt x="4654" y="367"/>
                  </a:lnTo>
                  <a:lnTo>
                    <a:pt x="4651" y="323"/>
                  </a:lnTo>
                  <a:lnTo>
                    <a:pt x="4654" y="323"/>
                  </a:lnTo>
                  <a:lnTo>
                    <a:pt x="4658" y="329"/>
                  </a:lnTo>
                  <a:lnTo>
                    <a:pt x="4662" y="332"/>
                  </a:lnTo>
                  <a:lnTo>
                    <a:pt x="4665" y="334"/>
                  </a:lnTo>
                  <a:lnTo>
                    <a:pt x="4665" y="296"/>
                  </a:lnTo>
                  <a:lnTo>
                    <a:pt x="4658" y="296"/>
                  </a:lnTo>
                  <a:lnTo>
                    <a:pt x="4658" y="287"/>
                  </a:lnTo>
                  <a:lnTo>
                    <a:pt x="4665" y="287"/>
                  </a:lnTo>
                  <a:lnTo>
                    <a:pt x="4662" y="107"/>
                  </a:lnTo>
                  <a:lnTo>
                    <a:pt x="4674" y="107"/>
                  </a:lnTo>
                  <a:lnTo>
                    <a:pt x="4674" y="111"/>
                  </a:lnTo>
                  <a:lnTo>
                    <a:pt x="4671" y="121"/>
                  </a:lnTo>
                  <a:lnTo>
                    <a:pt x="4669" y="138"/>
                  </a:lnTo>
                  <a:lnTo>
                    <a:pt x="4669" y="156"/>
                  </a:lnTo>
                  <a:lnTo>
                    <a:pt x="4671" y="171"/>
                  </a:lnTo>
                  <a:lnTo>
                    <a:pt x="4682" y="287"/>
                  </a:lnTo>
                  <a:lnTo>
                    <a:pt x="4687" y="287"/>
                  </a:lnTo>
                  <a:lnTo>
                    <a:pt x="4691" y="289"/>
                  </a:lnTo>
                  <a:lnTo>
                    <a:pt x="4694" y="289"/>
                  </a:lnTo>
                  <a:lnTo>
                    <a:pt x="4698" y="291"/>
                  </a:lnTo>
                  <a:lnTo>
                    <a:pt x="4698" y="236"/>
                  </a:lnTo>
                  <a:lnTo>
                    <a:pt x="4711" y="236"/>
                  </a:lnTo>
                  <a:lnTo>
                    <a:pt x="4713" y="269"/>
                  </a:lnTo>
                  <a:lnTo>
                    <a:pt x="4722" y="300"/>
                  </a:lnTo>
                  <a:lnTo>
                    <a:pt x="4725" y="300"/>
                  </a:lnTo>
                  <a:lnTo>
                    <a:pt x="4725" y="143"/>
                  </a:lnTo>
                  <a:lnTo>
                    <a:pt x="4738" y="147"/>
                  </a:lnTo>
                  <a:lnTo>
                    <a:pt x="4742" y="189"/>
                  </a:lnTo>
                  <a:lnTo>
                    <a:pt x="4751" y="223"/>
                  </a:lnTo>
                  <a:lnTo>
                    <a:pt x="4751" y="254"/>
                  </a:lnTo>
                  <a:lnTo>
                    <a:pt x="4754" y="254"/>
                  </a:lnTo>
                  <a:lnTo>
                    <a:pt x="4758" y="300"/>
                  </a:lnTo>
                  <a:lnTo>
                    <a:pt x="4765" y="303"/>
                  </a:lnTo>
                  <a:lnTo>
                    <a:pt x="4765" y="314"/>
                  </a:lnTo>
                  <a:lnTo>
                    <a:pt x="4769" y="323"/>
                  </a:lnTo>
                  <a:lnTo>
                    <a:pt x="4774" y="329"/>
                  </a:lnTo>
                  <a:lnTo>
                    <a:pt x="4780" y="336"/>
                  </a:lnTo>
                  <a:lnTo>
                    <a:pt x="4785" y="340"/>
                  </a:lnTo>
                  <a:lnTo>
                    <a:pt x="4794" y="343"/>
                  </a:lnTo>
                  <a:lnTo>
                    <a:pt x="4794" y="347"/>
                  </a:lnTo>
                  <a:lnTo>
                    <a:pt x="4796" y="349"/>
                  </a:lnTo>
                  <a:lnTo>
                    <a:pt x="4796" y="351"/>
                  </a:lnTo>
                  <a:lnTo>
                    <a:pt x="4798" y="352"/>
                  </a:lnTo>
                  <a:lnTo>
                    <a:pt x="4800" y="354"/>
                  </a:lnTo>
                  <a:lnTo>
                    <a:pt x="4802" y="356"/>
                  </a:lnTo>
                  <a:lnTo>
                    <a:pt x="4803" y="356"/>
                  </a:lnTo>
                  <a:lnTo>
                    <a:pt x="4803" y="358"/>
                  </a:lnTo>
                  <a:lnTo>
                    <a:pt x="4803" y="358"/>
                  </a:lnTo>
                  <a:lnTo>
                    <a:pt x="4803" y="358"/>
                  </a:lnTo>
                  <a:lnTo>
                    <a:pt x="4805" y="358"/>
                  </a:lnTo>
                  <a:lnTo>
                    <a:pt x="4805" y="360"/>
                  </a:lnTo>
                  <a:lnTo>
                    <a:pt x="4805" y="351"/>
                  </a:lnTo>
                  <a:lnTo>
                    <a:pt x="4802" y="351"/>
                  </a:lnTo>
                  <a:lnTo>
                    <a:pt x="4802" y="323"/>
                  </a:lnTo>
                  <a:lnTo>
                    <a:pt x="4798" y="323"/>
                  </a:lnTo>
                  <a:lnTo>
                    <a:pt x="4791" y="287"/>
                  </a:lnTo>
                  <a:lnTo>
                    <a:pt x="4785" y="287"/>
                  </a:lnTo>
                  <a:lnTo>
                    <a:pt x="4785" y="274"/>
                  </a:lnTo>
                  <a:lnTo>
                    <a:pt x="4782" y="274"/>
                  </a:lnTo>
                  <a:lnTo>
                    <a:pt x="4780" y="272"/>
                  </a:lnTo>
                  <a:lnTo>
                    <a:pt x="4780" y="269"/>
                  </a:lnTo>
                  <a:lnTo>
                    <a:pt x="4780" y="267"/>
                  </a:lnTo>
                  <a:lnTo>
                    <a:pt x="4778" y="263"/>
                  </a:lnTo>
                  <a:lnTo>
                    <a:pt x="4778" y="260"/>
                  </a:lnTo>
                  <a:lnTo>
                    <a:pt x="4782" y="260"/>
                  </a:lnTo>
                  <a:lnTo>
                    <a:pt x="4789" y="269"/>
                  </a:lnTo>
                  <a:lnTo>
                    <a:pt x="4794" y="280"/>
                  </a:lnTo>
                  <a:lnTo>
                    <a:pt x="4798" y="291"/>
                  </a:lnTo>
                  <a:lnTo>
                    <a:pt x="4802" y="291"/>
                  </a:lnTo>
                  <a:lnTo>
                    <a:pt x="4794" y="267"/>
                  </a:lnTo>
                  <a:lnTo>
                    <a:pt x="4783" y="243"/>
                  </a:lnTo>
                  <a:lnTo>
                    <a:pt x="4774" y="220"/>
                  </a:lnTo>
                  <a:lnTo>
                    <a:pt x="4778" y="220"/>
                  </a:lnTo>
                  <a:lnTo>
                    <a:pt x="4782" y="221"/>
                  </a:lnTo>
                  <a:lnTo>
                    <a:pt x="4783" y="221"/>
                  </a:lnTo>
                  <a:lnTo>
                    <a:pt x="4783" y="223"/>
                  </a:lnTo>
                  <a:lnTo>
                    <a:pt x="4785" y="227"/>
                  </a:lnTo>
                  <a:lnTo>
                    <a:pt x="4785" y="231"/>
                  </a:lnTo>
                  <a:lnTo>
                    <a:pt x="4796" y="245"/>
                  </a:lnTo>
                  <a:lnTo>
                    <a:pt x="4803" y="263"/>
                  </a:lnTo>
                  <a:lnTo>
                    <a:pt x="4809" y="283"/>
                  </a:lnTo>
                  <a:lnTo>
                    <a:pt x="4814" y="303"/>
                  </a:lnTo>
                  <a:lnTo>
                    <a:pt x="4818" y="303"/>
                  </a:lnTo>
                  <a:lnTo>
                    <a:pt x="4818" y="323"/>
                  </a:lnTo>
                  <a:lnTo>
                    <a:pt x="4822" y="323"/>
                  </a:lnTo>
                  <a:lnTo>
                    <a:pt x="4814" y="240"/>
                  </a:lnTo>
                  <a:lnTo>
                    <a:pt x="4811" y="240"/>
                  </a:lnTo>
                  <a:lnTo>
                    <a:pt x="4811" y="223"/>
                  </a:lnTo>
                  <a:lnTo>
                    <a:pt x="4805" y="223"/>
                  </a:lnTo>
                  <a:lnTo>
                    <a:pt x="4802" y="191"/>
                  </a:lnTo>
                  <a:lnTo>
                    <a:pt x="4798" y="191"/>
                  </a:lnTo>
                  <a:lnTo>
                    <a:pt x="4798" y="183"/>
                  </a:lnTo>
                  <a:lnTo>
                    <a:pt x="4794" y="183"/>
                  </a:lnTo>
                  <a:lnTo>
                    <a:pt x="4794" y="171"/>
                  </a:lnTo>
                  <a:lnTo>
                    <a:pt x="4791" y="171"/>
                  </a:lnTo>
                  <a:lnTo>
                    <a:pt x="4785" y="154"/>
                  </a:lnTo>
                  <a:lnTo>
                    <a:pt x="4782" y="154"/>
                  </a:lnTo>
                  <a:lnTo>
                    <a:pt x="4782" y="143"/>
                  </a:lnTo>
                  <a:lnTo>
                    <a:pt x="4778" y="143"/>
                  </a:lnTo>
                  <a:lnTo>
                    <a:pt x="4771" y="120"/>
                  </a:lnTo>
                  <a:lnTo>
                    <a:pt x="4765" y="120"/>
                  </a:lnTo>
                  <a:lnTo>
                    <a:pt x="4765" y="111"/>
                  </a:lnTo>
                  <a:lnTo>
                    <a:pt x="4758" y="98"/>
                  </a:lnTo>
                  <a:lnTo>
                    <a:pt x="4751" y="85"/>
                  </a:lnTo>
                  <a:lnTo>
                    <a:pt x="4745" y="67"/>
                  </a:lnTo>
                  <a:lnTo>
                    <a:pt x="4758" y="71"/>
                  </a:lnTo>
                  <a:lnTo>
                    <a:pt x="4762" y="89"/>
                  </a:lnTo>
                  <a:lnTo>
                    <a:pt x="4771" y="101"/>
                  </a:lnTo>
                  <a:lnTo>
                    <a:pt x="4778" y="114"/>
                  </a:lnTo>
                  <a:lnTo>
                    <a:pt x="4778" y="123"/>
                  </a:lnTo>
                  <a:lnTo>
                    <a:pt x="4782" y="123"/>
                  </a:lnTo>
                  <a:lnTo>
                    <a:pt x="4782" y="131"/>
                  </a:lnTo>
                  <a:lnTo>
                    <a:pt x="4785" y="131"/>
                  </a:lnTo>
                  <a:lnTo>
                    <a:pt x="4785" y="140"/>
                  </a:lnTo>
                  <a:lnTo>
                    <a:pt x="4791" y="140"/>
                  </a:lnTo>
                  <a:lnTo>
                    <a:pt x="4791" y="147"/>
                  </a:lnTo>
                  <a:lnTo>
                    <a:pt x="4794" y="147"/>
                  </a:lnTo>
                  <a:lnTo>
                    <a:pt x="4802" y="171"/>
                  </a:lnTo>
                  <a:lnTo>
                    <a:pt x="4805" y="171"/>
                  </a:lnTo>
                  <a:lnTo>
                    <a:pt x="4805" y="183"/>
                  </a:lnTo>
                  <a:lnTo>
                    <a:pt x="4811" y="183"/>
                  </a:lnTo>
                  <a:lnTo>
                    <a:pt x="4811" y="191"/>
                  </a:lnTo>
                  <a:lnTo>
                    <a:pt x="4814" y="191"/>
                  </a:lnTo>
                  <a:lnTo>
                    <a:pt x="4822" y="227"/>
                  </a:lnTo>
                  <a:lnTo>
                    <a:pt x="4825" y="227"/>
                  </a:lnTo>
                  <a:lnTo>
                    <a:pt x="4825" y="236"/>
                  </a:lnTo>
                  <a:lnTo>
                    <a:pt x="4831" y="236"/>
                  </a:lnTo>
                  <a:lnTo>
                    <a:pt x="4831" y="254"/>
                  </a:lnTo>
                  <a:lnTo>
                    <a:pt x="4834" y="254"/>
                  </a:lnTo>
                  <a:lnTo>
                    <a:pt x="4836" y="218"/>
                  </a:lnTo>
                  <a:lnTo>
                    <a:pt x="4838" y="178"/>
                  </a:lnTo>
                  <a:lnTo>
                    <a:pt x="4834" y="140"/>
                  </a:lnTo>
                  <a:lnTo>
                    <a:pt x="4825" y="103"/>
                  </a:lnTo>
                  <a:lnTo>
                    <a:pt x="4838" y="103"/>
                  </a:lnTo>
                  <a:lnTo>
                    <a:pt x="4843" y="134"/>
                  </a:lnTo>
                  <a:lnTo>
                    <a:pt x="4851" y="163"/>
                  </a:lnTo>
                  <a:lnTo>
                    <a:pt x="4851" y="178"/>
                  </a:lnTo>
                  <a:lnTo>
                    <a:pt x="4851" y="194"/>
                  </a:lnTo>
                  <a:lnTo>
                    <a:pt x="4849" y="209"/>
                  </a:lnTo>
                  <a:lnTo>
                    <a:pt x="4854" y="220"/>
                  </a:lnTo>
                  <a:lnTo>
                    <a:pt x="4858" y="180"/>
                  </a:lnTo>
                  <a:lnTo>
                    <a:pt x="4865" y="180"/>
                  </a:lnTo>
                  <a:lnTo>
                    <a:pt x="4871" y="196"/>
                  </a:lnTo>
                  <a:lnTo>
                    <a:pt x="4874" y="196"/>
                  </a:lnTo>
                  <a:lnTo>
                    <a:pt x="4874" y="211"/>
                  </a:lnTo>
                  <a:lnTo>
                    <a:pt x="4878" y="211"/>
                  </a:lnTo>
                  <a:lnTo>
                    <a:pt x="4882" y="247"/>
                  </a:lnTo>
                  <a:lnTo>
                    <a:pt x="4885" y="247"/>
                  </a:lnTo>
                  <a:lnTo>
                    <a:pt x="4885" y="271"/>
                  </a:lnTo>
                  <a:lnTo>
                    <a:pt x="4894" y="274"/>
                  </a:lnTo>
                  <a:lnTo>
                    <a:pt x="4894" y="283"/>
                  </a:lnTo>
                  <a:lnTo>
                    <a:pt x="4898" y="283"/>
                  </a:lnTo>
                  <a:lnTo>
                    <a:pt x="4898" y="296"/>
                  </a:lnTo>
                  <a:lnTo>
                    <a:pt x="4902" y="296"/>
                  </a:lnTo>
                  <a:lnTo>
                    <a:pt x="4905" y="320"/>
                  </a:lnTo>
                  <a:lnTo>
                    <a:pt x="4911" y="320"/>
                  </a:lnTo>
                  <a:lnTo>
                    <a:pt x="4913" y="291"/>
                  </a:lnTo>
                  <a:lnTo>
                    <a:pt x="4918" y="265"/>
                  </a:lnTo>
                  <a:lnTo>
                    <a:pt x="4927" y="240"/>
                  </a:lnTo>
                  <a:lnTo>
                    <a:pt x="4934" y="214"/>
                  </a:lnTo>
                  <a:lnTo>
                    <a:pt x="4931" y="154"/>
                  </a:lnTo>
                  <a:lnTo>
                    <a:pt x="4942" y="154"/>
                  </a:lnTo>
                  <a:lnTo>
                    <a:pt x="4945" y="214"/>
                  </a:lnTo>
                  <a:lnTo>
                    <a:pt x="4954" y="214"/>
                  </a:lnTo>
                  <a:lnTo>
                    <a:pt x="4958" y="231"/>
                  </a:lnTo>
                  <a:lnTo>
                    <a:pt x="4951" y="231"/>
                  </a:lnTo>
                  <a:lnTo>
                    <a:pt x="4951" y="223"/>
                  </a:lnTo>
                  <a:lnTo>
                    <a:pt x="4945" y="223"/>
                  </a:lnTo>
                  <a:lnTo>
                    <a:pt x="4945" y="327"/>
                  </a:lnTo>
                  <a:lnTo>
                    <a:pt x="4951" y="327"/>
                  </a:lnTo>
                  <a:lnTo>
                    <a:pt x="4951" y="340"/>
                  </a:lnTo>
                  <a:lnTo>
                    <a:pt x="4954" y="340"/>
                  </a:lnTo>
                  <a:lnTo>
                    <a:pt x="4956" y="338"/>
                  </a:lnTo>
                  <a:lnTo>
                    <a:pt x="4956" y="336"/>
                  </a:lnTo>
                  <a:lnTo>
                    <a:pt x="4956" y="336"/>
                  </a:lnTo>
                  <a:lnTo>
                    <a:pt x="4956" y="336"/>
                  </a:lnTo>
                  <a:lnTo>
                    <a:pt x="4958" y="334"/>
                  </a:lnTo>
                  <a:lnTo>
                    <a:pt x="4965" y="340"/>
                  </a:lnTo>
                  <a:lnTo>
                    <a:pt x="4965" y="303"/>
                  </a:lnTo>
                  <a:lnTo>
                    <a:pt x="4962" y="303"/>
                  </a:lnTo>
                  <a:lnTo>
                    <a:pt x="4962" y="271"/>
                  </a:lnTo>
                  <a:lnTo>
                    <a:pt x="4951" y="236"/>
                  </a:lnTo>
                  <a:lnTo>
                    <a:pt x="4962" y="236"/>
                  </a:lnTo>
                  <a:lnTo>
                    <a:pt x="4965" y="254"/>
                  </a:lnTo>
                  <a:lnTo>
                    <a:pt x="4971" y="254"/>
                  </a:lnTo>
                  <a:lnTo>
                    <a:pt x="4971" y="274"/>
                  </a:lnTo>
                  <a:lnTo>
                    <a:pt x="4974" y="274"/>
                  </a:lnTo>
                  <a:lnTo>
                    <a:pt x="4974" y="283"/>
                  </a:lnTo>
                  <a:lnTo>
                    <a:pt x="4978" y="283"/>
                  </a:lnTo>
                  <a:lnTo>
                    <a:pt x="4978" y="300"/>
                  </a:lnTo>
                  <a:lnTo>
                    <a:pt x="4982" y="300"/>
                  </a:lnTo>
                  <a:lnTo>
                    <a:pt x="4982" y="314"/>
                  </a:lnTo>
                  <a:lnTo>
                    <a:pt x="4985" y="314"/>
                  </a:lnTo>
                  <a:lnTo>
                    <a:pt x="4991" y="343"/>
                  </a:lnTo>
                  <a:lnTo>
                    <a:pt x="4994" y="343"/>
                  </a:lnTo>
                  <a:lnTo>
                    <a:pt x="4998" y="334"/>
                  </a:lnTo>
                  <a:lnTo>
                    <a:pt x="5002" y="325"/>
                  </a:lnTo>
                  <a:lnTo>
                    <a:pt x="5002" y="311"/>
                  </a:lnTo>
                  <a:lnTo>
                    <a:pt x="4991" y="274"/>
                  </a:lnTo>
                  <a:lnTo>
                    <a:pt x="5002" y="280"/>
                  </a:lnTo>
                  <a:lnTo>
                    <a:pt x="5003" y="287"/>
                  </a:lnTo>
                  <a:lnTo>
                    <a:pt x="5007" y="301"/>
                  </a:lnTo>
                  <a:lnTo>
                    <a:pt x="5011" y="318"/>
                  </a:lnTo>
                  <a:lnTo>
                    <a:pt x="5014" y="332"/>
                  </a:lnTo>
                  <a:lnTo>
                    <a:pt x="5020" y="345"/>
                  </a:lnTo>
                  <a:lnTo>
                    <a:pt x="5022" y="351"/>
                  </a:lnTo>
                  <a:lnTo>
                    <a:pt x="5023" y="332"/>
                  </a:lnTo>
                  <a:lnTo>
                    <a:pt x="5025" y="316"/>
                  </a:lnTo>
                  <a:lnTo>
                    <a:pt x="5025" y="296"/>
                  </a:lnTo>
                  <a:lnTo>
                    <a:pt x="5022" y="271"/>
                  </a:lnTo>
                  <a:lnTo>
                    <a:pt x="5034" y="271"/>
                  </a:lnTo>
                  <a:lnTo>
                    <a:pt x="5036" y="294"/>
                  </a:lnTo>
                  <a:lnTo>
                    <a:pt x="5043" y="316"/>
                  </a:lnTo>
                  <a:lnTo>
                    <a:pt x="5051" y="334"/>
                  </a:lnTo>
                  <a:lnTo>
                    <a:pt x="5051" y="356"/>
                  </a:lnTo>
                  <a:lnTo>
                    <a:pt x="5054" y="356"/>
                  </a:lnTo>
                  <a:lnTo>
                    <a:pt x="5042" y="223"/>
                  </a:lnTo>
                  <a:lnTo>
                    <a:pt x="5038" y="223"/>
                  </a:lnTo>
                  <a:lnTo>
                    <a:pt x="5034" y="200"/>
                  </a:lnTo>
                  <a:lnTo>
                    <a:pt x="5031" y="194"/>
                  </a:lnTo>
                  <a:lnTo>
                    <a:pt x="5029" y="191"/>
                  </a:lnTo>
                  <a:lnTo>
                    <a:pt x="5025" y="187"/>
                  </a:lnTo>
                  <a:lnTo>
                    <a:pt x="5023" y="183"/>
                  </a:lnTo>
                  <a:lnTo>
                    <a:pt x="5020" y="178"/>
                  </a:lnTo>
                  <a:lnTo>
                    <a:pt x="5018" y="171"/>
                  </a:lnTo>
                  <a:lnTo>
                    <a:pt x="5031" y="180"/>
                  </a:lnTo>
                  <a:lnTo>
                    <a:pt x="5042" y="194"/>
                  </a:lnTo>
                  <a:lnTo>
                    <a:pt x="5051" y="212"/>
                  </a:lnTo>
                  <a:lnTo>
                    <a:pt x="5058" y="234"/>
                  </a:lnTo>
                  <a:lnTo>
                    <a:pt x="5065" y="254"/>
                  </a:lnTo>
                  <a:lnTo>
                    <a:pt x="5071" y="271"/>
                  </a:lnTo>
                  <a:lnTo>
                    <a:pt x="5071" y="296"/>
                  </a:lnTo>
                  <a:lnTo>
                    <a:pt x="5078" y="300"/>
                  </a:lnTo>
                  <a:lnTo>
                    <a:pt x="5074" y="307"/>
                  </a:lnTo>
                  <a:lnTo>
                    <a:pt x="5082" y="311"/>
                  </a:lnTo>
                  <a:lnTo>
                    <a:pt x="5082" y="327"/>
                  </a:lnTo>
                  <a:lnTo>
                    <a:pt x="5085" y="327"/>
                  </a:lnTo>
                  <a:lnTo>
                    <a:pt x="5085" y="340"/>
                  </a:lnTo>
                  <a:lnTo>
                    <a:pt x="5091" y="340"/>
                  </a:lnTo>
                  <a:lnTo>
                    <a:pt x="5093" y="352"/>
                  </a:lnTo>
                  <a:lnTo>
                    <a:pt x="5093" y="365"/>
                  </a:lnTo>
                  <a:lnTo>
                    <a:pt x="5098" y="374"/>
                  </a:lnTo>
                  <a:lnTo>
                    <a:pt x="5100" y="347"/>
                  </a:lnTo>
                  <a:lnTo>
                    <a:pt x="5102" y="321"/>
                  </a:lnTo>
                  <a:lnTo>
                    <a:pt x="5098" y="300"/>
                  </a:lnTo>
                  <a:lnTo>
                    <a:pt x="5098" y="267"/>
                  </a:lnTo>
                  <a:lnTo>
                    <a:pt x="5094" y="267"/>
                  </a:lnTo>
                  <a:lnTo>
                    <a:pt x="5091" y="240"/>
                  </a:lnTo>
                  <a:lnTo>
                    <a:pt x="5085" y="240"/>
                  </a:lnTo>
                  <a:lnTo>
                    <a:pt x="5083" y="234"/>
                  </a:lnTo>
                  <a:lnTo>
                    <a:pt x="5080" y="232"/>
                  </a:lnTo>
                  <a:lnTo>
                    <a:pt x="5078" y="229"/>
                  </a:lnTo>
                  <a:lnTo>
                    <a:pt x="5076" y="227"/>
                  </a:lnTo>
                  <a:lnTo>
                    <a:pt x="5074" y="221"/>
                  </a:lnTo>
                  <a:lnTo>
                    <a:pt x="5074" y="214"/>
                  </a:lnTo>
                  <a:lnTo>
                    <a:pt x="5082" y="220"/>
                  </a:lnTo>
                  <a:lnTo>
                    <a:pt x="5058" y="176"/>
                  </a:lnTo>
                  <a:lnTo>
                    <a:pt x="5065" y="176"/>
                  </a:lnTo>
                  <a:lnTo>
                    <a:pt x="5102" y="231"/>
                  </a:lnTo>
                  <a:lnTo>
                    <a:pt x="5102" y="240"/>
                  </a:lnTo>
                  <a:lnTo>
                    <a:pt x="5105" y="240"/>
                  </a:lnTo>
                  <a:lnTo>
                    <a:pt x="5105" y="247"/>
                  </a:lnTo>
                  <a:lnTo>
                    <a:pt x="5111" y="247"/>
                  </a:lnTo>
                  <a:lnTo>
                    <a:pt x="5114" y="271"/>
                  </a:lnTo>
                  <a:lnTo>
                    <a:pt x="5118" y="271"/>
                  </a:lnTo>
                  <a:lnTo>
                    <a:pt x="5118" y="280"/>
                  </a:lnTo>
                  <a:lnTo>
                    <a:pt x="5122" y="280"/>
                  </a:lnTo>
                  <a:lnTo>
                    <a:pt x="5122" y="296"/>
                  </a:lnTo>
                  <a:lnTo>
                    <a:pt x="5125" y="296"/>
                  </a:lnTo>
                  <a:lnTo>
                    <a:pt x="5131" y="323"/>
                  </a:lnTo>
                  <a:lnTo>
                    <a:pt x="5134" y="323"/>
                  </a:lnTo>
                  <a:lnTo>
                    <a:pt x="5136" y="289"/>
                  </a:lnTo>
                  <a:lnTo>
                    <a:pt x="5138" y="254"/>
                  </a:lnTo>
                  <a:lnTo>
                    <a:pt x="5140" y="218"/>
                  </a:lnTo>
                  <a:lnTo>
                    <a:pt x="5140" y="183"/>
                  </a:lnTo>
                  <a:lnTo>
                    <a:pt x="5134" y="151"/>
                  </a:lnTo>
                  <a:lnTo>
                    <a:pt x="5134" y="120"/>
                  </a:lnTo>
                  <a:lnTo>
                    <a:pt x="5131" y="120"/>
                  </a:lnTo>
                  <a:lnTo>
                    <a:pt x="5127" y="105"/>
                  </a:lnTo>
                  <a:lnTo>
                    <a:pt x="5127" y="92"/>
                  </a:lnTo>
                  <a:lnTo>
                    <a:pt x="5129" y="81"/>
                  </a:lnTo>
                  <a:lnTo>
                    <a:pt x="5129" y="72"/>
                  </a:lnTo>
                  <a:lnTo>
                    <a:pt x="5125" y="67"/>
                  </a:lnTo>
                  <a:lnTo>
                    <a:pt x="5127" y="65"/>
                  </a:lnTo>
                  <a:lnTo>
                    <a:pt x="5127" y="65"/>
                  </a:lnTo>
                  <a:lnTo>
                    <a:pt x="5127" y="65"/>
                  </a:lnTo>
                  <a:lnTo>
                    <a:pt x="5127" y="65"/>
                  </a:lnTo>
                  <a:lnTo>
                    <a:pt x="5129" y="65"/>
                  </a:lnTo>
                  <a:lnTo>
                    <a:pt x="5131" y="63"/>
                  </a:lnTo>
                  <a:lnTo>
                    <a:pt x="5131" y="60"/>
                  </a:lnTo>
                  <a:lnTo>
                    <a:pt x="5133" y="60"/>
                  </a:lnTo>
                  <a:lnTo>
                    <a:pt x="5134" y="60"/>
                  </a:lnTo>
                  <a:lnTo>
                    <a:pt x="5136" y="60"/>
                  </a:lnTo>
                  <a:lnTo>
                    <a:pt x="5136" y="61"/>
                  </a:lnTo>
                  <a:lnTo>
                    <a:pt x="5136" y="61"/>
                  </a:lnTo>
                  <a:lnTo>
                    <a:pt x="5138" y="63"/>
                  </a:lnTo>
                  <a:lnTo>
                    <a:pt x="5142" y="72"/>
                  </a:lnTo>
                  <a:lnTo>
                    <a:pt x="5142" y="85"/>
                  </a:lnTo>
                  <a:lnTo>
                    <a:pt x="5140" y="98"/>
                  </a:lnTo>
                  <a:lnTo>
                    <a:pt x="5142" y="111"/>
                  </a:lnTo>
                  <a:lnTo>
                    <a:pt x="5151" y="145"/>
                  </a:lnTo>
                  <a:lnTo>
                    <a:pt x="5158" y="181"/>
                  </a:lnTo>
                  <a:lnTo>
                    <a:pt x="5165" y="214"/>
                  </a:lnTo>
                  <a:lnTo>
                    <a:pt x="5165" y="243"/>
                  </a:lnTo>
                  <a:lnTo>
                    <a:pt x="5171" y="243"/>
                  </a:lnTo>
                  <a:lnTo>
                    <a:pt x="5173" y="258"/>
                  </a:lnTo>
                  <a:lnTo>
                    <a:pt x="5173" y="276"/>
                  </a:lnTo>
                  <a:lnTo>
                    <a:pt x="5171" y="292"/>
                  </a:lnTo>
                  <a:lnTo>
                    <a:pt x="5173" y="309"/>
                  </a:lnTo>
                  <a:lnTo>
                    <a:pt x="5178" y="320"/>
                  </a:lnTo>
                  <a:lnTo>
                    <a:pt x="5185" y="220"/>
                  </a:lnTo>
                  <a:lnTo>
                    <a:pt x="5191" y="220"/>
                  </a:lnTo>
                  <a:lnTo>
                    <a:pt x="5193" y="203"/>
                  </a:lnTo>
                  <a:lnTo>
                    <a:pt x="5193" y="181"/>
                  </a:lnTo>
                  <a:lnTo>
                    <a:pt x="5191" y="158"/>
                  </a:lnTo>
                  <a:lnTo>
                    <a:pt x="5191" y="132"/>
                  </a:lnTo>
                  <a:lnTo>
                    <a:pt x="5191" y="111"/>
                  </a:lnTo>
                  <a:lnTo>
                    <a:pt x="5202" y="114"/>
                  </a:lnTo>
                  <a:lnTo>
                    <a:pt x="5194" y="327"/>
                  </a:lnTo>
                  <a:lnTo>
                    <a:pt x="5194" y="340"/>
                  </a:lnTo>
                  <a:lnTo>
                    <a:pt x="5193" y="356"/>
                  </a:lnTo>
                  <a:lnTo>
                    <a:pt x="5193" y="374"/>
                  </a:lnTo>
                  <a:lnTo>
                    <a:pt x="5193" y="392"/>
                  </a:lnTo>
                  <a:lnTo>
                    <a:pt x="5194" y="407"/>
                  </a:lnTo>
                  <a:lnTo>
                    <a:pt x="5198" y="416"/>
                  </a:lnTo>
                  <a:lnTo>
                    <a:pt x="5200" y="403"/>
                  </a:lnTo>
                  <a:lnTo>
                    <a:pt x="5202" y="385"/>
                  </a:lnTo>
                  <a:lnTo>
                    <a:pt x="5207" y="365"/>
                  </a:lnTo>
                  <a:lnTo>
                    <a:pt x="5211" y="349"/>
                  </a:lnTo>
                  <a:lnTo>
                    <a:pt x="5214" y="340"/>
                  </a:lnTo>
                  <a:lnTo>
                    <a:pt x="5216" y="338"/>
                  </a:lnTo>
                  <a:lnTo>
                    <a:pt x="5216" y="336"/>
                  </a:lnTo>
                  <a:lnTo>
                    <a:pt x="5216" y="336"/>
                  </a:lnTo>
                  <a:lnTo>
                    <a:pt x="5218" y="336"/>
                  </a:lnTo>
                  <a:lnTo>
                    <a:pt x="5220" y="336"/>
                  </a:lnTo>
                  <a:lnTo>
                    <a:pt x="5222" y="334"/>
                  </a:lnTo>
                  <a:lnTo>
                    <a:pt x="5222" y="356"/>
                  </a:lnTo>
                  <a:lnTo>
                    <a:pt x="5225" y="356"/>
                  </a:lnTo>
                  <a:lnTo>
                    <a:pt x="5231" y="291"/>
                  </a:lnTo>
                  <a:lnTo>
                    <a:pt x="5233" y="285"/>
                  </a:lnTo>
                  <a:lnTo>
                    <a:pt x="5236" y="276"/>
                  </a:lnTo>
                  <a:lnTo>
                    <a:pt x="5240" y="265"/>
                  </a:lnTo>
                  <a:lnTo>
                    <a:pt x="5238" y="254"/>
                  </a:lnTo>
                  <a:lnTo>
                    <a:pt x="5231" y="251"/>
                  </a:lnTo>
                  <a:lnTo>
                    <a:pt x="5231" y="243"/>
                  </a:lnTo>
                  <a:lnTo>
                    <a:pt x="5238" y="243"/>
                  </a:lnTo>
                  <a:lnTo>
                    <a:pt x="5251" y="103"/>
                  </a:lnTo>
                  <a:lnTo>
                    <a:pt x="5258" y="103"/>
                  </a:lnTo>
                  <a:lnTo>
                    <a:pt x="5251" y="280"/>
                  </a:lnTo>
                  <a:lnTo>
                    <a:pt x="5254" y="280"/>
                  </a:lnTo>
                  <a:lnTo>
                    <a:pt x="5254" y="291"/>
                  </a:lnTo>
                  <a:lnTo>
                    <a:pt x="5258" y="291"/>
                  </a:lnTo>
                  <a:lnTo>
                    <a:pt x="5260" y="301"/>
                  </a:lnTo>
                  <a:lnTo>
                    <a:pt x="5262" y="314"/>
                  </a:lnTo>
                  <a:lnTo>
                    <a:pt x="5262" y="327"/>
                  </a:lnTo>
                  <a:lnTo>
                    <a:pt x="5265" y="334"/>
                  </a:lnTo>
                  <a:lnTo>
                    <a:pt x="5285" y="154"/>
                  </a:lnTo>
                  <a:lnTo>
                    <a:pt x="5294" y="154"/>
                  </a:lnTo>
                  <a:lnTo>
                    <a:pt x="5298" y="176"/>
                  </a:lnTo>
                  <a:lnTo>
                    <a:pt x="5298" y="178"/>
                  </a:lnTo>
                  <a:lnTo>
                    <a:pt x="5296" y="178"/>
                  </a:lnTo>
                  <a:lnTo>
                    <a:pt x="5296" y="178"/>
                  </a:lnTo>
                  <a:lnTo>
                    <a:pt x="5294" y="176"/>
                  </a:lnTo>
                  <a:lnTo>
                    <a:pt x="5294" y="178"/>
                  </a:lnTo>
                  <a:lnTo>
                    <a:pt x="5294" y="180"/>
                  </a:lnTo>
                  <a:lnTo>
                    <a:pt x="5298" y="180"/>
                  </a:lnTo>
                  <a:lnTo>
                    <a:pt x="5298" y="231"/>
                  </a:lnTo>
                  <a:lnTo>
                    <a:pt x="5302" y="231"/>
                  </a:lnTo>
                  <a:lnTo>
                    <a:pt x="5311" y="154"/>
                  </a:lnTo>
                  <a:lnTo>
                    <a:pt x="5298" y="151"/>
                  </a:lnTo>
                  <a:lnTo>
                    <a:pt x="5298" y="143"/>
                  </a:lnTo>
                  <a:lnTo>
                    <a:pt x="5303" y="141"/>
                  </a:lnTo>
                  <a:lnTo>
                    <a:pt x="5307" y="141"/>
                  </a:lnTo>
                  <a:lnTo>
                    <a:pt x="5311" y="140"/>
                  </a:lnTo>
                  <a:lnTo>
                    <a:pt x="5314" y="138"/>
                  </a:lnTo>
                  <a:lnTo>
                    <a:pt x="5318" y="136"/>
                  </a:lnTo>
                  <a:lnTo>
                    <a:pt x="5322" y="136"/>
                  </a:lnTo>
                  <a:lnTo>
                    <a:pt x="5322" y="154"/>
                  </a:lnTo>
                  <a:lnTo>
                    <a:pt x="5333" y="163"/>
                  </a:lnTo>
                  <a:lnTo>
                    <a:pt x="5345" y="178"/>
                  </a:lnTo>
                  <a:lnTo>
                    <a:pt x="5358" y="194"/>
                  </a:lnTo>
                  <a:lnTo>
                    <a:pt x="5369" y="211"/>
                  </a:lnTo>
                  <a:lnTo>
                    <a:pt x="5374" y="223"/>
                  </a:lnTo>
                  <a:lnTo>
                    <a:pt x="5378" y="223"/>
                  </a:lnTo>
                  <a:lnTo>
                    <a:pt x="5367" y="172"/>
                  </a:lnTo>
                  <a:lnTo>
                    <a:pt x="5354" y="127"/>
                  </a:lnTo>
                  <a:lnTo>
                    <a:pt x="5351" y="94"/>
                  </a:lnTo>
                  <a:lnTo>
                    <a:pt x="5343" y="76"/>
                  </a:lnTo>
                  <a:lnTo>
                    <a:pt x="5338" y="54"/>
                  </a:lnTo>
                  <a:lnTo>
                    <a:pt x="5345" y="54"/>
                  </a:lnTo>
                  <a:lnTo>
                    <a:pt x="5371" y="136"/>
                  </a:lnTo>
                  <a:lnTo>
                    <a:pt x="5371" y="151"/>
                  </a:lnTo>
                  <a:lnTo>
                    <a:pt x="5374" y="151"/>
                  </a:lnTo>
                  <a:lnTo>
                    <a:pt x="5378" y="180"/>
                  </a:lnTo>
                  <a:lnTo>
                    <a:pt x="5382" y="180"/>
                  </a:lnTo>
                  <a:lnTo>
                    <a:pt x="5382" y="176"/>
                  </a:lnTo>
                  <a:lnTo>
                    <a:pt x="5385" y="176"/>
                  </a:lnTo>
                  <a:lnTo>
                    <a:pt x="5394" y="180"/>
                  </a:lnTo>
                  <a:lnTo>
                    <a:pt x="5393" y="196"/>
                  </a:lnTo>
                  <a:lnTo>
                    <a:pt x="5391" y="214"/>
                  </a:lnTo>
                  <a:lnTo>
                    <a:pt x="5385" y="214"/>
                  </a:lnTo>
                  <a:lnTo>
                    <a:pt x="5385" y="218"/>
                  </a:lnTo>
                  <a:lnTo>
                    <a:pt x="5387" y="218"/>
                  </a:lnTo>
                  <a:lnTo>
                    <a:pt x="5387" y="218"/>
                  </a:lnTo>
                  <a:lnTo>
                    <a:pt x="5389" y="216"/>
                  </a:lnTo>
                  <a:lnTo>
                    <a:pt x="5389" y="218"/>
                  </a:lnTo>
                  <a:lnTo>
                    <a:pt x="5391" y="220"/>
                  </a:lnTo>
                  <a:lnTo>
                    <a:pt x="5391" y="243"/>
                  </a:lnTo>
                  <a:lnTo>
                    <a:pt x="5398" y="243"/>
                  </a:lnTo>
                  <a:lnTo>
                    <a:pt x="5396" y="232"/>
                  </a:lnTo>
                  <a:lnTo>
                    <a:pt x="5398" y="220"/>
                  </a:lnTo>
                  <a:lnTo>
                    <a:pt x="5398" y="203"/>
                  </a:lnTo>
                  <a:lnTo>
                    <a:pt x="5398" y="83"/>
                  </a:lnTo>
                  <a:lnTo>
                    <a:pt x="5405" y="83"/>
                  </a:lnTo>
                  <a:lnTo>
                    <a:pt x="5405" y="136"/>
                  </a:lnTo>
                  <a:lnTo>
                    <a:pt x="5411" y="136"/>
                  </a:lnTo>
                  <a:lnTo>
                    <a:pt x="5405" y="143"/>
                  </a:lnTo>
                  <a:lnTo>
                    <a:pt x="5411" y="154"/>
                  </a:lnTo>
                  <a:lnTo>
                    <a:pt x="5409" y="156"/>
                  </a:lnTo>
                  <a:lnTo>
                    <a:pt x="5407" y="156"/>
                  </a:lnTo>
                  <a:lnTo>
                    <a:pt x="5405" y="156"/>
                  </a:lnTo>
                  <a:lnTo>
                    <a:pt x="5405" y="158"/>
                  </a:lnTo>
                  <a:lnTo>
                    <a:pt x="5405" y="160"/>
                  </a:lnTo>
                  <a:lnTo>
                    <a:pt x="5411" y="160"/>
                  </a:lnTo>
                  <a:lnTo>
                    <a:pt x="5411" y="191"/>
                  </a:lnTo>
                  <a:lnTo>
                    <a:pt x="5414" y="191"/>
                  </a:lnTo>
                  <a:lnTo>
                    <a:pt x="5414" y="163"/>
                  </a:lnTo>
                  <a:lnTo>
                    <a:pt x="5422" y="163"/>
                  </a:lnTo>
                  <a:lnTo>
                    <a:pt x="5425" y="191"/>
                  </a:lnTo>
                  <a:lnTo>
                    <a:pt x="5433" y="218"/>
                  </a:lnTo>
                  <a:lnTo>
                    <a:pt x="5438" y="245"/>
                  </a:lnTo>
                  <a:lnTo>
                    <a:pt x="5442" y="274"/>
                  </a:lnTo>
                  <a:lnTo>
                    <a:pt x="5451" y="274"/>
                  </a:lnTo>
                  <a:lnTo>
                    <a:pt x="5453" y="289"/>
                  </a:lnTo>
                  <a:lnTo>
                    <a:pt x="5456" y="305"/>
                  </a:lnTo>
                  <a:lnTo>
                    <a:pt x="5462" y="314"/>
                  </a:lnTo>
                  <a:lnTo>
                    <a:pt x="5463" y="294"/>
                  </a:lnTo>
                  <a:lnTo>
                    <a:pt x="5465" y="276"/>
                  </a:lnTo>
                  <a:lnTo>
                    <a:pt x="5471" y="260"/>
                  </a:lnTo>
                  <a:lnTo>
                    <a:pt x="5471" y="227"/>
                  </a:lnTo>
                  <a:lnTo>
                    <a:pt x="5474" y="227"/>
                  </a:lnTo>
                  <a:lnTo>
                    <a:pt x="5474" y="191"/>
                  </a:lnTo>
                  <a:lnTo>
                    <a:pt x="5478" y="191"/>
                  </a:lnTo>
                  <a:lnTo>
                    <a:pt x="5480" y="174"/>
                  </a:lnTo>
                  <a:lnTo>
                    <a:pt x="5480" y="156"/>
                  </a:lnTo>
                  <a:lnTo>
                    <a:pt x="5480" y="138"/>
                  </a:lnTo>
                  <a:lnTo>
                    <a:pt x="5482" y="123"/>
                  </a:lnTo>
                  <a:lnTo>
                    <a:pt x="5485" y="123"/>
                  </a:lnTo>
                  <a:lnTo>
                    <a:pt x="5485" y="187"/>
                  </a:lnTo>
                  <a:lnTo>
                    <a:pt x="5494" y="187"/>
                  </a:lnTo>
                  <a:lnTo>
                    <a:pt x="5493" y="192"/>
                  </a:lnTo>
                  <a:lnTo>
                    <a:pt x="5493" y="196"/>
                  </a:lnTo>
                  <a:lnTo>
                    <a:pt x="5491" y="200"/>
                  </a:lnTo>
                  <a:lnTo>
                    <a:pt x="5491" y="203"/>
                  </a:lnTo>
                  <a:lnTo>
                    <a:pt x="5502" y="200"/>
                  </a:lnTo>
                  <a:lnTo>
                    <a:pt x="5498" y="207"/>
                  </a:lnTo>
                  <a:lnTo>
                    <a:pt x="5505" y="211"/>
                  </a:lnTo>
                  <a:lnTo>
                    <a:pt x="5505" y="223"/>
                  </a:lnTo>
                  <a:lnTo>
                    <a:pt x="5511" y="223"/>
                  </a:lnTo>
                  <a:lnTo>
                    <a:pt x="5511" y="231"/>
                  </a:lnTo>
                  <a:lnTo>
                    <a:pt x="5514" y="231"/>
                  </a:lnTo>
                  <a:lnTo>
                    <a:pt x="5514" y="243"/>
                  </a:lnTo>
                  <a:lnTo>
                    <a:pt x="5518" y="243"/>
                  </a:lnTo>
                  <a:lnTo>
                    <a:pt x="5518" y="254"/>
                  </a:lnTo>
                  <a:lnTo>
                    <a:pt x="5522" y="254"/>
                  </a:lnTo>
                  <a:lnTo>
                    <a:pt x="5522" y="267"/>
                  </a:lnTo>
                  <a:lnTo>
                    <a:pt x="5525" y="267"/>
                  </a:lnTo>
                  <a:lnTo>
                    <a:pt x="5525" y="283"/>
                  </a:lnTo>
                  <a:lnTo>
                    <a:pt x="5531" y="283"/>
                  </a:lnTo>
                  <a:lnTo>
                    <a:pt x="5534" y="320"/>
                  </a:lnTo>
                  <a:lnTo>
                    <a:pt x="5538" y="320"/>
                  </a:lnTo>
                  <a:lnTo>
                    <a:pt x="5540" y="331"/>
                  </a:lnTo>
                  <a:lnTo>
                    <a:pt x="5540" y="345"/>
                  </a:lnTo>
                  <a:lnTo>
                    <a:pt x="5540" y="361"/>
                  </a:lnTo>
                  <a:lnTo>
                    <a:pt x="5542" y="374"/>
                  </a:lnTo>
                  <a:lnTo>
                    <a:pt x="5545" y="383"/>
                  </a:lnTo>
                  <a:lnTo>
                    <a:pt x="5545" y="361"/>
                  </a:lnTo>
                  <a:lnTo>
                    <a:pt x="5545" y="338"/>
                  </a:lnTo>
                  <a:lnTo>
                    <a:pt x="5545" y="318"/>
                  </a:lnTo>
                  <a:lnTo>
                    <a:pt x="5545" y="303"/>
                  </a:lnTo>
                  <a:lnTo>
                    <a:pt x="5547" y="303"/>
                  </a:lnTo>
                  <a:lnTo>
                    <a:pt x="5547" y="301"/>
                  </a:lnTo>
                  <a:lnTo>
                    <a:pt x="5549" y="300"/>
                  </a:lnTo>
                  <a:lnTo>
                    <a:pt x="5551" y="296"/>
                  </a:lnTo>
                  <a:lnTo>
                    <a:pt x="5551" y="291"/>
                  </a:lnTo>
                  <a:lnTo>
                    <a:pt x="5545" y="291"/>
                  </a:lnTo>
                  <a:lnTo>
                    <a:pt x="5545" y="271"/>
                  </a:lnTo>
                  <a:lnTo>
                    <a:pt x="5542" y="271"/>
                  </a:lnTo>
                  <a:lnTo>
                    <a:pt x="5540" y="269"/>
                  </a:lnTo>
                  <a:lnTo>
                    <a:pt x="5540" y="265"/>
                  </a:lnTo>
                  <a:lnTo>
                    <a:pt x="5540" y="263"/>
                  </a:lnTo>
                  <a:lnTo>
                    <a:pt x="5538" y="260"/>
                  </a:lnTo>
                  <a:lnTo>
                    <a:pt x="5538" y="254"/>
                  </a:lnTo>
                  <a:lnTo>
                    <a:pt x="5545" y="260"/>
                  </a:lnTo>
                  <a:lnTo>
                    <a:pt x="5545" y="247"/>
                  </a:lnTo>
                  <a:lnTo>
                    <a:pt x="5558" y="251"/>
                  </a:lnTo>
                  <a:lnTo>
                    <a:pt x="5560" y="263"/>
                  </a:lnTo>
                  <a:lnTo>
                    <a:pt x="5563" y="274"/>
                  </a:lnTo>
                  <a:lnTo>
                    <a:pt x="5565" y="283"/>
                  </a:lnTo>
                  <a:lnTo>
                    <a:pt x="5565" y="307"/>
                  </a:lnTo>
                  <a:lnTo>
                    <a:pt x="5578" y="311"/>
                  </a:lnTo>
                  <a:lnTo>
                    <a:pt x="5578" y="314"/>
                  </a:lnTo>
                  <a:lnTo>
                    <a:pt x="5574" y="321"/>
                  </a:lnTo>
                  <a:lnTo>
                    <a:pt x="5573" y="334"/>
                  </a:lnTo>
                  <a:lnTo>
                    <a:pt x="5573" y="349"/>
                  </a:lnTo>
                  <a:lnTo>
                    <a:pt x="5574" y="360"/>
                  </a:lnTo>
                  <a:lnTo>
                    <a:pt x="5578" y="360"/>
                  </a:lnTo>
                  <a:lnTo>
                    <a:pt x="5585" y="463"/>
                  </a:lnTo>
                  <a:lnTo>
                    <a:pt x="5594" y="463"/>
                  </a:lnTo>
                  <a:lnTo>
                    <a:pt x="5596" y="429"/>
                  </a:lnTo>
                  <a:lnTo>
                    <a:pt x="5598" y="391"/>
                  </a:lnTo>
                  <a:lnTo>
                    <a:pt x="5598" y="351"/>
                  </a:lnTo>
                  <a:lnTo>
                    <a:pt x="5598" y="307"/>
                  </a:lnTo>
                  <a:lnTo>
                    <a:pt x="5594" y="307"/>
                  </a:lnTo>
                  <a:lnTo>
                    <a:pt x="5594" y="283"/>
                  </a:lnTo>
                  <a:lnTo>
                    <a:pt x="5591" y="283"/>
                  </a:lnTo>
                  <a:lnTo>
                    <a:pt x="5585" y="254"/>
                  </a:lnTo>
                  <a:lnTo>
                    <a:pt x="5591" y="254"/>
                  </a:lnTo>
                  <a:lnTo>
                    <a:pt x="5591" y="260"/>
                  </a:lnTo>
                  <a:lnTo>
                    <a:pt x="5596" y="267"/>
                  </a:lnTo>
                  <a:lnTo>
                    <a:pt x="5600" y="274"/>
                  </a:lnTo>
                  <a:lnTo>
                    <a:pt x="5600" y="283"/>
                  </a:lnTo>
                  <a:lnTo>
                    <a:pt x="5602" y="296"/>
                  </a:lnTo>
                  <a:lnTo>
                    <a:pt x="5605" y="296"/>
                  </a:lnTo>
                  <a:lnTo>
                    <a:pt x="5605" y="320"/>
                  </a:lnTo>
                  <a:lnTo>
                    <a:pt x="5611" y="320"/>
                  </a:lnTo>
                  <a:lnTo>
                    <a:pt x="5611" y="334"/>
                  </a:lnTo>
                  <a:lnTo>
                    <a:pt x="5614" y="334"/>
                  </a:lnTo>
                  <a:lnTo>
                    <a:pt x="5616" y="349"/>
                  </a:lnTo>
                  <a:lnTo>
                    <a:pt x="5616" y="361"/>
                  </a:lnTo>
                  <a:lnTo>
                    <a:pt x="5616" y="372"/>
                  </a:lnTo>
                  <a:lnTo>
                    <a:pt x="5622" y="383"/>
                  </a:lnTo>
                  <a:lnTo>
                    <a:pt x="5623" y="352"/>
                  </a:lnTo>
                  <a:lnTo>
                    <a:pt x="5625" y="321"/>
                  </a:lnTo>
                  <a:lnTo>
                    <a:pt x="5627" y="291"/>
                  </a:lnTo>
                  <a:lnTo>
                    <a:pt x="5622" y="263"/>
                  </a:lnTo>
                  <a:lnTo>
                    <a:pt x="5622" y="236"/>
                  </a:lnTo>
                  <a:lnTo>
                    <a:pt x="5618" y="236"/>
                  </a:lnTo>
                  <a:lnTo>
                    <a:pt x="5614" y="211"/>
                  </a:lnTo>
                  <a:lnTo>
                    <a:pt x="5605" y="207"/>
                  </a:lnTo>
                  <a:lnTo>
                    <a:pt x="5594" y="187"/>
                  </a:lnTo>
                  <a:lnTo>
                    <a:pt x="5605" y="187"/>
                  </a:lnTo>
                  <a:lnTo>
                    <a:pt x="5605" y="183"/>
                  </a:lnTo>
                  <a:lnTo>
                    <a:pt x="5596" y="172"/>
                  </a:lnTo>
                  <a:lnTo>
                    <a:pt x="5587" y="158"/>
                  </a:lnTo>
                  <a:lnTo>
                    <a:pt x="5582" y="143"/>
                  </a:lnTo>
                  <a:lnTo>
                    <a:pt x="5594" y="143"/>
                  </a:lnTo>
                  <a:lnTo>
                    <a:pt x="5596" y="151"/>
                  </a:lnTo>
                  <a:lnTo>
                    <a:pt x="5600" y="156"/>
                  </a:lnTo>
                  <a:lnTo>
                    <a:pt x="5603" y="161"/>
                  </a:lnTo>
                  <a:lnTo>
                    <a:pt x="5607" y="165"/>
                  </a:lnTo>
                  <a:lnTo>
                    <a:pt x="5611" y="171"/>
                  </a:lnTo>
                  <a:lnTo>
                    <a:pt x="5611" y="180"/>
                  </a:lnTo>
                  <a:lnTo>
                    <a:pt x="5614" y="180"/>
                  </a:lnTo>
                  <a:lnTo>
                    <a:pt x="5614" y="187"/>
                  </a:lnTo>
                  <a:lnTo>
                    <a:pt x="5622" y="191"/>
                  </a:lnTo>
                  <a:lnTo>
                    <a:pt x="5625" y="211"/>
                  </a:lnTo>
                  <a:lnTo>
                    <a:pt x="5631" y="211"/>
                  </a:lnTo>
                  <a:lnTo>
                    <a:pt x="5634" y="227"/>
                  </a:lnTo>
                  <a:lnTo>
                    <a:pt x="5638" y="227"/>
                  </a:lnTo>
                  <a:lnTo>
                    <a:pt x="5638" y="240"/>
                  </a:lnTo>
                  <a:lnTo>
                    <a:pt x="5642" y="240"/>
                  </a:lnTo>
                  <a:lnTo>
                    <a:pt x="5642" y="260"/>
                  </a:lnTo>
                  <a:lnTo>
                    <a:pt x="5645" y="260"/>
                  </a:lnTo>
                  <a:lnTo>
                    <a:pt x="5654" y="311"/>
                  </a:lnTo>
                  <a:lnTo>
                    <a:pt x="5658" y="311"/>
                  </a:lnTo>
                  <a:lnTo>
                    <a:pt x="5660" y="267"/>
                  </a:lnTo>
                  <a:lnTo>
                    <a:pt x="5663" y="223"/>
                  </a:lnTo>
                  <a:lnTo>
                    <a:pt x="5665" y="176"/>
                  </a:lnTo>
                  <a:lnTo>
                    <a:pt x="5658" y="176"/>
                  </a:lnTo>
                  <a:lnTo>
                    <a:pt x="5654" y="156"/>
                  </a:lnTo>
                  <a:lnTo>
                    <a:pt x="5645" y="141"/>
                  </a:lnTo>
                  <a:lnTo>
                    <a:pt x="5636" y="127"/>
                  </a:lnTo>
                  <a:lnTo>
                    <a:pt x="5627" y="112"/>
                  </a:lnTo>
                  <a:lnTo>
                    <a:pt x="5622" y="94"/>
                  </a:lnTo>
                  <a:lnTo>
                    <a:pt x="5631" y="94"/>
                  </a:lnTo>
                  <a:lnTo>
                    <a:pt x="5634" y="107"/>
                  </a:lnTo>
                  <a:lnTo>
                    <a:pt x="5642" y="111"/>
                  </a:lnTo>
                  <a:lnTo>
                    <a:pt x="5654" y="134"/>
                  </a:lnTo>
                  <a:lnTo>
                    <a:pt x="5662" y="160"/>
                  </a:lnTo>
                  <a:lnTo>
                    <a:pt x="5665" y="160"/>
                  </a:lnTo>
                  <a:lnTo>
                    <a:pt x="5665" y="87"/>
                  </a:lnTo>
                  <a:lnTo>
                    <a:pt x="5671" y="87"/>
                  </a:lnTo>
                  <a:lnTo>
                    <a:pt x="5671" y="54"/>
                  </a:lnTo>
                  <a:lnTo>
                    <a:pt x="5674" y="54"/>
                  </a:lnTo>
                  <a:lnTo>
                    <a:pt x="5676" y="51"/>
                  </a:lnTo>
                  <a:lnTo>
                    <a:pt x="5676" y="47"/>
                  </a:lnTo>
                  <a:lnTo>
                    <a:pt x="5676" y="43"/>
                  </a:lnTo>
                  <a:lnTo>
                    <a:pt x="5678" y="40"/>
                  </a:lnTo>
                  <a:lnTo>
                    <a:pt x="5680" y="40"/>
                  </a:lnTo>
                  <a:lnTo>
                    <a:pt x="5680" y="41"/>
                  </a:lnTo>
                  <a:lnTo>
                    <a:pt x="5680" y="41"/>
                  </a:lnTo>
                  <a:lnTo>
                    <a:pt x="5680" y="41"/>
                  </a:lnTo>
                  <a:lnTo>
                    <a:pt x="5682" y="41"/>
                  </a:lnTo>
                  <a:lnTo>
                    <a:pt x="5682" y="43"/>
                  </a:lnTo>
                  <a:lnTo>
                    <a:pt x="5685" y="43"/>
                  </a:lnTo>
                  <a:lnTo>
                    <a:pt x="5682" y="87"/>
                  </a:lnTo>
                  <a:lnTo>
                    <a:pt x="5678" y="87"/>
                  </a:lnTo>
                  <a:lnTo>
                    <a:pt x="5682" y="107"/>
                  </a:lnTo>
                  <a:lnTo>
                    <a:pt x="5689" y="111"/>
                  </a:lnTo>
                  <a:lnTo>
                    <a:pt x="5693" y="114"/>
                  </a:lnTo>
                  <a:lnTo>
                    <a:pt x="5698" y="118"/>
                  </a:lnTo>
                  <a:lnTo>
                    <a:pt x="5703" y="121"/>
                  </a:lnTo>
                  <a:lnTo>
                    <a:pt x="5711" y="123"/>
                  </a:lnTo>
                  <a:lnTo>
                    <a:pt x="5711" y="120"/>
                  </a:lnTo>
                  <a:lnTo>
                    <a:pt x="5722" y="111"/>
                  </a:lnTo>
                  <a:lnTo>
                    <a:pt x="5722" y="94"/>
                  </a:lnTo>
                  <a:lnTo>
                    <a:pt x="5734" y="94"/>
                  </a:lnTo>
                  <a:lnTo>
                    <a:pt x="5734" y="103"/>
                  </a:lnTo>
                  <a:lnTo>
                    <a:pt x="5731" y="103"/>
                  </a:lnTo>
                  <a:lnTo>
                    <a:pt x="5731" y="107"/>
                  </a:lnTo>
                  <a:lnTo>
                    <a:pt x="5734" y="107"/>
                  </a:lnTo>
                  <a:lnTo>
                    <a:pt x="5733" y="109"/>
                  </a:lnTo>
                  <a:lnTo>
                    <a:pt x="5733" y="109"/>
                  </a:lnTo>
                  <a:lnTo>
                    <a:pt x="5733" y="109"/>
                  </a:lnTo>
                  <a:lnTo>
                    <a:pt x="5731" y="109"/>
                  </a:lnTo>
                  <a:lnTo>
                    <a:pt x="5731" y="111"/>
                  </a:lnTo>
                  <a:lnTo>
                    <a:pt x="5731" y="140"/>
                  </a:lnTo>
                  <a:lnTo>
                    <a:pt x="5725" y="140"/>
                  </a:lnTo>
                  <a:lnTo>
                    <a:pt x="5731" y="151"/>
                  </a:lnTo>
                  <a:lnTo>
                    <a:pt x="5725" y="151"/>
                  </a:lnTo>
                  <a:lnTo>
                    <a:pt x="5725" y="154"/>
                  </a:lnTo>
                  <a:lnTo>
                    <a:pt x="5731" y="154"/>
                  </a:lnTo>
                  <a:lnTo>
                    <a:pt x="5731" y="163"/>
                  </a:lnTo>
                  <a:lnTo>
                    <a:pt x="5738" y="167"/>
                  </a:lnTo>
                  <a:lnTo>
                    <a:pt x="5751" y="203"/>
                  </a:lnTo>
                  <a:lnTo>
                    <a:pt x="5754" y="203"/>
                  </a:lnTo>
                  <a:lnTo>
                    <a:pt x="5756" y="176"/>
                  </a:lnTo>
                  <a:lnTo>
                    <a:pt x="5760" y="152"/>
                  </a:lnTo>
                  <a:lnTo>
                    <a:pt x="5765" y="131"/>
                  </a:lnTo>
                  <a:lnTo>
                    <a:pt x="5771" y="107"/>
                  </a:lnTo>
                  <a:lnTo>
                    <a:pt x="5782" y="103"/>
                  </a:lnTo>
                  <a:lnTo>
                    <a:pt x="5782" y="94"/>
                  </a:lnTo>
                  <a:lnTo>
                    <a:pt x="5794" y="100"/>
                  </a:lnTo>
                  <a:lnTo>
                    <a:pt x="5791" y="123"/>
                  </a:lnTo>
                  <a:lnTo>
                    <a:pt x="5785" y="123"/>
                  </a:lnTo>
                  <a:lnTo>
                    <a:pt x="5785" y="160"/>
                  </a:lnTo>
                  <a:lnTo>
                    <a:pt x="5782" y="160"/>
                  </a:lnTo>
                  <a:lnTo>
                    <a:pt x="5778" y="207"/>
                  </a:lnTo>
                  <a:lnTo>
                    <a:pt x="5774" y="207"/>
                  </a:lnTo>
                  <a:lnTo>
                    <a:pt x="5774" y="243"/>
                  </a:lnTo>
                  <a:lnTo>
                    <a:pt x="5771" y="243"/>
                  </a:lnTo>
                  <a:lnTo>
                    <a:pt x="5774" y="300"/>
                  </a:lnTo>
                  <a:lnTo>
                    <a:pt x="5778" y="300"/>
                  </a:lnTo>
                  <a:lnTo>
                    <a:pt x="5780" y="312"/>
                  </a:lnTo>
                  <a:lnTo>
                    <a:pt x="5780" y="323"/>
                  </a:lnTo>
                  <a:lnTo>
                    <a:pt x="5780" y="334"/>
                  </a:lnTo>
                  <a:lnTo>
                    <a:pt x="5785" y="343"/>
                  </a:lnTo>
                  <a:lnTo>
                    <a:pt x="5783" y="314"/>
                  </a:lnTo>
                  <a:lnTo>
                    <a:pt x="5778" y="287"/>
                  </a:lnTo>
                  <a:lnTo>
                    <a:pt x="5774" y="260"/>
                  </a:lnTo>
                  <a:lnTo>
                    <a:pt x="5776" y="260"/>
                  </a:lnTo>
                  <a:lnTo>
                    <a:pt x="5776" y="261"/>
                  </a:lnTo>
                  <a:lnTo>
                    <a:pt x="5776" y="261"/>
                  </a:lnTo>
                  <a:lnTo>
                    <a:pt x="5776" y="261"/>
                  </a:lnTo>
                  <a:lnTo>
                    <a:pt x="5776" y="261"/>
                  </a:lnTo>
                  <a:lnTo>
                    <a:pt x="5778" y="263"/>
                  </a:lnTo>
                  <a:lnTo>
                    <a:pt x="5791" y="260"/>
                  </a:lnTo>
                  <a:lnTo>
                    <a:pt x="5791" y="263"/>
                  </a:lnTo>
                  <a:lnTo>
                    <a:pt x="5796" y="276"/>
                  </a:lnTo>
                  <a:lnTo>
                    <a:pt x="5802" y="292"/>
                  </a:lnTo>
                  <a:lnTo>
                    <a:pt x="5807" y="311"/>
                  </a:lnTo>
                  <a:lnTo>
                    <a:pt x="5811" y="327"/>
                  </a:lnTo>
                  <a:lnTo>
                    <a:pt x="5811" y="351"/>
                  </a:lnTo>
                  <a:lnTo>
                    <a:pt x="5814" y="351"/>
                  </a:lnTo>
                  <a:lnTo>
                    <a:pt x="5814" y="309"/>
                  </a:lnTo>
                  <a:lnTo>
                    <a:pt x="5818" y="267"/>
                  </a:lnTo>
                  <a:lnTo>
                    <a:pt x="5825" y="225"/>
                  </a:lnTo>
                  <a:lnTo>
                    <a:pt x="5834" y="191"/>
                  </a:lnTo>
                  <a:lnTo>
                    <a:pt x="5842" y="140"/>
                  </a:lnTo>
                  <a:lnTo>
                    <a:pt x="5845" y="140"/>
                  </a:lnTo>
                  <a:lnTo>
                    <a:pt x="5847" y="138"/>
                  </a:lnTo>
                  <a:lnTo>
                    <a:pt x="5849" y="136"/>
                  </a:lnTo>
                  <a:lnTo>
                    <a:pt x="5849" y="136"/>
                  </a:lnTo>
                  <a:lnTo>
                    <a:pt x="5849" y="136"/>
                  </a:lnTo>
                  <a:lnTo>
                    <a:pt x="5851" y="136"/>
                  </a:lnTo>
                  <a:lnTo>
                    <a:pt x="5854" y="136"/>
                  </a:lnTo>
                  <a:lnTo>
                    <a:pt x="5853" y="161"/>
                  </a:lnTo>
                  <a:lnTo>
                    <a:pt x="5853" y="192"/>
                  </a:lnTo>
                  <a:lnTo>
                    <a:pt x="5851" y="223"/>
                  </a:lnTo>
                  <a:lnTo>
                    <a:pt x="5849" y="245"/>
                  </a:lnTo>
                  <a:lnTo>
                    <a:pt x="5849" y="272"/>
                  </a:lnTo>
                  <a:lnTo>
                    <a:pt x="5853" y="303"/>
                  </a:lnTo>
                  <a:lnTo>
                    <a:pt x="5858" y="334"/>
                  </a:lnTo>
                  <a:lnTo>
                    <a:pt x="5863" y="363"/>
                  </a:lnTo>
                  <a:lnTo>
                    <a:pt x="5871" y="387"/>
                  </a:lnTo>
                  <a:lnTo>
                    <a:pt x="5873" y="401"/>
                  </a:lnTo>
                  <a:lnTo>
                    <a:pt x="5873" y="420"/>
                  </a:lnTo>
                  <a:lnTo>
                    <a:pt x="5873" y="436"/>
                  </a:lnTo>
                  <a:lnTo>
                    <a:pt x="5873" y="452"/>
                  </a:lnTo>
                  <a:lnTo>
                    <a:pt x="5878" y="463"/>
                  </a:lnTo>
                  <a:lnTo>
                    <a:pt x="5885" y="347"/>
                  </a:lnTo>
                  <a:lnTo>
                    <a:pt x="5882" y="347"/>
                  </a:lnTo>
                  <a:lnTo>
                    <a:pt x="5882" y="300"/>
                  </a:lnTo>
                  <a:lnTo>
                    <a:pt x="5874" y="280"/>
                  </a:lnTo>
                  <a:lnTo>
                    <a:pt x="5871" y="260"/>
                  </a:lnTo>
                  <a:lnTo>
                    <a:pt x="5882" y="263"/>
                  </a:lnTo>
                  <a:lnTo>
                    <a:pt x="5883" y="274"/>
                  </a:lnTo>
                  <a:lnTo>
                    <a:pt x="5889" y="289"/>
                  </a:lnTo>
                  <a:lnTo>
                    <a:pt x="5893" y="305"/>
                  </a:lnTo>
                  <a:lnTo>
                    <a:pt x="5898" y="320"/>
                  </a:lnTo>
                  <a:lnTo>
                    <a:pt x="5902" y="327"/>
                  </a:lnTo>
                  <a:lnTo>
                    <a:pt x="5902" y="320"/>
                  </a:lnTo>
                  <a:lnTo>
                    <a:pt x="5905" y="311"/>
                  </a:lnTo>
                  <a:lnTo>
                    <a:pt x="5907" y="296"/>
                  </a:lnTo>
                  <a:lnTo>
                    <a:pt x="5907" y="276"/>
                  </a:lnTo>
                  <a:lnTo>
                    <a:pt x="5907" y="260"/>
                  </a:lnTo>
                  <a:lnTo>
                    <a:pt x="5905" y="247"/>
                  </a:lnTo>
                  <a:lnTo>
                    <a:pt x="5902" y="247"/>
                  </a:lnTo>
                  <a:lnTo>
                    <a:pt x="5902" y="183"/>
                  </a:lnTo>
                  <a:lnTo>
                    <a:pt x="5898" y="183"/>
                  </a:lnTo>
                  <a:lnTo>
                    <a:pt x="5898" y="160"/>
                  </a:lnTo>
                  <a:lnTo>
                    <a:pt x="5894" y="160"/>
                  </a:lnTo>
                  <a:lnTo>
                    <a:pt x="5894" y="136"/>
                  </a:lnTo>
                  <a:lnTo>
                    <a:pt x="5891" y="136"/>
                  </a:lnTo>
                  <a:lnTo>
                    <a:pt x="5891" y="114"/>
                  </a:lnTo>
                  <a:lnTo>
                    <a:pt x="5885" y="114"/>
                  </a:lnTo>
                  <a:lnTo>
                    <a:pt x="5885" y="87"/>
                  </a:lnTo>
                  <a:lnTo>
                    <a:pt x="5882" y="87"/>
                  </a:lnTo>
                  <a:lnTo>
                    <a:pt x="5878" y="63"/>
                  </a:lnTo>
                  <a:lnTo>
                    <a:pt x="5891" y="67"/>
                  </a:lnTo>
                  <a:lnTo>
                    <a:pt x="5918" y="214"/>
                  </a:lnTo>
                  <a:lnTo>
                    <a:pt x="5920" y="227"/>
                  </a:lnTo>
                  <a:lnTo>
                    <a:pt x="5918" y="238"/>
                  </a:lnTo>
                  <a:lnTo>
                    <a:pt x="5918" y="247"/>
                  </a:lnTo>
                  <a:lnTo>
                    <a:pt x="5922" y="254"/>
                  </a:lnTo>
                  <a:lnTo>
                    <a:pt x="5934" y="163"/>
                  </a:lnTo>
                  <a:lnTo>
                    <a:pt x="5943" y="131"/>
                  </a:lnTo>
                  <a:lnTo>
                    <a:pt x="5951" y="94"/>
                  </a:lnTo>
                  <a:lnTo>
                    <a:pt x="5962" y="100"/>
                  </a:lnTo>
                  <a:lnTo>
                    <a:pt x="5960" y="109"/>
                  </a:lnTo>
                  <a:lnTo>
                    <a:pt x="5954" y="123"/>
                  </a:lnTo>
                  <a:lnTo>
                    <a:pt x="5951" y="141"/>
                  </a:lnTo>
                  <a:lnTo>
                    <a:pt x="5947" y="160"/>
                  </a:lnTo>
                  <a:lnTo>
                    <a:pt x="5945" y="178"/>
                  </a:lnTo>
                  <a:lnTo>
                    <a:pt x="5943" y="191"/>
                  </a:lnTo>
                  <a:lnTo>
                    <a:pt x="5945" y="200"/>
                  </a:lnTo>
                  <a:lnTo>
                    <a:pt x="5947" y="191"/>
                  </a:lnTo>
                  <a:lnTo>
                    <a:pt x="5947" y="185"/>
                  </a:lnTo>
                  <a:lnTo>
                    <a:pt x="5949" y="180"/>
                  </a:lnTo>
                  <a:lnTo>
                    <a:pt x="5953" y="176"/>
                  </a:lnTo>
                  <a:lnTo>
                    <a:pt x="5956" y="172"/>
                  </a:lnTo>
                  <a:lnTo>
                    <a:pt x="5962" y="171"/>
                  </a:lnTo>
                  <a:lnTo>
                    <a:pt x="5962" y="211"/>
                  </a:lnTo>
                  <a:lnTo>
                    <a:pt x="5965" y="211"/>
                  </a:lnTo>
                  <a:lnTo>
                    <a:pt x="5965" y="203"/>
                  </a:lnTo>
                  <a:lnTo>
                    <a:pt x="5978" y="192"/>
                  </a:lnTo>
                  <a:lnTo>
                    <a:pt x="5987" y="178"/>
                  </a:lnTo>
                  <a:lnTo>
                    <a:pt x="5998" y="167"/>
                  </a:lnTo>
                  <a:lnTo>
                    <a:pt x="5998" y="183"/>
                  </a:lnTo>
                  <a:lnTo>
                    <a:pt x="5987" y="194"/>
                  </a:lnTo>
                  <a:lnTo>
                    <a:pt x="5980" y="209"/>
                  </a:lnTo>
                  <a:lnTo>
                    <a:pt x="5971" y="223"/>
                  </a:lnTo>
                  <a:lnTo>
                    <a:pt x="5962" y="236"/>
                  </a:lnTo>
                  <a:lnTo>
                    <a:pt x="5982" y="307"/>
                  </a:lnTo>
                  <a:lnTo>
                    <a:pt x="5985" y="307"/>
                  </a:lnTo>
                  <a:lnTo>
                    <a:pt x="5987" y="292"/>
                  </a:lnTo>
                  <a:lnTo>
                    <a:pt x="5991" y="283"/>
                  </a:lnTo>
                  <a:lnTo>
                    <a:pt x="5994" y="274"/>
                  </a:lnTo>
                  <a:lnTo>
                    <a:pt x="5994" y="254"/>
                  </a:lnTo>
                  <a:lnTo>
                    <a:pt x="5998" y="254"/>
                  </a:lnTo>
                  <a:lnTo>
                    <a:pt x="5998" y="654"/>
                  </a:lnTo>
                  <a:lnTo>
                    <a:pt x="0" y="654"/>
                  </a:lnTo>
                  <a:lnTo>
                    <a:pt x="0" y="247"/>
                  </a:lnTo>
                  <a:lnTo>
                    <a:pt x="2" y="247"/>
                  </a:lnTo>
                  <a:lnTo>
                    <a:pt x="2" y="254"/>
                  </a:lnTo>
                  <a:lnTo>
                    <a:pt x="5" y="254"/>
                  </a:lnTo>
                  <a:lnTo>
                    <a:pt x="5" y="271"/>
                  </a:lnTo>
                  <a:lnTo>
                    <a:pt x="11" y="271"/>
                  </a:lnTo>
                  <a:lnTo>
                    <a:pt x="14" y="307"/>
                  </a:lnTo>
                  <a:lnTo>
                    <a:pt x="25" y="307"/>
                  </a:lnTo>
                  <a:lnTo>
                    <a:pt x="25" y="323"/>
                  </a:lnTo>
                  <a:lnTo>
                    <a:pt x="31" y="323"/>
                  </a:lnTo>
                  <a:lnTo>
                    <a:pt x="31" y="403"/>
                  </a:lnTo>
                  <a:lnTo>
                    <a:pt x="34" y="403"/>
                  </a:lnTo>
                  <a:lnTo>
                    <a:pt x="34" y="434"/>
                  </a:lnTo>
                  <a:lnTo>
                    <a:pt x="38" y="434"/>
                  </a:lnTo>
                  <a:lnTo>
                    <a:pt x="42" y="300"/>
                  </a:lnTo>
                  <a:lnTo>
                    <a:pt x="38" y="283"/>
                  </a:lnTo>
                  <a:lnTo>
                    <a:pt x="33" y="269"/>
                  </a:lnTo>
                  <a:lnTo>
                    <a:pt x="31" y="251"/>
                  </a:lnTo>
                  <a:lnTo>
                    <a:pt x="34" y="251"/>
                  </a:lnTo>
                  <a:lnTo>
                    <a:pt x="34" y="254"/>
                  </a:lnTo>
                  <a:lnTo>
                    <a:pt x="38" y="254"/>
                  </a:lnTo>
                  <a:lnTo>
                    <a:pt x="42" y="267"/>
                  </a:lnTo>
                  <a:lnTo>
                    <a:pt x="45" y="278"/>
                  </a:lnTo>
                  <a:lnTo>
                    <a:pt x="51" y="287"/>
                  </a:lnTo>
                  <a:lnTo>
                    <a:pt x="54" y="207"/>
                  </a:lnTo>
                  <a:lnTo>
                    <a:pt x="45" y="203"/>
                  </a:lnTo>
                  <a:lnTo>
                    <a:pt x="42" y="187"/>
                  </a:lnTo>
                  <a:lnTo>
                    <a:pt x="51" y="187"/>
                  </a:lnTo>
                  <a:lnTo>
                    <a:pt x="45" y="174"/>
                  </a:lnTo>
                  <a:lnTo>
                    <a:pt x="42" y="161"/>
                  </a:lnTo>
                  <a:lnTo>
                    <a:pt x="38" y="147"/>
                  </a:lnTo>
                  <a:lnTo>
                    <a:pt x="43" y="149"/>
                  </a:lnTo>
                  <a:lnTo>
                    <a:pt x="47" y="151"/>
                  </a:lnTo>
                  <a:lnTo>
                    <a:pt x="47" y="151"/>
                  </a:lnTo>
                  <a:lnTo>
                    <a:pt x="49" y="152"/>
                  </a:lnTo>
                  <a:lnTo>
                    <a:pt x="47" y="154"/>
                  </a:lnTo>
                  <a:lnTo>
                    <a:pt x="47" y="156"/>
                  </a:lnTo>
                  <a:lnTo>
                    <a:pt x="47" y="158"/>
                  </a:lnTo>
                  <a:lnTo>
                    <a:pt x="49" y="160"/>
                  </a:lnTo>
                  <a:lnTo>
                    <a:pt x="51" y="163"/>
                  </a:lnTo>
                  <a:lnTo>
                    <a:pt x="54" y="163"/>
                  </a:lnTo>
                  <a:lnTo>
                    <a:pt x="51" y="123"/>
                  </a:lnTo>
                  <a:lnTo>
                    <a:pt x="62" y="123"/>
                  </a:lnTo>
                  <a:lnTo>
                    <a:pt x="65" y="147"/>
                  </a:lnTo>
                  <a:lnTo>
                    <a:pt x="71" y="167"/>
                  </a:lnTo>
                  <a:lnTo>
                    <a:pt x="71" y="203"/>
                  </a:lnTo>
                  <a:lnTo>
                    <a:pt x="74" y="203"/>
                  </a:lnTo>
                  <a:lnTo>
                    <a:pt x="74" y="231"/>
                  </a:lnTo>
                  <a:lnTo>
                    <a:pt x="78" y="231"/>
                  </a:lnTo>
                  <a:lnTo>
                    <a:pt x="78" y="240"/>
                  </a:lnTo>
                  <a:lnTo>
                    <a:pt x="82" y="240"/>
                  </a:lnTo>
                  <a:lnTo>
                    <a:pt x="85" y="263"/>
                  </a:lnTo>
                  <a:lnTo>
                    <a:pt x="91" y="263"/>
                  </a:lnTo>
                  <a:lnTo>
                    <a:pt x="91" y="231"/>
                  </a:lnTo>
                  <a:lnTo>
                    <a:pt x="93" y="201"/>
                  </a:lnTo>
                  <a:lnTo>
                    <a:pt x="98" y="176"/>
                  </a:lnTo>
                  <a:lnTo>
                    <a:pt x="102" y="176"/>
                  </a:lnTo>
                  <a:lnTo>
                    <a:pt x="102" y="180"/>
                  </a:lnTo>
                  <a:lnTo>
                    <a:pt x="103" y="189"/>
                  </a:lnTo>
                  <a:lnTo>
                    <a:pt x="103" y="203"/>
                  </a:lnTo>
                  <a:lnTo>
                    <a:pt x="100" y="220"/>
                  </a:lnTo>
                  <a:lnTo>
                    <a:pt x="96" y="236"/>
                  </a:lnTo>
                  <a:lnTo>
                    <a:pt x="98" y="251"/>
                  </a:lnTo>
                  <a:lnTo>
                    <a:pt x="102" y="251"/>
                  </a:lnTo>
                  <a:lnTo>
                    <a:pt x="102" y="283"/>
                  </a:lnTo>
                  <a:lnTo>
                    <a:pt x="105" y="283"/>
                  </a:lnTo>
                  <a:lnTo>
                    <a:pt x="105" y="323"/>
                  </a:lnTo>
                  <a:lnTo>
                    <a:pt x="111" y="323"/>
                  </a:lnTo>
                  <a:lnTo>
                    <a:pt x="111" y="343"/>
                  </a:lnTo>
                  <a:lnTo>
                    <a:pt x="114" y="343"/>
                  </a:lnTo>
                  <a:lnTo>
                    <a:pt x="114" y="356"/>
                  </a:lnTo>
                  <a:lnTo>
                    <a:pt x="118" y="356"/>
                  </a:lnTo>
                  <a:lnTo>
                    <a:pt x="120" y="367"/>
                  </a:lnTo>
                  <a:lnTo>
                    <a:pt x="120" y="380"/>
                  </a:lnTo>
                  <a:lnTo>
                    <a:pt x="122" y="391"/>
                  </a:lnTo>
                  <a:lnTo>
                    <a:pt x="125" y="400"/>
                  </a:lnTo>
                  <a:lnTo>
                    <a:pt x="122" y="303"/>
                  </a:lnTo>
                  <a:lnTo>
                    <a:pt x="116" y="287"/>
                  </a:lnTo>
                  <a:lnTo>
                    <a:pt x="111" y="272"/>
                  </a:lnTo>
                  <a:lnTo>
                    <a:pt x="105" y="254"/>
                  </a:lnTo>
                  <a:lnTo>
                    <a:pt x="118" y="260"/>
                  </a:lnTo>
                  <a:lnTo>
                    <a:pt x="138" y="334"/>
                  </a:lnTo>
                  <a:lnTo>
                    <a:pt x="140" y="334"/>
                  </a:lnTo>
                  <a:lnTo>
                    <a:pt x="140" y="334"/>
                  </a:lnTo>
                  <a:lnTo>
                    <a:pt x="140" y="334"/>
                  </a:lnTo>
                  <a:lnTo>
                    <a:pt x="140" y="334"/>
                  </a:lnTo>
                  <a:lnTo>
                    <a:pt x="142" y="332"/>
                  </a:lnTo>
                  <a:lnTo>
                    <a:pt x="142" y="331"/>
                  </a:lnTo>
                  <a:lnTo>
                    <a:pt x="145" y="331"/>
                  </a:lnTo>
                  <a:lnTo>
                    <a:pt x="142" y="314"/>
                  </a:lnTo>
                  <a:lnTo>
                    <a:pt x="143" y="294"/>
                  </a:lnTo>
                  <a:lnTo>
                    <a:pt x="143" y="269"/>
                  </a:lnTo>
                  <a:lnTo>
                    <a:pt x="143" y="245"/>
                  </a:lnTo>
                  <a:lnTo>
                    <a:pt x="145" y="223"/>
                  </a:lnTo>
                  <a:lnTo>
                    <a:pt x="151" y="223"/>
                  </a:lnTo>
                  <a:lnTo>
                    <a:pt x="145" y="214"/>
                  </a:lnTo>
                  <a:lnTo>
                    <a:pt x="151" y="214"/>
                  </a:lnTo>
                  <a:lnTo>
                    <a:pt x="151" y="180"/>
                  </a:lnTo>
                  <a:lnTo>
                    <a:pt x="154" y="180"/>
                  </a:lnTo>
                  <a:lnTo>
                    <a:pt x="154" y="154"/>
                  </a:lnTo>
                  <a:lnTo>
                    <a:pt x="162" y="132"/>
                  </a:lnTo>
                  <a:lnTo>
                    <a:pt x="165" y="107"/>
                  </a:lnTo>
                  <a:lnTo>
                    <a:pt x="174" y="107"/>
                  </a:lnTo>
                  <a:lnTo>
                    <a:pt x="165" y="167"/>
                  </a:lnTo>
                  <a:lnTo>
                    <a:pt x="162" y="167"/>
                  </a:lnTo>
                  <a:lnTo>
                    <a:pt x="162" y="203"/>
                  </a:lnTo>
                  <a:lnTo>
                    <a:pt x="158" y="203"/>
                  </a:lnTo>
                  <a:lnTo>
                    <a:pt x="162" y="211"/>
                  </a:lnTo>
                  <a:lnTo>
                    <a:pt x="162" y="214"/>
                  </a:lnTo>
                  <a:lnTo>
                    <a:pt x="160" y="218"/>
                  </a:lnTo>
                  <a:lnTo>
                    <a:pt x="158" y="218"/>
                  </a:lnTo>
                  <a:lnTo>
                    <a:pt x="158" y="220"/>
                  </a:lnTo>
                  <a:lnTo>
                    <a:pt x="162" y="260"/>
                  </a:lnTo>
                  <a:lnTo>
                    <a:pt x="162" y="323"/>
                  </a:lnTo>
                  <a:lnTo>
                    <a:pt x="165" y="323"/>
                  </a:lnTo>
                  <a:lnTo>
                    <a:pt x="167" y="336"/>
                  </a:lnTo>
                  <a:lnTo>
                    <a:pt x="167" y="349"/>
                  </a:lnTo>
                  <a:lnTo>
                    <a:pt x="171" y="360"/>
                  </a:lnTo>
                  <a:lnTo>
                    <a:pt x="174" y="327"/>
                  </a:lnTo>
                  <a:lnTo>
                    <a:pt x="178" y="327"/>
                  </a:lnTo>
                  <a:lnTo>
                    <a:pt x="178" y="320"/>
                  </a:lnTo>
                  <a:lnTo>
                    <a:pt x="182" y="320"/>
                  </a:lnTo>
                  <a:lnTo>
                    <a:pt x="185" y="300"/>
                  </a:lnTo>
                  <a:lnTo>
                    <a:pt x="202" y="287"/>
                  </a:lnTo>
                  <a:lnTo>
                    <a:pt x="203" y="256"/>
                  </a:lnTo>
                  <a:lnTo>
                    <a:pt x="205" y="221"/>
                  </a:lnTo>
                  <a:lnTo>
                    <a:pt x="211" y="185"/>
                  </a:lnTo>
                  <a:lnTo>
                    <a:pt x="218" y="154"/>
                  </a:lnTo>
                  <a:lnTo>
                    <a:pt x="220" y="143"/>
                  </a:lnTo>
                  <a:lnTo>
                    <a:pt x="220" y="132"/>
                  </a:lnTo>
                  <a:lnTo>
                    <a:pt x="223" y="123"/>
                  </a:lnTo>
                  <a:lnTo>
                    <a:pt x="231" y="114"/>
                  </a:lnTo>
                  <a:lnTo>
                    <a:pt x="231" y="114"/>
                  </a:lnTo>
                  <a:lnTo>
                    <a:pt x="231" y="112"/>
                  </a:lnTo>
                  <a:lnTo>
                    <a:pt x="231" y="112"/>
                  </a:lnTo>
                  <a:lnTo>
                    <a:pt x="233" y="112"/>
                  </a:lnTo>
                  <a:lnTo>
                    <a:pt x="233" y="112"/>
                  </a:lnTo>
                  <a:lnTo>
                    <a:pt x="234" y="111"/>
                  </a:lnTo>
                  <a:lnTo>
                    <a:pt x="234" y="131"/>
                  </a:lnTo>
                  <a:lnTo>
                    <a:pt x="231" y="131"/>
                  </a:lnTo>
                  <a:lnTo>
                    <a:pt x="222" y="191"/>
                  </a:lnTo>
                  <a:lnTo>
                    <a:pt x="218" y="211"/>
                  </a:lnTo>
                  <a:lnTo>
                    <a:pt x="216" y="238"/>
                  </a:lnTo>
                  <a:lnTo>
                    <a:pt x="216" y="271"/>
                  </a:lnTo>
                  <a:lnTo>
                    <a:pt x="216" y="305"/>
                  </a:lnTo>
                  <a:lnTo>
                    <a:pt x="216" y="338"/>
                  </a:lnTo>
                  <a:lnTo>
                    <a:pt x="218" y="365"/>
                  </a:lnTo>
                  <a:lnTo>
                    <a:pt x="222" y="383"/>
                  </a:lnTo>
                  <a:lnTo>
                    <a:pt x="223" y="394"/>
                  </a:lnTo>
                  <a:lnTo>
                    <a:pt x="222" y="407"/>
                  </a:lnTo>
                  <a:lnTo>
                    <a:pt x="222" y="418"/>
                  </a:lnTo>
                  <a:lnTo>
                    <a:pt x="225" y="427"/>
                  </a:lnTo>
                  <a:lnTo>
                    <a:pt x="225" y="283"/>
                  </a:lnTo>
                  <a:lnTo>
                    <a:pt x="222" y="283"/>
                  </a:lnTo>
                  <a:lnTo>
                    <a:pt x="222" y="251"/>
                  </a:lnTo>
                  <a:lnTo>
                    <a:pt x="234" y="254"/>
                  </a:lnTo>
                  <a:lnTo>
                    <a:pt x="238" y="283"/>
                  </a:lnTo>
                  <a:lnTo>
                    <a:pt x="242" y="283"/>
                  </a:lnTo>
                  <a:lnTo>
                    <a:pt x="251" y="207"/>
                  </a:lnTo>
                  <a:lnTo>
                    <a:pt x="254" y="207"/>
                  </a:lnTo>
                  <a:lnTo>
                    <a:pt x="254" y="196"/>
                  </a:lnTo>
                  <a:lnTo>
                    <a:pt x="258" y="196"/>
                  </a:lnTo>
                  <a:lnTo>
                    <a:pt x="258" y="180"/>
                  </a:lnTo>
                  <a:lnTo>
                    <a:pt x="262" y="180"/>
                  </a:lnTo>
                  <a:lnTo>
                    <a:pt x="262" y="169"/>
                  </a:lnTo>
                  <a:lnTo>
                    <a:pt x="258" y="156"/>
                  </a:lnTo>
                  <a:lnTo>
                    <a:pt x="253" y="143"/>
                  </a:lnTo>
                  <a:lnTo>
                    <a:pt x="251" y="131"/>
                  </a:lnTo>
                  <a:lnTo>
                    <a:pt x="254" y="132"/>
                  </a:lnTo>
                  <a:lnTo>
                    <a:pt x="258" y="132"/>
                  </a:lnTo>
                  <a:lnTo>
                    <a:pt x="260" y="134"/>
                  </a:lnTo>
                  <a:lnTo>
                    <a:pt x="260" y="136"/>
                  </a:lnTo>
                  <a:lnTo>
                    <a:pt x="262" y="138"/>
                  </a:lnTo>
                  <a:lnTo>
                    <a:pt x="262" y="143"/>
                  </a:lnTo>
                  <a:lnTo>
                    <a:pt x="269" y="154"/>
                  </a:lnTo>
                  <a:lnTo>
                    <a:pt x="273" y="171"/>
                  </a:lnTo>
                  <a:lnTo>
                    <a:pt x="274" y="185"/>
                  </a:lnTo>
                  <a:lnTo>
                    <a:pt x="276" y="200"/>
                  </a:lnTo>
                  <a:lnTo>
                    <a:pt x="282" y="211"/>
                  </a:lnTo>
                  <a:lnTo>
                    <a:pt x="282" y="203"/>
                  </a:lnTo>
                  <a:lnTo>
                    <a:pt x="285" y="192"/>
                  </a:lnTo>
                  <a:lnTo>
                    <a:pt x="285" y="180"/>
                  </a:lnTo>
                  <a:lnTo>
                    <a:pt x="282" y="167"/>
                  </a:lnTo>
                  <a:lnTo>
                    <a:pt x="294" y="167"/>
                  </a:lnTo>
                  <a:lnTo>
                    <a:pt x="294" y="151"/>
                  </a:lnTo>
                  <a:lnTo>
                    <a:pt x="305" y="151"/>
                  </a:lnTo>
                  <a:lnTo>
                    <a:pt x="302" y="200"/>
                  </a:lnTo>
                  <a:lnTo>
                    <a:pt x="311" y="203"/>
                  </a:lnTo>
                  <a:lnTo>
                    <a:pt x="311" y="220"/>
                  </a:lnTo>
                  <a:lnTo>
                    <a:pt x="314" y="220"/>
                  </a:lnTo>
                  <a:lnTo>
                    <a:pt x="318" y="236"/>
                  </a:lnTo>
                  <a:lnTo>
                    <a:pt x="322" y="236"/>
                  </a:lnTo>
                  <a:lnTo>
                    <a:pt x="331" y="271"/>
                  </a:lnTo>
                  <a:lnTo>
                    <a:pt x="338" y="271"/>
                  </a:lnTo>
                  <a:lnTo>
                    <a:pt x="342" y="307"/>
                  </a:lnTo>
                  <a:lnTo>
                    <a:pt x="345" y="307"/>
                  </a:lnTo>
                  <a:lnTo>
                    <a:pt x="345" y="303"/>
                  </a:lnTo>
                  <a:lnTo>
                    <a:pt x="354" y="289"/>
                  </a:lnTo>
                  <a:lnTo>
                    <a:pt x="356" y="269"/>
                  </a:lnTo>
                  <a:lnTo>
                    <a:pt x="356" y="245"/>
                  </a:lnTo>
                  <a:lnTo>
                    <a:pt x="354" y="221"/>
                  </a:lnTo>
                  <a:lnTo>
                    <a:pt x="353" y="198"/>
                  </a:lnTo>
                  <a:lnTo>
                    <a:pt x="351" y="180"/>
                  </a:lnTo>
                  <a:lnTo>
                    <a:pt x="354" y="180"/>
                  </a:lnTo>
                  <a:lnTo>
                    <a:pt x="354" y="183"/>
                  </a:lnTo>
                  <a:lnTo>
                    <a:pt x="356" y="185"/>
                  </a:lnTo>
                  <a:lnTo>
                    <a:pt x="356" y="185"/>
                  </a:lnTo>
                  <a:lnTo>
                    <a:pt x="356" y="183"/>
                  </a:lnTo>
                  <a:lnTo>
                    <a:pt x="358" y="181"/>
                  </a:lnTo>
                  <a:lnTo>
                    <a:pt x="358" y="178"/>
                  </a:lnTo>
                  <a:lnTo>
                    <a:pt x="358" y="176"/>
                  </a:lnTo>
                  <a:lnTo>
                    <a:pt x="358" y="176"/>
                  </a:lnTo>
                  <a:lnTo>
                    <a:pt x="354" y="176"/>
                  </a:lnTo>
                  <a:lnTo>
                    <a:pt x="345" y="123"/>
                  </a:lnTo>
                  <a:lnTo>
                    <a:pt x="342" y="123"/>
                  </a:lnTo>
                  <a:lnTo>
                    <a:pt x="342" y="100"/>
                  </a:lnTo>
                  <a:lnTo>
                    <a:pt x="338" y="100"/>
                  </a:lnTo>
                  <a:lnTo>
                    <a:pt x="334" y="80"/>
                  </a:lnTo>
                  <a:lnTo>
                    <a:pt x="345" y="80"/>
                  </a:lnTo>
                  <a:lnTo>
                    <a:pt x="351" y="112"/>
                  </a:lnTo>
                  <a:lnTo>
                    <a:pt x="360" y="145"/>
                  </a:lnTo>
                  <a:lnTo>
                    <a:pt x="371" y="176"/>
                  </a:lnTo>
                  <a:lnTo>
                    <a:pt x="378" y="240"/>
                  </a:lnTo>
                  <a:lnTo>
                    <a:pt x="382" y="240"/>
                  </a:lnTo>
                  <a:lnTo>
                    <a:pt x="382" y="236"/>
                  </a:lnTo>
                  <a:lnTo>
                    <a:pt x="389" y="227"/>
                  </a:lnTo>
                  <a:lnTo>
                    <a:pt x="391" y="218"/>
                  </a:lnTo>
                  <a:lnTo>
                    <a:pt x="391" y="207"/>
                  </a:lnTo>
                  <a:lnTo>
                    <a:pt x="394" y="196"/>
                  </a:lnTo>
                  <a:lnTo>
                    <a:pt x="405" y="156"/>
                  </a:lnTo>
                  <a:lnTo>
                    <a:pt x="414" y="114"/>
                  </a:lnTo>
                  <a:lnTo>
                    <a:pt x="422" y="114"/>
                  </a:lnTo>
                  <a:lnTo>
                    <a:pt x="420" y="143"/>
                  </a:lnTo>
                  <a:lnTo>
                    <a:pt x="413" y="169"/>
                  </a:lnTo>
                  <a:lnTo>
                    <a:pt x="407" y="194"/>
                  </a:lnTo>
                  <a:lnTo>
                    <a:pt x="402" y="220"/>
                  </a:lnTo>
                  <a:lnTo>
                    <a:pt x="405" y="220"/>
                  </a:lnTo>
                  <a:lnTo>
                    <a:pt x="405" y="211"/>
                  </a:lnTo>
                  <a:lnTo>
                    <a:pt x="413" y="198"/>
                  </a:lnTo>
                  <a:lnTo>
                    <a:pt x="420" y="178"/>
                  </a:lnTo>
                  <a:lnTo>
                    <a:pt x="423" y="154"/>
                  </a:lnTo>
                  <a:lnTo>
                    <a:pt x="429" y="132"/>
                  </a:lnTo>
                  <a:lnTo>
                    <a:pt x="434" y="114"/>
                  </a:lnTo>
                  <a:lnTo>
                    <a:pt x="438" y="114"/>
                  </a:lnTo>
                  <a:lnTo>
                    <a:pt x="438" y="140"/>
                  </a:lnTo>
                  <a:lnTo>
                    <a:pt x="434" y="140"/>
                  </a:lnTo>
                  <a:lnTo>
                    <a:pt x="434" y="160"/>
                  </a:lnTo>
                  <a:lnTo>
                    <a:pt x="431" y="160"/>
                  </a:lnTo>
                  <a:lnTo>
                    <a:pt x="423" y="189"/>
                  </a:lnTo>
                  <a:lnTo>
                    <a:pt x="423" y="220"/>
                  </a:lnTo>
                  <a:lnTo>
                    <a:pt x="425" y="252"/>
                  </a:lnTo>
                  <a:lnTo>
                    <a:pt x="425" y="287"/>
                  </a:lnTo>
                  <a:lnTo>
                    <a:pt x="434" y="287"/>
                  </a:lnTo>
                  <a:lnTo>
                    <a:pt x="434" y="311"/>
                  </a:lnTo>
                  <a:lnTo>
                    <a:pt x="438" y="311"/>
                  </a:lnTo>
                  <a:lnTo>
                    <a:pt x="438" y="307"/>
                  </a:lnTo>
                  <a:lnTo>
                    <a:pt x="442" y="307"/>
                  </a:lnTo>
                  <a:lnTo>
                    <a:pt x="451" y="260"/>
                  </a:lnTo>
                  <a:lnTo>
                    <a:pt x="454" y="260"/>
                  </a:lnTo>
                  <a:lnTo>
                    <a:pt x="454" y="243"/>
                  </a:lnTo>
                  <a:lnTo>
                    <a:pt x="458" y="243"/>
                  </a:lnTo>
                  <a:lnTo>
                    <a:pt x="458" y="223"/>
                  </a:lnTo>
                  <a:lnTo>
                    <a:pt x="462" y="223"/>
                  </a:lnTo>
                  <a:lnTo>
                    <a:pt x="462" y="211"/>
                  </a:lnTo>
                  <a:lnTo>
                    <a:pt x="465" y="211"/>
                  </a:lnTo>
                  <a:lnTo>
                    <a:pt x="465" y="196"/>
                  </a:lnTo>
                  <a:lnTo>
                    <a:pt x="471" y="196"/>
                  </a:lnTo>
                  <a:lnTo>
                    <a:pt x="471" y="176"/>
                  </a:lnTo>
                  <a:lnTo>
                    <a:pt x="476" y="156"/>
                  </a:lnTo>
                  <a:lnTo>
                    <a:pt x="480" y="138"/>
                  </a:lnTo>
                  <a:lnTo>
                    <a:pt x="482" y="114"/>
                  </a:lnTo>
                  <a:lnTo>
                    <a:pt x="494" y="114"/>
                  </a:lnTo>
                  <a:lnTo>
                    <a:pt x="494" y="120"/>
                  </a:lnTo>
                  <a:lnTo>
                    <a:pt x="491" y="120"/>
                  </a:lnTo>
                  <a:lnTo>
                    <a:pt x="491" y="143"/>
                  </a:lnTo>
                  <a:lnTo>
                    <a:pt x="485" y="143"/>
                  </a:lnTo>
                  <a:lnTo>
                    <a:pt x="474" y="211"/>
                  </a:lnTo>
                  <a:lnTo>
                    <a:pt x="478" y="211"/>
                  </a:lnTo>
                  <a:lnTo>
                    <a:pt x="494" y="154"/>
                  </a:lnTo>
                  <a:lnTo>
                    <a:pt x="502" y="154"/>
                  </a:lnTo>
                  <a:lnTo>
                    <a:pt x="498" y="176"/>
                  </a:lnTo>
                  <a:lnTo>
                    <a:pt x="491" y="194"/>
                  </a:lnTo>
                  <a:lnTo>
                    <a:pt x="485" y="214"/>
                  </a:lnTo>
                  <a:lnTo>
                    <a:pt x="494" y="214"/>
                  </a:lnTo>
                  <a:lnTo>
                    <a:pt x="494" y="231"/>
                  </a:lnTo>
                  <a:lnTo>
                    <a:pt x="498" y="231"/>
                  </a:lnTo>
                  <a:lnTo>
                    <a:pt x="500" y="216"/>
                  </a:lnTo>
                  <a:lnTo>
                    <a:pt x="505" y="203"/>
                  </a:lnTo>
                  <a:lnTo>
                    <a:pt x="511" y="191"/>
                  </a:lnTo>
                  <a:lnTo>
                    <a:pt x="511" y="171"/>
                  </a:lnTo>
                  <a:lnTo>
                    <a:pt x="514" y="171"/>
                  </a:lnTo>
                  <a:lnTo>
                    <a:pt x="516" y="169"/>
                  </a:lnTo>
                  <a:lnTo>
                    <a:pt x="516" y="169"/>
                  </a:lnTo>
                  <a:lnTo>
                    <a:pt x="516" y="169"/>
                  </a:lnTo>
                  <a:lnTo>
                    <a:pt x="518" y="169"/>
                  </a:lnTo>
                  <a:lnTo>
                    <a:pt x="520" y="169"/>
                  </a:lnTo>
                  <a:lnTo>
                    <a:pt x="522" y="167"/>
                  </a:lnTo>
                  <a:lnTo>
                    <a:pt x="522" y="180"/>
                  </a:lnTo>
                  <a:lnTo>
                    <a:pt x="518" y="196"/>
                  </a:lnTo>
                  <a:lnTo>
                    <a:pt x="518" y="211"/>
                  </a:lnTo>
                  <a:lnTo>
                    <a:pt x="518" y="225"/>
                  </a:lnTo>
                  <a:lnTo>
                    <a:pt x="522" y="236"/>
                  </a:lnTo>
                  <a:lnTo>
                    <a:pt x="523" y="212"/>
                  </a:lnTo>
                  <a:lnTo>
                    <a:pt x="529" y="192"/>
                  </a:lnTo>
                  <a:lnTo>
                    <a:pt x="534" y="172"/>
                  </a:lnTo>
                  <a:lnTo>
                    <a:pt x="538" y="151"/>
                  </a:lnTo>
                  <a:lnTo>
                    <a:pt x="551" y="151"/>
                  </a:lnTo>
                  <a:lnTo>
                    <a:pt x="545" y="189"/>
                  </a:lnTo>
                  <a:lnTo>
                    <a:pt x="542" y="229"/>
                  </a:lnTo>
                  <a:lnTo>
                    <a:pt x="538" y="271"/>
                  </a:lnTo>
                  <a:lnTo>
                    <a:pt x="540" y="311"/>
                  </a:lnTo>
                  <a:lnTo>
                    <a:pt x="545" y="347"/>
                  </a:lnTo>
                  <a:lnTo>
                    <a:pt x="547" y="360"/>
                  </a:lnTo>
                  <a:lnTo>
                    <a:pt x="549" y="374"/>
                  </a:lnTo>
                  <a:lnTo>
                    <a:pt x="549" y="389"/>
                  </a:lnTo>
                  <a:lnTo>
                    <a:pt x="549" y="401"/>
                  </a:lnTo>
                  <a:lnTo>
                    <a:pt x="554" y="411"/>
                  </a:lnTo>
                  <a:lnTo>
                    <a:pt x="554" y="311"/>
                  </a:lnTo>
                  <a:lnTo>
                    <a:pt x="558" y="311"/>
                  </a:lnTo>
                  <a:lnTo>
                    <a:pt x="560" y="294"/>
                  </a:lnTo>
                  <a:lnTo>
                    <a:pt x="560" y="276"/>
                  </a:lnTo>
                  <a:lnTo>
                    <a:pt x="558" y="263"/>
                  </a:lnTo>
                  <a:lnTo>
                    <a:pt x="565" y="263"/>
                  </a:lnTo>
                  <a:lnTo>
                    <a:pt x="565" y="247"/>
                  </a:lnTo>
                  <a:lnTo>
                    <a:pt x="578" y="247"/>
                  </a:lnTo>
                  <a:lnTo>
                    <a:pt x="574" y="271"/>
                  </a:lnTo>
                  <a:lnTo>
                    <a:pt x="571" y="271"/>
                  </a:lnTo>
                  <a:lnTo>
                    <a:pt x="571" y="281"/>
                  </a:lnTo>
                  <a:lnTo>
                    <a:pt x="573" y="296"/>
                  </a:lnTo>
                  <a:lnTo>
                    <a:pt x="576" y="314"/>
                  </a:lnTo>
                  <a:lnTo>
                    <a:pt x="580" y="331"/>
                  </a:lnTo>
                  <a:lnTo>
                    <a:pt x="583" y="345"/>
                  </a:lnTo>
                  <a:lnTo>
                    <a:pt x="585" y="351"/>
                  </a:lnTo>
                  <a:lnTo>
                    <a:pt x="589" y="311"/>
                  </a:lnTo>
                  <a:lnTo>
                    <a:pt x="593" y="271"/>
                  </a:lnTo>
                  <a:lnTo>
                    <a:pt x="594" y="227"/>
                  </a:lnTo>
                  <a:lnTo>
                    <a:pt x="594" y="191"/>
                  </a:lnTo>
                  <a:lnTo>
                    <a:pt x="591" y="191"/>
                  </a:lnTo>
                  <a:lnTo>
                    <a:pt x="591" y="163"/>
                  </a:lnTo>
                  <a:lnTo>
                    <a:pt x="585" y="163"/>
                  </a:lnTo>
                  <a:lnTo>
                    <a:pt x="585" y="136"/>
                  </a:lnTo>
                  <a:lnTo>
                    <a:pt x="578" y="103"/>
                  </a:lnTo>
                  <a:lnTo>
                    <a:pt x="571" y="71"/>
                  </a:lnTo>
                  <a:lnTo>
                    <a:pt x="582" y="76"/>
                  </a:lnTo>
                  <a:lnTo>
                    <a:pt x="605" y="207"/>
                  </a:lnTo>
                  <a:lnTo>
                    <a:pt x="607" y="221"/>
                  </a:lnTo>
                  <a:lnTo>
                    <a:pt x="605" y="238"/>
                  </a:lnTo>
                  <a:lnTo>
                    <a:pt x="605" y="252"/>
                  </a:lnTo>
                  <a:lnTo>
                    <a:pt x="611" y="263"/>
                  </a:lnTo>
                  <a:lnTo>
                    <a:pt x="638" y="103"/>
                  </a:lnTo>
                  <a:lnTo>
                    <a:pt x="645" y="103"/>
                  </a:lnTo>
                  <a:lnTo>
                    <a:pt x="631" y="211"/>
                  </a:lnTo>
                  <a:lnTo>
                    <a:pt x="634" y="211"/>
                  </a:lnTo>
                  <a:lnTo>
                    <a:pt x="638" y="183"/>
                  </a:lnTo>
                  <a:lnTo>
                    <a:pt x="651" y="183"/>
                  </a:lnTo>
                  <a:lnTo>
                    <a:pt x="651" y="214"/>
                  </a:lnTo>
                  <a:lnTo>
                    <a:pt x="653" y="245"/>
                  </a:lnTo>
                  <a:lnTo>
                    <a:pt x="658" y="271"/>
                  </a:lnTo>
                  <a:lnTo>
                    <a:pt x="654" y="283"/>
                  </a:lnTo>
                  <a:lnTo>
                    <a:pt x="662" y="283"/>
                  </a:lnTo>
                  <a:lnTo>
                    <a:pt x="665" y="311"/>
                  </a:lnTo>
                  <a:lnTo>
                    <a:pt x="671" y="311"/>
                  </a:lnTo>
                  <a:lnTo>
                    <a:pt x="671" y="307"/>
                  </a:lnTo>
                  <a:lnTo>
                    <a:pt x="705" y="200"/>
                  </a:lnTo>
                  <a:lnTo>
                    <a:pt x="705" y="183"/>
                  </a:lnTo>
                  <a:lnTo>
                    <a:pt x="711" y="183"/>
                  </a:lnTo>
                  <a:lnTo>
                    <a:pt x="714" y="154"/>
                  </a:lnTo>
                  <a:lnTo>
                    <a:pt x="718" y="154"/>
                  </a:lnTo>
                  <a:lnTo>
                    <a:pt x="720" y="154"/>
                  </a:lnTo>
                  <a:lnTo>
                    <a:pt x="720" y="152"/>
                  </a:lnTo>
                  <a:lnTo>
                    <a:pt x="720" y="152"/>
                  </a:lnTo>
                  <a:lnTo>
                    <a:pt x="722" y="152"/>
                  </a:lnTo>
                  <a:lnTo>
                    <a:pt x="723" y="152"/>
                  </a:lnTo>
                  <a:lnTo>
                    <a:pt x="725" y="151"/>
                  </a:lnTo>
                  <a:lnTo>
                    <a:pt x="714" y="207"/>
                  </a:lnTo>
                  <a:lnTo>
                    <a:pt x="722" y="207"/>
                  </a:lnTo>
                  <a:lnTo>
                    <a:pt x="723" y="223"/>
                  </a:lnTo>
                  <a:lnTo>
                    <a:pt x="729" y="236"/>
                  </a:lnTo>
                  <a:lnTo>
                    <a:pt x="734" y="247"/>
                  </a:lnTo>
                  <a:lnTo>
                    <a:pt x="734" y="267"/>
                  </a:lnTo>
                  <a:lnTo>
                    <a:pt x="738" y="267"/>
                  </a:lnTo>
                  <a:lnTo>
                    <a:pt x="738" y="280"/>
                  </a:lnTo>
                  <a:lnTo>
                    <a:pt x="742" y="280"/>
                  </a:lnTo>
                  <a:lnTo>
                    <a:pt x="745" y="323"/>
                  </a:lnTo>
                  <a:lnTo>
                    <a:pt x="751" y="323"/>
                  </a:lnTo>
                  <a:lnTo>
                    <a:pt x="753" y="338"/>
                  </a:lnTo>
                  <a:lnTo>
                    <a:pt x="753" y="352"/>
                  </a:lnTo>
                  <a:lnTo>
                    <a:pt x="753" y="365"/>
                  </a:lnTo>
                  <a:lnTo>
                    <a:pt x="758" y="374"/>
                  </a:lnTo>
                  <a:lnTo>
                    <a:pt x="758" y="367"/>
                  </a:lnTo>
                  <a:lnTo>
                    <a:pt x="765" y="358"/>
                  </a:lnTo>
                  <a:lnTo>
                    <a:pt x="767" y="343"/>
                  </a:lnTo>
                  <a:lnTo>
                    <a:pt x="765" y="327"/>
                  </a:lnTo>
                  <a:lnTo>
                    <a:pt x="762" y="327"/>
                  </a:lnTo>
                  <a:lnTo>
                    <a:pt x="762" y="300"/>
                  </a:lnTo>
                  <a:lnTo>
                    <a:pt x="758" y="300"/>
                  </a:lnTo>
                  <a:lnTo>
                    <a:pt x="758" y="280"/>
                  </a:lnTo>
                  <a:lnTo>
                    <a:pt x="754" y="280"/>
                  </a:lnTo>
                  <a:lnTo>
                    <a:pt x="754" y="271"/>
                  </a:lnTo>
                  <a:lnTo>
                    <a:pt x="751" y="271"/>
                  </a:lnTo>
                  <a:lnTo>
                    <a:pt x="749" y="269"/>
                  </a:lnTo>
                  <a:lnTo>
                    <a:pt x="749" y="269"/>
                  </a:lnTo>
                  <a:lnTo>
                    <a:pt x="751" y="269"/>
                  </a:lnTo>
                  <a:lnTo>
                    <a:pt x="751" y="269"/>
                  </a:lnTo>
                  <a:lnTo>
                    <a:pt x="753" y="269"/>
                  </a:lnTo>
                  <a:lnTo>
                    <a:pt x="754" y="267"/>
                  </a:lnTo>
                  <a:lnTo>
                    <a:pt x="756" y="265"/>
                  </a:lnTo>
                  <a:lnTo>
                    <a:pt x="756" y="265"/>
                  </a:lnTo>
                  <a:lnTo>
                    <a:pt x="756" y="265"/>
                  </a:lnTo>
                  <a:lnTo>
                    <a:pt x="758" y="265"/>
                  </a:lnTo>
                  <a:lnTo>
                    <a:pt x="760" y="263"/>
                  </a:lnTo>
                  <a:lnTo>
                    <a:pt x="762" y="263"/>
                  </a:lnTo>
                  <a:lnTo>
                    <a:pt x="762" y="274"/>
                  </a:lnTo>
                  <a:lnTo>
                    <a:pt x="765" y="274"/>
                  </a:lnTo>
                  <a:lnTo>
                    <a:pt x="765" y="260"/>
                  </a:lnTo>
                  <a:lnTo>
                    <a:pt x="778" y="260"/>
                  </a:lnTo>
                  <a:lnTo>
                    <a:pt x="780" y="280"/>
                  </a:lnTo>
                  <a:lnTo>
                    <a:pt x="785" y="298"/>
                  </a:lnTo>
                  <a:lnTo>
                    <a:pt x="791" y="314"/>
                  </a:lnTo>
                  <a:lnTo>
                    <a:pt x="791" y="347"/>
                  </a:lnTo>
                  <a:lnTo>
                    <a:pt x="796" y="385"/>
                  </a:lnTo>
                  <a:lnTo>
                    <a:pt x="798" y="431"/>
                  </a:lnTo>
                  <a:lnTo>
                    <a:pt x="798" y="441"/>
                  </a:lnTo>
                  <a:lnTo>
                    <a:pt x="800" y="449"/>
                  </a:lnTo>
                  <a:lnTo>
                    <a:pt x="800" y="454"/>
                  </a:lnTo>
                  <a:lnTo>
                    <a:pt x="798" y="463"/>
                  </a:lnTo>
                  <a:lnTo>
                    <a:pt x="811" y="463"/>
                  </a:lnTo>
                  <a:lnTo>
                    <a:pt x="814" y="314"/>
                  </a:lnTo>
                  <a:lnTo>
                    <a:pt x="809" y="300"/>
                  </a:lnTo>
                  <a:lnTo>
                    <a:pt x="803" y="283"/>
                  </a:lnTo>
                  <a:lnTo>
                    <a:pt x="802" y="263"/>
                  </a:lnTo>
                  <a:lnTo>
                    <a:pt x="805" y="263"/>
                  </a:lnTo>
                  <a:lnTo>
                    <a:pt x="807" y="267"/>
                  </a:lnTo>
                  <a:lnTo>
                    <a:pt x="807" y="267"/>
                  </a:lnTo>
                  <a:lnTo>
                    <a:pt x="807" y="269"/>
                  </a:lnTo>
                  <a:lnTo>
                    <a:pt x="807" y="269"/>
                  </a:lnTo>
                  <a:lnTo>
                    <a:pt x="809" y="269"/>
                  </a:lnTo>
                  <a:lnTo>
                    <a:pt x="811" y="271"/>
                  </a:lnTo>
                  <a:lnTo>
                    <a:pt x="811" y="260"/>
                  </a:lnTo>
                  <a:lnTo>
                    <a:pt x="805" y="247"/>
                  </a:lnTo>
                  <a:lnTo>
                    <a:pt x="803" y="232"/>
                  </a:lnTo>
                  <a:lnTo>
                    <a:pt x="802" y="220"/>
                  </a:lnTo>
                  <a:lnTo>
                    <a:pt x="782" y="163"/>
                  </a:lnTo>
                  <a:lnTo>
                    <a:pt x="785" y="163"/>
                  </a:lnTo>
                  <a:lnTo>
                    <a:pt x="785" y="160"/>
                  </a:lnTo>
                  <a:lnTo>
                    <a:pt x="791" y="160"/>
                  </a:lnTo>
                  <a:lnTo>
                    <a:pt x="791" y="163"/>
                  </a:lnTo>
                  <a:lnTo>
                    <a:pt x="796" y="174"/>
                  </a:lnTo>
                  <a:lnTo>
                    <a:pt x="800" y="185"/>
                  </a:lnTo>
                  <a:lnTo>
                    <a:pt x="802" y="200"/>
                  </a:lnTo>
                  <a:lnTo>
                    <a:pt x="805" y="200"/>
                  </a:lnTo>
                  <a:lnTo>
                    <a:pt x="805" y="220"/>
                  </a:lnTo>
                  <a:lnTo>
                    <a:pt x="811" y="220"/>
                  </a:lnTo>
                  <a:lnTo>
                    <a:pt x="811" y="231"/>
                  </a:lnTo>
                  <a:lnTo>
                    <a:pt x="814" y="231"/>
                  </a:lnTo>
                  <a:lnTo>
                    <a:pt x="814" y="254"/>
                  </a:lnTo>
                  <a:lnTo>
                    <a:pt x="818" y="254"/>
                  </a:lnTo>
                  <a:lnTo>
                    <a:pt x="818" y="271"/>
                  </a:lnTo>
                  <a:lnTo>
                    <a:pt x="823" y="291"/>
                  </a:lnTo>
                  <a:lnTo>
                    <a:pt x="831" y="311"/>
                  </a:lnTo>
                  <a:lnTo>
                    <a:pt x="834" y="311"/>
                  </a:lnTo>
                  <a:lnTo>
                    <a:pt x="834" y="267"/>
                  </a:lnTo>
                  <a:lnTo>
                    <a:pt x="831" y="267"/>
                  </a:lnTo>
                  <a:lnTo>
                    <a:pt x="831" y="243"/>
                  </a:lnTo>
                  <a:lnTo>
                    <a:pt x="825" y="243"/>
                  </a:lnTo>
                  <a:lnTo>
                    <a:pt x="822" y="220"/>
                  </a:lnTo>
                  <a:lnTo>
                    <a:pt x="814" y="214"/>
                  </a:lnTo>
                  <a:lnTo>
                    <a:pt x="811" y="200"/>
                  </a:lnTo>
                  <a:lnTo>
                    <a:pt x="818" y="203"/>
                  </a:lnTo>
                  <a:lnTo>
                    <a:pt x="805" y="163"/>
                  </a:lnTo>
                  <a:lnTo>
                    <a:pt x="814" y="163"/>
                  </a:lnTo>
                  <a:lnTo>
                    <a:pt x="865" y="314"/>
                  </a:lnTo>
                  <a:lnTo>
                    <a:pt x="865" y="311"/>
                  </a:lnTo>
                  <a:lnTo>
                    <a:pt x="869" y="309"/>
                  </a:lnTo>
                  <a:lnTo>
                    <a:pt x="869" y="307"/>
                  </a:lnTo>
                  <a:lnTo>
                    <a:pt x="869" y="305"/>
                  </a:lnTo>
                  <a:lnTo>
                    <a:pt x="869" y="305"/>
                  </a:lnTo>
                  <a:lnTo>
                    <a:pt x="869" y="303"/>
                  </a:lnTo>
                  <a:lnTo>
                    <a:pt x="869" y="301"/>
                  </a:lnTo>
                  <a:lnTo>
                    <a:pt x="871" y="300"/>
                  </a:lnTo>
                  <a:lnTo>
                    <a:pt x="874" y="300"/>
                  </a:lnTo>
                  <a:lnTo>
                    <a:pt x="874" y="303"/>
                  </a:lnTo>
                  <a:lnTo>
                    <a:pt x="876" y="301"/>
                  </a:lnTo>
                  <a:lnTo>
                    <a:pt x="876" y="301"/>
                  </a:lnTo>
                  <a:lnTo>
                    <a:pt x="876" y="300"/>
                  </a:lnTo>
                  <a:lnTo>
                    <a:pt x="876" y="300"/>
                  </a:lnTo>
                  <a:lnTo>
                    <a:pt x="878" y="298"/>
                  </a:lnTo>
                  <a:lnTo>
                    <a:pt x="878" y="296"/>
                  </a:lnTo>
                  <a:lnTo>
                    <a:pt x="871" y="296"/>
                  </a:lnTo>
                  <a:lnTo>
                    <a:pt x="865" y="263"/>
                  </a:lnTo>
                  <a:lnTo>
                    <a:pt x="874" y="263"/>
                  </a:lnTo>
                  <a:lnTo>
                    <a:pt x="874" y="254"/>
                  </a:lnTo>
                  <a:lnTo>
                    <a:pt x="882" y="254"/>
                  </a:lnTo>
                  <a:lnTo>
                    <a:pt x="882" y="271"/>
                  </a:lnTo>
                  <a:lnTo>
                    <a:pt x="880" y="281"/>
                  </a:lnTo>
                  <a:lnTo>
                    <a:pt x="882" y="291"/>
                  </a:lnTo>
                  <a:lnTo>
                    <a:pt x="885" y="291"/>
                  </a:lnTo>
                  <a:lnTo>
                    <a:pt x="891" y="236"/>
                  </a:lnTo>
                  <a:lnTo>
                    <a:pt x="898" y="231"/>
                  </a:lnTo>
                  <a:lnTo>
                    <a:pt x="898" y="220"/>
                  </a:lnTo>
                  <a:lnTo>
                    <a:pt x="902" y="220"/>
                  </a:lnTo>
                  <a:lnTo>
                    <a:pt x="902" y="214"/>
                  </a:lnTo>
                  <a:lnTo>
                    <a:pt x="898" y="214"/>
                  </a:lnTo>
                  <a:lnTo>
                    <a:pt x="898" y="163"/>
                  </a:lnTo>
                  <a:lnTo>
                    <a:pt x="894" y="163"/>
                  </a:lnTo>
                  <a:lnTo>
                    <a:pt x="894" y="160"/>
                  </a:lnTo>
                  <a:lnTo>
                    <a:pt x="898" y="160"/>
                  </a:lnTo>
                  <a:lnTo>
                    <a:pt x="898" y="154"/>
                  </a:lnTo>
                  <a:lnTo>
                    <a:pt x="894" y="154"/>
                  </a:lnTo>
                  <a:lnTo>
                    <a:pt x="894" y="152"/>
                  </a:lnTo>
                  <a:lnTo>
                    <a:pt x="896" y="149"/>
                  </a:lnTo>
                  <a:lnTo>
                    <a:pt x="898" y="147"/>
                  </a:lnTo>
                  <a:lnTo>
                    <a:pt x="898" y="147"/>
                  </a:lnTo>
                  <a:lnTo>
                    <a:pt x="894" y="140"/>
                  </a:lnTo>
                  <a:lnTo>
                    <a:pt x="894" y="136"/>
                  </a:lnTo>
                  <a:lnTo>
                    <a:pt x="898" y="136"/>
                  </a:lnTo>
                  <a:lnTo>
                    <a:pt x="898" y="131"/>
                  </a:lnTo>
                  <a:lnTo>
                    <a:pt x="894" y="131"/>
                  </a:lnTo>
                  <a:lnTo>
                    <a:pt x="898" y="107"/>
                  </a:lnTo>
                  <a:lnTo>
                    <a:pt x="905" y="107"/>
                  </a:lnTo>
                  <a:lnTo>
                    <a:pt x="905" y="167"/>
                  </a:lnTo>
                  <a:lnTo>
                    <a:pt x="914" y="167"/>
                  </a:lnTo>
                  <a:lnTo>
                    <a:pt x="922" y="311"/>
                  </a:lnTo>
                  <a:lnTo>
                    <a:pt x="925" y="311"/>
                  </a:lnTo>
                  <a:lnTo>
                    <a:pt x="927" y="325"/>
                  </a:lnTo>
                  <a:lnTo>
                    <a:pt x="927" y="341"/>
                  </a:lnTo>
                  <a:lnTo>
                    <a:pt x="929" y="356"/>
                  </a:lnTo>
                  <a:lnTo>
                    <a:pt x="934" y="367"/>
                  </a:lnTo>
                  <a:lnTo>
                    <a:pt x="931" y="323"/>
                  </a:lnTo>
                  <a:lnTo>
                    <a:pt x="934" y="323"/>
                  </a:lnTo>
                  <a:lnTo>
                    <a:pt x="938" y="329"/>
                  </a:lnTo>
                  <a:lnTo>
                    <a:pt x="942" y="332"/>
                  </a:lnTo>
                  <a:lnTo>
                    <a:pt x="945" y="334"/>
                  </a:lnTo>
                  <a:lnTo>
                    <a:pt x="945" y="296"/>
                  </a:lnTo>
                  <a:lnTo>
                    <a:pt x="938" y="296"/>
                  </a:lnTo>
                  <a:lnTo>
                    <a:pt x="938" y="287"/>
                  </a:lnTo>
                  <a:lnTo>
                    <a:pt x="945" y="287"/>
                  </a:lnTo>
                  <a:lnTo>
                    <a:pt x="942" y="107"/>
                  </a:lnTo>
                  <a:lnTo>
                    <a:pt x="954" y="107"/>
                  </a:lnTo>
                  <a:lnTo>
                    <a:pt x="954" y="111"/>
                  </a:lnTo>
                  <a:lnTo>
                    <a:pt x="951" y="121"/>
                  </a:lnTo>
                  <a:lnTo>
                    <a:pt x="949" y="138"/>
                  </a:lnTo>
                  <a:lnTo>
                    <a:pt x="949" y="156"/>
                  </a:lnTo>
                  <a:lnTo>
                    <a:pt x="951" y="171"/>
                  </a:lnTo>
                  <a:lnTo>
                    <a:pt x="962" y="287"/>
                  </a:lnTo>
                  <a:lnTo>
                    <a:pt x="967" y="287"/>
                  </a:lnTo>
                  <a:lnTo>
                    <a:pt x="971" y="289"/>
                  </a:lnTo>
                  <a:lnTo>
                    <a:pt x="974" y="289"/>
                  </a:lnTo>
                  <a:lnTo>
                    <a:pt x="978" y="291"/>
                  </a:lnTo>
                  <a:lnTo>
                    <a:pt x="978" y="236"/>
                  </a:lnTo>
                  <a:lnTo>
                    <a:pt x="991" y="236"/>
                  </a:lnTo>
                  <a:lnTo>
                    <a:pt x="993" y="269"/>
                  </a:lnTo>
                  <a:lnTo>
                    <a:pt x="1002" y="300"/>
                  </a:lnTo>
                  <a:lnTo>
                    <a:pt x="1005" y="300"/>
                  </a:lnTo>
                  <a:lnTo>
                    <a:pt x="1005" y="143"/>
                  </a:lnTo>
                  <a:lnTo>
                    <a:pt x="1018" y="147"/>
                  </a:lnTo>
                  <a:lnTo>
                    <a:pt x="1022" y="189"/>
                  </a:lnTo>
                  <a:lnTo>
                    <a:pt x="1031" y="223"/>
                  </a:lnTo>
                  <a:lnTo>
                    <a:pt x="1031" y="254"/>
                  </a:lnTo>
                  <a:lnTo>
                    <a:pt x="1034" y="254"/>
                  </a:lnTo>
                  <a:lnTo>
                    <a:pt x="1038" y="300"/>
                  </a:lnTo>
                  <a:lnTo>
                    <a:pt x="1045" y="303"/>
                  </a:lnTo>
                  <a:lnTo>
                    <a:pt x="1045" y="314"/>
                  </a:lnTo>
                  <a:lnTo>
                    <a:pt x="1049" y="323"/>
                  </a:lnTo>
                  <a:lnTo>
                    <a:pt x="1054" y="329"/>
                  </a:lnTo>
                  <a:lnTo>
                    <a:pt x="1060" y="336"/>
                  </a:lnTo>
                  <a:lnTo>
                    <a:pt x="1065" y="340"/>
                  </a:lnTo>
                  <a:lnTo>
                    <a:pt x="1074" y="343"/>
                  </a:lnTo>
                  <a:lnTo>
                    <a:pt x="1074" y="347"/>
                  </a:lnTo>
                  <a:lnTo>
                    <a:pt x="1076" y="349"/>
                  </a:lnTo>
                  <a:lnTo>
                    <a:pt x="1076" y="351"/>
                  </a:lnTo>
                  <a:lnTo>
                    <a:pt x="1078" y="352"/>
                  </a:lnTo>
                  <a:lnTo>
                    <a:pt x="1080" y="354"/>
                  </a:lnTo>
                  <a:lnTo>
                    <a:pt x="1082" y="356"/>
                  </a:lnTo>
                  <a:lnTo>
                    <a:pt x="1082" y="360"/>
                  </a:lnTo>
                  <a:lnTo>
                    <a:pt x="1085" y="360"/>
                  </a:lnTo>
                  <a:lnTo>
                    <a:pt x="1085" y="351"/>
                  </a:lnTo>
                  <a:lnTo>
                    <a:pt x="1082" y="351"/>
                  </a:lnTo>
                  <a:lnTo>
                    <a:pt x="1082" y="323"/>
                  </a:lnTo>
                  <a:lnTo>
                    <a:pt x="1078" y="323"/>
                  </a:lnTo>
                  <a:lnTo>
                    <a:pt x="1071" y="287"/>
                  </a:lnTo>
                  <a:lnTo>
                    <a:pt x="1065" y="287"/>
                  </a:lnTo>
                  <a:lnTo>
                    <a:pt x="1065" y="274"/>
                  </a:lnTo>
                  <a:lnTo>
                    <a:pt x="1062" y="274"/>
                  </a:lnTo>
                  <a:lnTo>
                    <a:pt x="1060" y="272"/>
                  </a:lnTo>
                  <a:lnTo>
                    <a:pt x="1060" y="269"/>
                  </a:lnTo>
                  <a:lnTo>
                    <a:pt x="1058" y="265"/>
                  </a:lnTo>
                  <a:lnTo>
                    <a:pt x="1058" y="260"/>
                  </a:lnTo>
                  <a:lnTo>
                    <a:pt x="1062" y="260"/>
                  </a:lnTo>
                  <a:lnTo>
                    <a:pt x="1069" y="269"/>
                  </a:lnTo>
                  <a:lnTo>
                    <a:pt x="1074" y="280"/>
                  </a:lnTo>
                  <a:lnTo>
                    <a:pt x="1078" y="291"/>
                  </a:lnTo>
                  <a:lnTo>
                    <a:pt x="1082" y="291"/>
                  </a:lnTo>
                  <a:lnTo>
                    <a:pt x="1074" y="267"/>
                  </a:lnTo>
                  <a:lnTo>
                    <a:pt x="1063" y="243"/>
                  </a:lnTo>
                  <a:lnTo>
                    <a:pt x="1054" y="220"/>
                  </a:lnTo>
                  <a:lnTo>
                    <a:pt x="1058" y="220"/>
                  </a:lnTo>
                  <a:lnTo>
                    <a:pt x="1062" y="221"/>
                  </a:lnTo>
                  <a:lnTo>
                    <a:pt x="1063" y="221"/>
                  </a:lnTo>
                  <a:lnTo>
                    <a:pt x="1063" y="223"/>
                  </a:lnTo>
                  <a:lnTo>
                    <a:pt x="1065" y="227"/>
                  </a:lnTo>
                  <a:lnTo>
                    <a:pt x="1065" y="231"/>
                  </a:lnTo>
                  <a:lnTo>
                    <a:pt x="1076" y="245"/>
                  </a:lnTo>
                  <a:lnTo>
                    <a:pt x="1083" y="263"/>
                  </a:lnTo>
                  <a:lnTo>
                    <a:pt x="1089" y="283"/>
                  </a:lnTo>
                  <a:lnTo>
                    <a:pt x="1094" y="303"/>
                  </a:lnTo>
                  <a:lnTo>
                    <a:pt x="1098" y="303"/>
                  </a:lnTo>
                  <a:lnTo>
                    <a:pt x="1098" y="323"/>
                  </a:lnTo>
                  <a:lnTo>
                    <a:pt x="1102" y="323"/>
                  </a:lnTo>
                  <a:lnTo>
                    <a:pt x="1094" y="240"/>
                  </a:lnTo>
                  <a:lnTo>
                    <a:pt x="1091" y="240"/>
                  </a:lnTo>
                  <a:lnTo>
                    <a:pt x="1091" y="223"/>
                  </a:lnTo>
                  <a:lnTo>
                    <a:pt x="1085" y="223"/>
                  </a:lnTo>
                  <a:lnTo>
                    <a:pt x="1082" y="191"/>
                  </a:lnTo>
                  <a:lnTo>
                    <a:pt x="1078" y="191"/>
                  </a:lnTo>
                  <a:lnTo>
                    <a:pt x="1078" y="183"/>
                  </a:lnTo>
                  <a:lnTo>
                    <a:pt x="1074" y="183"/>
                  </a:lnTo>
                  <a:lnTo>
                    <a:pt x="1074" y="171"/>
                  </a:lnTo>
                  <a:lnTo>
                    <a:pt x="1071" y="171"/>
                  </a:lnTo>
                  <a:lnTo>
                    <a:pt x="1065" y="154"/>
                  </a:lnTo>
                  <a:lnTo>
                    <a:pt x="1062" y="154"/>
                  </a:lnTo>
                  <a:lnTo>
                    <a:pt x="1062" y="143"/>
                  </a:lnTo>
                  <a:lnTo>
                    <a:pt x="1058" y="143"/>
                  </a:lnTo>
                  <a:lnTo>
                    <a:pt x="1051" y="120"/>
                  </a:lnTo>
                  <a:lnTo>
                    <a:pt x="1045" y="120"/>
                  </a:lnTo>
                  <a:lnTo>
                    <a:pt x="1045" y="111"/>
                  </a:lnTo>
                  <a:lnTo>
                    <a:pt x="1038" y="98"/>
                  </a:lnTo>
                  <a:lnTo>
                    <a:pt x="1031" y="85"/>
                  </a:lnTo>
                  <a:lnTo>
                    <a:pt x="1025" y="67"/>
                  </a:lnTo>
                  <a:lnTo>
                    <a:pt x="1038" y="71"/>
                  </a:lnTo>
                  <a:lnTo>
                    <a:pt x="1042" y="89"/>
                  </a:lnTo>
                  <a:lnTo>
                    <a:pt x="1051" y="101"/>
                  </a:lnTo>
                  <a:lnTo>
                    <a:pt x="1058" y="114"/>
                  </a:lnTo>
                  <a:lnTo>
                    <a:pt x="1058" y="123"/>
                  </a:lnTo>
                  <a:lnTo>
                    <a:pt x="1062" y="123"/>
                  </a:lnTo>
                  <a:lnTo>
                    <a:pt x="1062" y="131"/>
                  </a:lnTo>
                  <a:lnTo>
                    <a:pt x="1065" y="131"/>
                  </a:lnTo>
                  <a:lnTo>
                    <a:pt x="1065" y="140"/>
                  </a:lnTo>
                  <a:lnTo>
                    <a:pt x="1071" y="140"/>
                  </a:lnTo>
                  <a:lnTo>
                    <a:pt x="1071" y="147"/>
                  </a:lnTo>
                  <a:lnTo>
                    <a:pt x="1074" y="147"/>
                  </a:lnTo>
                  <a:lnTo>
                    <a:pt x="1082" y="171"/>
                  </a:lnTo>
                  <a:lnTo>
                    <a:pt x="1085" y="171"/>
                  </a:lnTo>
                  <a:lnTo>
                    <a:pt x="1085" y="183"/>
                  </a:lnTo>
                  <a:lnTo>
                    <a:pt x="1091" y="183"/>
                  </a:lnTo>
                  <a:lnTo>
                    <a:pt x="1091" y="191"/>
                  </a:lnTo>
                  <a:lnTo>
                    <a:pt x="1094" y="191"/>
                  </a:lnTo>
                  <a:lnTo>
                    <a:pt x="1102" y="227"/>
                  </a:lnTo>
                  <a:lnTo>
                    <a:pt x="1105" y="227"/>
                  </a:lnTo>
                  <a:lnTo>
                    <a:pt x="1105" y="236"/>
                  </a:lnTo>
                  <a:lnTo>
                    <a:pt x="1111" y="236"/>
                  </a:lnTo>
                  <a:lnTo>
                    <a:pt x="1111" y="254"/>
                  </a:lnTo>
                  <a:lnTo>
                    <a:pt x="1114" y="254"/>
                  </a:lnTo>
                  <a:lnTo>
                    <a:pt x="1116" y="218"/>
                  </a:lnTo>
                  <a:lnTo>
                    <a:pt x="1118" y="178"/>
                  </a:lnTo>
                  <a:lnTo>
                    <a:pt x="1114" y="140"/>
                  </a:lnTo>
                  <a:lnTo>
                    <a:pt x="1105" y="103"/>
                  </a:lnTo>
                  <a:lnTo>
                    <a:pt x="1118" y="103"/>
                  </a:lnTo>
                  <a:lnTo>
                    <a:pt x="1123" y="134"/>
                  </a:lnTo>
                  <a:lnTo>
                    <a:pt x="1131" y="163"/>
                  </a:lnTo>
                  <a:lnTo>
                    <a:pt x="1131" y="178"/>
                  </a:lnTo>
                  <a:lnTo>
                    <a:pt x="1131" y="194"/>
                  </a:lnTo>
                  <a:lnTo>
                    <a:pt x="1129" y="209"/>
                  </a:lnTo>
                  <a:lnTo>
                    <a:pt x="1134" y="220"/>
                  </a:lnTo>
                  <a:lnTo>
                    <a:pt x="1138" y="180"/>
                  </a:lnTo>
                  <a:lnTo>
                    <a:pt x="1145" y="180"/>
                  </a:lnTo>
                  <a:lnTo>
                    <a:pt x="1151" y="196"/>
                  </a:lnTo>
                  <a:lnTo>
                    <a:pt x="1154" y="196"/>
                  </a:lnTo>
                  <a:lnTo>
                    <a:pt x="1154" y="211"/>
                  </a:lnTo>
                  <a:lnTo>
                    <a:pt x="1158" y="211"/>
                  </a:lnTo>
                  <a:lnTo>
                    <a:pt x="1162" y="247"/>
                  </a:lnTo>
                  <a:lnTo>
                    <a:pt x="1165" y="247"/>
                  </a:lnTo>
                  <a:lnTo>
                    <a:pt x="1165" y="271"/>
                  </a:lnTo>
                  <a:lnTo>
                    <a:pt x="1174" y="274"/>
                  </a:lnTo>
                  <a:lnTo>
                    <a:pt x="1174" y="283"/>
                  </a:lnTo>
                  <a:lnTo>
                    <a:pt x="1178" y="283"/>
                  </a:lnTo>
                  <a:lnTo>
                    <a:pt x="1178" y="296"/>
                  </a:lnTo>
                  <a:lnTo>
                    <a:pt x="1182" y="296"/>
                  </a:lnTo>
                  <a:lnTo>
                    <a:pt x="1185" y="320"/>
                  </a:lnTo>
                  <a:lnTo>
                    <a:pt x="1191" y="320"/>
                  </a:lnTo>
                  <a:lnTo>
                    <a:pt x="1193" y="291"/>
                  </a:lnTo>
                  <a:lnTo>
                    <a:pt x="1198" y="265"/>
                  </a:lnTo>
                  <a:lnTo>
                    <a:pt x="1207" y="240"/>
                  </a:lnTo>
                  <a:lnTo>
                    <a:pt x="1214" y="214"/>
                  </a:lnTo>
                  <a:lnTo>
                    <a:pt x="1211" y="154"/>
                  </a:lnTo>
                  <a:lnTo>
                    <a:pt x="1222" y="154"/>
                  </a:lnTo>
                  <a:lnTo>
                    <a:pt x="1225" y="214"/>
                  </a:lnTo>
                  <a:lnTo>
                    <a:pt x="1234" y="214"/>
                  </a:lnTo>
                  <a:lnTo>
                    <a:pt x="1238" y="231"/>
                  </a:lnTo>
                  <a:lnTo>
                    <a:pt x="1231" y="231"/>
                  </a:lnTo>
                  <a:lnTo>
                    <a:pt x="1231" y="223"/>
                  </a:lnTo>
                  <a:lnTo>
                    <a:pt x="1225" y="223"/>
                  </a:lnTo>
                  <a:lnTo>
                    <a:pt x="1225" y="327"/>
                  </a:lnTo>
                  <a:lnTo>
                    <a:pt x="1231" y="327"/>
                  </a:lnTo>
                  <a:lnTo>
                    <a:pt x="1231" y="340"/>
                  </a:lnTo>
                  <a:lnTo>
                    <a:pt x="1234" y="340"/>
                  </a:lnTo>
                  <a:lnTo>
                    <a:pt x="1234" y="334"/>
                  </a:lnTo>
                  <a:lnTo>
                    <a:pt x="1238" y="334"/>
                  </a:lnTo>
                  <a:lnTo>
                    <a:pt x="1245" y="340"/>
                  </a:lnTo>
                  <a:lnTo>
                    <a:pt x="1245" y="303"/>
                  </a:lnTo>
                  <a:lnTo>
                    <a:pt x="1242" y="303"/>
                  </a:lnTo>
                  <a:lnTo>
                    <a:pt x="1242" y="271"/>
                  </a:lnTo>
                  <a:lnTo>
                    <a:pt x="1231" y="236"/>
                  </a:lnTo>
                  <a:lnTo>
                    <a:pt x="1242" y="236"/>
                  </a:lnTo>
                  <a:lnTo>
                    <a:pt x="1245" y="254"/>
                  </a:lnTo>
                  <a:lnTo>
                    <a:pt x="1251" y="254"/>
                  </a:lnTo>
                  <a:lnTo>
                    <a:pt x="1251" y="274"/>
                  </a:lnTo>
                  <a:lnTo>
                    <a:pt x="1254" y="274"/>
                  </a:lnTo>
                  <a:lnTo>
                    <a:pt x="1254" y="283"/>
                  </a:lnTo>
                  <a:lnTo>
                    <a:pt x="1258" y="283"/>
                  </a:lnTo>
                  <a:lnTo>
                    <a:pt x="1258" y="300"/>
                  </a:lnTo>
                  <a:lnTo>
                    <a:pt x="1262" y="300"/>
                  </a:lnTo>
                  <a:lnTo>
                    <a:pt x="1262" y="314"/>
                  </a:lnTo>
                  <a:lnTo>
                    <a:pt x="1265" y="314"/>
                  </a:lnTo>
                  <a:lnTo>
                    <a:pt x="1271" y="343"/>
                  </a:lnTo>
                  <a:lnTo>
                    <a:pt x="1274" y="343"/>
                  </a:lnTo>
                  <a:lnTo>
                    <a:pt x="1278" y="334"/>
                  </a:lnTo>
                  <a:lnTo>
                    <a:pt x="1282" y="325"/>
                  </a:lnTo>
                  <a:lnTo>
                    <a:pt x="1282" y="311"/>
                  </a:lnTo>
                  <a:lnTo>
                    <a:pt x="1271" y="274"/>
                  </a:lnTo>
                  <a:lnTo>
                    <a:pt x="1282" y="280"/>
                  </a:lnTo>
                  <a:lnTo>
                    <a:pt x="1283" y="287"/>
                  </a:lnTo>
                  <a:lnTo>
                    <a:pt x="1287" y="301"/>
                  </a:lnTo>
                  <a:lnTo>
                    <a:pt x="1291" y="318"/>
                  </a:lnTo>
                  <a:lnTo>
                    <a:pt x="1294" y="332"/>
                  </a:lnTo>
                  <a:lnTo>
                    <a:pt x="1300" y="345"/>
                  </a:lnTo>
                  <a:lnTo>
                    <a:pt x="1302" y="351"/>
                  </a:lnTo>
                  <a:lnTo>
                    <a:pt x="1303" y="332"/>
                  </a:lnTo>
                  <a:lnTo>
                    <a:pt x="1305" y="316"/>
                  </a:lnTo>
                  <a:lnTo>
                    <a:pt x="1305" y="296"/>
                  </a:lnTo>
                  <a:lnTo>
                    <a:pt x="1302" y="271"/>
                  </a:lnTo>
                  <a:lnTo>
                    <a:pt x="1314" y="271"/>
                  </a:lnTo>
                  <a:lnTo>
                    <a:pt x="1316" y="294"/>
                  </a:lnTo>
                  <a:lnTo>
                    <a:pt x="1323" y="316"/>
                  </a:lnTo>
                  <a:lnTo>
                    <a:pt x="1331" y="334"/>
                  </a:lnTo>
                  <a:lnTo>
                    <a:pt x="1331" y="356"/>
                  </a:lnTo>
                  <a:lnTo>
                    <a:pt x="1334" y="356"/>
                  </a:lnTo>
                  <a:lnTo>
                    <a:pt x="1322" y="223"/>
                  </a:lnTo>
                  <a:lnTo>
                    <a:pt x="1318" y="223"/>
                  </a:lnTo>
                  <a:lnTo>
                    <a:pt x="1314" y="200"/>
                  </a:lnTo>
                  <a:lnTo>
                    <a:pt x="1311" y="194"/>
                  </a:lnTo>
                  <a:lnTo>
                    <a:pt x="1309" y="191"/>
                  </a:lnTo>
                  <a:lnTo>
                    <a:pt x="1305" y="187"/>
                  </a:lnTo>
                  <a:lnTo>
                    <a:pt x="1303" y="183"/>
                  </a:lnTo>
                  <a:lnTo>
                    <a:pt x="1300" y="178"/>
                  </a:lnTo>
                  <a:lnTo>
                    <a:pt x="1298" y="171"/>
                  </a:lnTo>
                  <a:lnTo>
                    <a:pt x="1311" y="180"/>
                  </a:lnTo>
                  <a:lnTo>
                    <a:pt x="1322" y="194"/>
                  </a:lnTo>
                  <a:lnTo>
                    <a:pt x="1331" y="212"/>
                  </a:lnTo>
                  <a:lnTo>
                    <a:pt x="1338" y="234"/>
                  </a:lnTo>
                  <a:lnTo>
                    <a:pt x="1345" y="254"/>
                  </a:lnTo>
                  <a:lnTo>
                    <a:pt x="1351" y="271"/>
                  </a:lnTo>
                  <a:lnTo>
                    <a:pt x="1351" y="296"/>
                  </a:lnTo>
                  <a:lnTo>
                    <a:pt x="1358" y="300"/>
                  </a:lnTo>
                  <a:lnTo>
                    <a:pt x="1354" y="307"/>
                  </a:lnTo>
                  <a:lnTo>
                    <a:pt x="1362" y="311"/>
                  </a:lnTo>
                  <a:lnTo>
                    <a:pt x="1362" y="327"/>
                  </a:lnTo>
                  <a:lnTo>
                    <a:pt x="1365" y="327"/>
                  </a:lnTo>
                  <a:lnTo>
                    <a:pt x="1365" y="340"/>
                  </a:lnTo>
                  <a:lnTo>
                    <a:pt x="1371" y="340"/>
                  </a:lnTo>
                  <a:lnTo>
                    <a:pt x="1373" y="352"/>
                  </a:lnTo>
                  <a:lnTo>
                    <a:pt x="1373" y="365"/>
                  </a:lnTo>
                  <a:lnTo>
                    <a:pt x="1378" y="374"/>
                  </a:lnTo>
                  <a:lnTo>
                    <a:pt x="1380" y="347"/>
                  </a:lnTo>
                  <a:lnTo>
                    <a:pt x="1382" y="321"/>
                  </a:lnTo>
                  <a:lnTo>
                    <a:pt x="1378" y="300"/>
                  </a:lnTo>
                  <a:lnTo>
                    <a:pt x="1378" y="267"/>
                  </a:lnTo>
                  <a:lnTo>
                    <a:pt x="1374" y="267"/>
                  </a:lnTo>
                  <a:lnTo>
                    <a:pt x="1371" y="240"/>
                  </a:lnTo>
                  <a:lnTo>
                    <a:pt x="1365" y="240"/>
                  </a:lnTo>
                  <a:lnTo>
                    <a:pt x="1363" y="234"/>
                  </a:lnTo>
                  <a:lnTo>
                    <a:pt x="1360" y="232"/>
                  </a:lnTo>
                  <a:lnTo>
                    <a:pt x="1358" y="229"/>
                  </a:lnTo>
                  <a:lnTo>
                    <a:pt x="1356" y="227"/>
                  </a:lnTo>
                  <a:lnTo>
                    <a:pt x="1354" y="221"/>
                  </a:lnTo>
                  <a:lnTo>
                    <a:pt x="1354" y="214"/>
                  </a:lnTo>
                  <a:lnTo>
                    <a:pt x="1362" y="220"/>
                  </a:lnTo>
                  <a:lnTo>
                    <a:pt x="1338" y="176"/>
                  </a:lnTo>
                  <a:lnTo>
                    <a:pt x="1345" y="176"/>
                  </a:lnTo>
                  <a:lnTo>
                    <a:pt x="1382" y="231"/>
                  </a:lnTo>
                  <a:lnTo>
                    <a:pt x="1382" y="240"/>
                  </a:lnTo>
                  <a:lnTo>
                    <a:pt x="1385" y="240"/>
                  </a:lnTo>
                  <a:lnTo>
                    <a:pt x="1385" y="247"/>
                  </a:lnTo>
                  <a:lnTo>
                    <a:pt x="1391" y="247"/>
                  </a:lnTo>
                  <a:lnTo>
                    <a:pt x="1394" y="271"/>
                  </a:lnTo>
                  <a:lnTo>
                    <a:pt x="1398" y="271"/>
                  </a:lnTo>
                  <a:lnTo>
                    <a:pt x="1398" y="280"/>
                  </a:lnTo>
                  <a:lnTo>
                    <a:pt x="1402" y="280"/>
                  </a:lnTo>
                  <a:lnTo>
                    <a:pt x="1402" y="296"/>
                  </a:lnTo>
                  <a:lnTo>
                    <a:pt x="1405" y="296"/>
                  </a:lnTo>
                  <a:lnTo>
                    <a:pt x="1411" y="323"/>
                  </a:lnTo>
                  <a:lnTo>
                    <a:pt x="1414" y="323"/>
                  </a:lnTo>
                  <a:lnTo>
                    <a:pt x="1416" y="289"/>
                  </a:lnTo>
                  <a:lnTo>
                    <a:pt x="1418" y="254"/>
                  </a:lnTo>
                  <a:lnTo>
                    <a:pt x="1420" y="218"/>
                  </a:lnTo>
                  <a:lnTo>
                    <a:pt x="1420" y="183"/>
                  </a:lnTo>
                  <a:lnTo>
                    <a:pt x="1414" y="151"/>
                  </a:lnTo>
                  <a:lnTo>
                    <a:pt x="1414" y="120"/>
                  </a:lnTo>
                  <a:lnTo>
                    <a:pt x="1411" y="120"/>
                  </a:lnTo>
                  <a:lnTo>
                    <a:pt x="1407" y="105"/>
                  </a:lnTo>
                  <a:lnTo>
                    <a:pt x="1407" y="92"/>
                  </a:lnTo>
                  <a:lnTo>
                    <a:pt x="1409" y="81"/>
                  </a:lnTo>
                  <a:lnTo>
                    <a:pt x="1409" y="72"/>
                  </a:lnTo>
                  <a:lnTo>
                    <a:pt x="1405" y="67"/>
                  </a:lnTo>
                  <a:lnTo>
                    <a:pt x="1405" y="63"/>
                  </a:lnTo>
                  <a:lnTo>
                    <a:pt x="1411" y="63"/>
                  </a:lnTo>
                  <a:lnTo>
                    <a:pt x="1411" y="60"/>
                  </a:lnTo>
                  <a:lnTo>
                    <a:pt x="1413" y="60"/>
                  </a:lnTo>
                  <a:lnTo>
                    <a:pt x="1414" y="60"/>
                  </a:lnTo>
                  <a:lnTo>
                    <a:pt x="1416" y="60"/>
                  </a:lnTo>
                  <a:lnTo>
                    <a:pt x="1416" y="61"/>
                  </a:lnTo>
                  <a:lnTo>
                    <a:pt x="1416" y="61"/>
                  </a:lnTo>
                  <a:lnTo>
                    <a:pt x="1418" y="63"/>
                  </a:lnTo>
                  <a:lnTo>
                    <a:pt x="1422" y="72"/>
                  </a:lnTo>
                  <a:lnTo>
                    <a:pt x="1422" y="85"/>
                  </a:lnTo>
                  <a:lnTo>
                    <a:pt x="1420" y="98"/>
                  </a:lnTo>
                  <a:lnTo>
                    <a:pt x="1422" y="111"/>
                  </a:lnTo>
                  <a:lnTo>
                    <a:pt x="1431" y="145"/>
                  </a:lnTo>
                  <a:lnTo>
                    <a:pt x="1438" y="181"/>
                  </a:lnTo>
                  <a:lnTo>
                    <a:pt x="1445" y="214"/>
                  </a:lnTo>
                  <a:lnTo>
                    <a:pt x="1445" y="243"/>
                  </a:lnTo>
                  <a:lnTo>
                    <a:pt x="1451" y="243"/>
                  </a:lnTo>
                  <a:lnTo>
                    <a:pt x="1453" y="258"/>
                  </a:lnTo>
                  <a:lnTo>
                    <a:pt x="1453" y="276"/>
                  </a:lnTo>
                  <a:lnTo>
                    <a:pt x="1451" y="292"/>
                  </a:lnTo>
                  <a:lnTo>
                    <a:pt x="1453" y="309"/>
                  </a:lnTo>
                  <a:lnTo>
                    <a:pt x="1458" y="320"/>
                  </a:lnTo>
                  <a:lnTo>
                    <a:pt x="1465" y="220"/>
                  </a:lnTo>
                  <a:lnTo>
                    <a:pt x="1471" y="220"/>
                  </a:lnTo>
                  <a:lnTo>
                    <a:pt x="1473" y="203"/>
                  </a:lnTo>
                  <a:lnTo>
                    <a:pt x="1473" y="181"/>
                  </a:lnTo>
                  <a:lnTo>
                    <a:pt x="1471" y="158"/>
                  </a:lnTo>
                  <a:lnTo>
                    <a:pt x="1471" y="132"/>
                  </a:lnTo>
                  <a:lnTo>
                    <a:pt x="1471" y="111"/>
                  </a:lnTo>
                  <a:lnTo>
                    <a:pt x="1482" y="114"/>
                  </a:lnTo>
                  <a:lnTo>
                    <a:pt x="1474" y="327"/>
                  </a:lnTo>
                  <a:lnTo>
                    <a:pt x="1474" y="340"/>
                  </a:lnTo>
                  <a:lnTo>
                    <a:pt x="1473" y="356"/>
                  </a:lnTo>
                  <a:lnTo>
                    <a:pt x="1473" y="374"/>
                  </a:lnTo>
                  <a:lnTo>
                    <a:pt x="1473" y="392"/>
                  </a:lnTo>
                  <a:lnTo>
                    <a:pt x="1474" y="407"/>
                  </a:lnTo>
                  <a:lnTo>
                    <a:pt x="1478" y="416"/>
                  </a:lnTo>
                  <a:lnTo>
                    <a:pt x="1480" y="403"/>
                  </a:lnTo>
                  <a:lnTo>
                    <a:pt x="1482" y="385"/>
                  </a:lnTo>
                  <a:lnTo>
                    <a:pt x="1487" y="365"/>
                  </a:lnTo>
                  <a:lnTo>
                    <a:pt x="1491" y="349"/>
                  </a:lnTo>
                  <a:lnTo>
                    <a:pt x="1494" y="340"/>
                  </a:lnTo>
                  <a:lnTo>
                    <a:pt x="1496" y="338"/>
                  </a:lnTo>
                  <a:lnTo>
                    <a:pt x="1496" y="336"/>
                  </a:lnTo>
                  <a:lnTo>
                    <a:pt x="1496" y="336"/>
                  </a:lnTo>
                  <a:lnTo>
                    <a:pt x="1498" y="336"/>
                  </a:lnTo>
                  <a:lnTo>
                    <a:pt x="1500" y="336"/>
                  </a:lnTo>
                  <a:lnTo>
                    <a:pt x="1502" y="334"/>
                  </a:lnTo>
                  <a:lnTo>
                    <a:pt x="1502" y="356"/>
                  </a:lnTo>
                  <a:lnTo>
                    <a:pt x="1505" y="356"/>
                  </a:lnTo>
                  <a:lnTo>
                    <a:pt x="1511" y="291"/>
                  </a:lnTo>
                  <a:lnTo>
                    <a:pt x="1513" y="285"/>
                  </a:lnTo>
                  <a:lnTo>
                    <a:pt x="1516" y="276"/>
                  </a:lnTo>
                  <a:lnTo>
                    <a:pt x="1520" y="265"/>
                  </a:lnTo>
                  <a:lnTo>
                    <a:pt x="1518" y="254"/>
                  </a:lnTo>
                  <a:lnTo>
                    <a:pt x="1511" y="251"/>
                  </a:lnTo>
                  <a:lnTo>
                    <a:pt x="1511" y="243"/>
                  </a:lnTo>
                  <a:lnTo>
                    <a:pt x="1518" y="243"/>
                  </a:lnTo>
                  <a:lnTo>
                    <a:pt x="1531" y="103"/>
                  </a:lnTo>
                  <a:lnTo>
                    <a:pt x="1538" y="103"/>
                  </a:lnTo>
                  <a:lnTo>
                    <a:pt x="1531" y="280"/>
                  </a:lnTo>
                  <a:lnTo>
                    <a:pt x="1534" y="280"/>
                  </a:lnTo>
                  <a:lnTo>
                    <a:pt x="1534" y="291"/>
                  </a:lnTo>
                  <a:lnTo>
                    <a:pt x="1538" y="291"/>
                  </a:lnTo>
                  <a:lnTo>
                    <a:pt x="1540" y="301"/>
                  </a:lnTo>
                  <a:lnTo>
                    <a:pt x="1542" y="314"/>
                  </a:lnTo>
                  <a:lnTo>
                    <a:pt x="1542" y="327"/>
                  </a:lnTo>
                  <a:lnTo>
                    <a:pt x="1545" y="334"/>
                  </a:lnTo>
                  <a:lnTo>
                    <a:pt x="1565" y="154"/>
                  </a:lnTo>
                  <a:lnTo>
                    <a:pt x="1574" y="154"/>
                  </a:lnTo>
                  <a:lnTo>
                    <a:pt x="1578" y="176"/>
                  </a:lnTo>
                  <a:lnTo>
                    <a:pt x="1578" y="178"/>
                  </a:lnTo>
                  <a:lnTo>
                    <a:pt x="1576" y="178"/>
                  </a:lnTo>
                  <a:lnTo>
                    <a:pt x="1576" y="178"/>
                  </a:lnTo>
                  <a:lnTo>
                    <a:pt x="1574" y="176"/>
                  </a:lnTo>
                  <a:lnTo>
                    <a:pt x="1574" y="178"/>
                  </a:lnTo>
                  <a:lnTo>
                    <a:pt x="1574" y="180"/>
                  </a:lnTo>
                  <a:lnTo>
                    <a:pt x="1578" y="180"/>
                  </a:lnTo>
                  <a:lnTo>
                    <a:pt x="1578" y="231"/>
                  </a:lnTo>
                  <a:lnTo>
                    <a:pt x="1582" y="231"/>
                  </a:lnTo>
                  <a:lnTo>
                    <a:pt x="1591" y="154"/>
                  </a:lnTo>
                  <a:lnTo>
                    <a:pt x="1578" y="151"/>
                  </a:lnTo>
                  <a:lnTo>
                    <a:pt x="1578" y="143"/>
                  </a:lnTo>
                  <a:lnTo>
                    <a:pt x="1583" y="141"/>
                  </a:lnTo>
                  <a:lnTo>
                    <a:pt x="1587" y="141"/>
                  </a:lnTo>
                  <a:lnTo>
                    <a:pt x="1591" y="140"/>
                  </a:lnTo>
                  <a:lnTo>
                    <a:pt x="1594" y="138"/>
                  </a:lnTo>
                  <a:lnTo>
                    <a:pt x="1596" y="136"/>
                  </a:lnTo>
                  <a:lnTo>
                    <a:pt x="1602" y="136"/>
                  </a:lnTo>
                  <a:lnTo>
                    <a:pt x="1602" y="154"/>
                  </a:lnTo>
                  <a:lnTo>
                    <a:pt x="1613" y="163"/>
                  </a:lnTo>
                  <a:lnTo>
                    <a:pt x="1625" y="178"/>
                  </a:lnTo>
                  <a:lnTo>
                    <a:pt x="1638" y="194"/>
                  </a:lnTo>
                  <a:lnTo>
                    <a:pt x="1649" y="211"/>
                  </a:lnTo>
                  <a:lnTo>
                    <a:pt x="1654" y="223"/>
                  </a:lnTo>
                  <a:lnTo>
                    <a:pt x="1658" y="223"/>
                  </a:lnTo>
                  <a:lnTo>
                    <a:pt x="1647" y="172"/>
                  </a:lnTo>
                  <a:lnTo>
                    <a:pt x="1634" y="127"/>
                  </a:lnTo>
                  <a:lnTo>
                    <a:pt x="1631" y="94"/>
                  </a:lnTo>
                  <a:lnTo>
                    <a:pt x="1623" y="76"/>
                  </a:lnTo>
                  <a:lnTo>
                    <a:pt x="1618" y="54"/>
                  </a:lnTo>
                  <a:lnTo>
                    <a:pt x="1625" y="54"/>
                  </a:lnTo>
                  <a:lnTo>
                    <a:pt x="1651" y="136"/>
                  </a:lnTo>
                  <a:lnTo>
                    <a:pt x="1651" y="151"/>
                  </a:lnTo>
                  <a:lnTo>
                    <a:pt x="1654" y="151"/>
                  </a:lnTo>
                  <a:lnTo>
                    <a:pt x="1658" y="180"/>
                  </a:lnTo>
                  <a:lnTo>
                    <a:pt x="1662" y="180"/>
                  </a:lnTo>
                  <a:lnTo>
                    <a:pt x="1662" y="176"/>
                  </a:lnTo>
                  <a:lnTo>
                    <a:pt x="1665" y="176"/>
                  </a:lnTo>
                  <a:lnTo>
                    <a:pt x="1674" y="180"/>
                  </a:lnTo>
                  <a:lnTo>
                    <a:pt x="1673" y="196"/>
                  </a:lnTo>
                  <a:lnTo>
                    <a:pt x="1671" y="214"/>
                  </a:lnTo>
                  <a:lnTo>
                    <a:pt x="1665" y="214"/>
                  </a:lnTo>
                  <a:lnTo>
                    <a:pt x="1665" y="220"/>
                  </a:lnTo>
                  <a:lnTo>
                    <a:pt x="1671" y="220"/>
                  </a:lnTo>
                  <a:lnTo>
                    <a:pt x="1671" y="243"/>
                  </a:lnTo>
                  <a:lnTo>
                    <a:pt x="1678" y="243"/>
                  </a:lnTo>
                  <a:lnTo>
                    <a:pt x="1676" y="232"/>
                  </a:lnTo>
                  <a:lnTo>
                    <a:pt x="1678" y="220"/>
                  </a:lnTo>
                  <a:lnTo>
                    <a:pt x="1678" y="203"/>
                  </a:lnTo>
                  <a:lnTo>
                    <a:pt x="1678" y="83"/>
                  </a:lnTo>
                  <a:lnTo>
                    <a:pt x="1685" y="83"/>
                  </a:lnTo>
                  <a:lnTo>
                    <a:pt x="1685" y="136"/>
                  </a:lnTo>
                  <a:lnTo>
                    <a:pt x="1691" y="136"/>
                  </a:lnTo>
                  <a:lnTo>
                    <a:pt x="1685" y="143"/>
                  </a:lnTo>
                  <a:lnTo>
                    <a:pt x="1691" y="154"/>
                  </a:lnTo>
                  <a:lnTo>
                    <a:pt x="1689" y="156"/>
                  </a:lnTo>
                  <a:lnTo>
                    <a:pt x="1687" y="156"/>
                  </a:lnTo>
                  <a:lnTo>
                    <a:pt x="1685" y="156"/>
                  </a:lnTo>
                  <a:lnTo>
                    <a:pt x="1685" y="158"/>
                  </a:lnTo>
                  <a:lnTo>
                    <a:pt x="1685" y="160"/>
                  </a:lnTo>
                  <a:lnTo>
                    <a:pt x="1691" y="160"/>
                  </a:lnTo>
                  <a:lnTo>
                    <a:pt x="1691" y="191"/>
                  </a:lnTo>
                  <a:lnTo>
                    <a:pt x="1694" y="191"/>
                  </a:lnTo>
                  <a:lnTo>
                    <a:pt x="1694" y="163"/>
                  </a:lnTo>
                  <a:lnTo>
                    <a:pt x="1702" y="163"/>
                  </a:lnTo>
                  <a:lnTo>
                    <a:pt x="1705" y="191"/>
                  </a:lnTo>
                  <a:lnTo>
                    <a:pt x="1713" y="218"/>
                  </a:lnTo>
                  <a:lnTo>
                    <a:pt x="1718" y="245"/>
                  </a:lnTo>
                  <a:lnTo>
                    <a:pt x="1722" y="274"/>
                  </a:lnTo>
                  <a:lnTo>
                    <a:pt x="1731" y="274"/>
                  </a:lnTo>
                  <a:lnTo>
                    <a:pt x="1733" y="289"/>
                  </a:lnTo>
                  <a:lnTo>
                    <a:pt x="1736" y="305"/>
                  </a:lnTo>
                  <a:lnTo>
                    <a:pt x="1742" y="314"/>
                  </a:lnTo>
                  <a:lnTo>
                    <a:pt x="1743" y="294"/>
                  </a:lnTo>
                  <a:lnTo>
                    <a:pt x="1745" y="276"/>
                  </a:lnTo>
                  <a:lnTo>
                    <a:pt x="1751" y="260"/>
                  </a:lnTo>
                  <a:lnTo>
                    <a:pt x="1751" y="227"/>
                  </a:lnTo>
                  <a:lnTo>
                    <a:pt x="1754" y="227"/>
                  </a:lnTo>
                  <a:lnTo>
                    <a:pt x="1754" y="191"/>
                  </a:lnTo>
                  <a:lnTo>
                    <a:pt x="1758" y="191"/>
                  </a:lnTo>
                  <a:lnTo>
                    <a:pt x="1760" y="174"/>
                  </a:lnTo>
                  <a:lnTo>
                    <a:pt x="1760" y="156"/>
                  </a:lnTo>
                  <a:lnTo>
                    <a:pt x="1760" y="138"/>
                  </a:lnTo>
                  <a:lnTo>
                    <a:pt x="1762" y="123"/>
                  </a:lnTo>
                  <a:lnTo>
                    <a:pt x="1765" y="123"/>
                  </a:lnTo>
                  <a:lnTo>
                    <a:pt x="1765" y="187"/>
                  </a:lnTo>
                  <a:lnTo>
                    <a:pt x="1774" y="187"/>
                  </a:lnTo>
                  <a:lnTo>
                    <a:pt x="1773" y="192"/>
                  </a:lnTo>
                  <a:lnTo>
                    <a:pt x="1773" y="196"/>
                  </a:lnTo>
                  <a:lnTo>
                    <a:pt x="1771" y="200"/>
                  </a:lnTo>
                  <a:lnTo>
                    <a:pt x="1771" y="203"/>
                  </a:lnTo>
                  <a:lnTo>
                    <a:pt x="1782" y="200"/>
                  </a:lnTo>
                  <a:lnTo>
                    <a:pt x="1778" y="207"/>
                  </a:lnTo>
                  <a:lnTo>
                    <a:pt x="1785" y="211"/>
                  </a:lnTo>
                  <a:lnTo>
                    <a:pt x="1785" y="223"/>
                  </a:lnTo>
                  <a:lnTo>
                    <a:pt x="1791" y="223"/>
                  </a:lnTo>
                  <a:lnTo>
                    <a:pt x="1791" y="231"/>
                  </a:lnTo>
                  <a:lnTo>
                    <a:pt x="1794" y="231"/>
                  </a:lnTo>
                  <a:lnTo>
                    <a:pt x="1794" y="243"/>
                  </a:lnTo>
                  <a:lnTo>
                    <a:pt x="1798" y="243"/>
                  </a:lnTo>
                  <a:lnTo>
                    <a:pt x="1798" y="254"/>
                  </a:lnTo>
                  <a:lnTo>
                    <a:pt x="1802" y="254"/>
                  </a:lnTo>
                  <a:lnTo>
                    <a:pt x="1802" y="267"/>
                  </a:lnTo>
                  <a:lnTo>
                    <a:pt x="1805" y="267"/>
                  </a:lnTo>
                  <a:lnTo>
                    <a:pt x="1805" y="283"/>
                  </a:lnTo>
                  <a:lnTo>
                    <a:pt x="1811" y="283"/>
                  </a:lnTo>
                  <a:lnTo>
                    <a:pt x="1814" y="320"/>
                  </a:lnTo>
                  <a:lnTo>
                    <a:pt x="1818" y="320"/>
                  </a:lnTo>
                  <a:lnTo>
                    <a:pt x="1820" y="331"/>
                  </a:lnTo>
                  <a:lnTo>
                    <a:pt x="1820" y="345"/>
                  </a:lnTo>
                  <a:lnTo>
                    <a:pt x="1820" y="361"/>
                  </a:lnTo>
                  <a:lnTo>
                    <a:pt x="1822" y="374"/>
                  </a:lnTo>
                  <a:lnTo>
                    <a:pt x="1825" y="383"/>
                  </a:lnTo>
                  <a:lnTo>
                    <a:pt x="1825" y="361"/>
                  </a:lnTo>
                  <a:lnTo>
                    <a:pt x="1825" y="338"/>
                  </a:lnTo>
                  <a:lnTo>
                    <a:pt x="1825" y="318"/>
                  </a:lnTo>
                  <a:lnTo>
                    <a:pt x="1825" y="303"/>
                  </a:lnTo>
                  <a:lnTo>
                    <a:pt x="1827" y="303"/>
                  </a:lnTo>
                  <a:lnTo>
                    <a:pt x="1827" y="301"/>
                  </a:lnTo>
                  <a:lnTo>
                    <a:pt x="1829" y="300"/>
                  </a:lnTo>
                  <a:lnTo>
                    <a:pt x="1831" y="296"/>
                  </a:lnTo>
                  <a:lnTo>
                    <a:pt x="1831" y="291"/>
                  </a:lnTo>
                  <a:lnTo>
                    <a:pt x="1825" y="291"/>
                  </a:lnTo>
                  <a:lnTo>
                    <a:pt x="1825" y="271"/>
                  </a:lnTo>
                  <a:lnTo>
                    <a:pt x="1822" y="271"/>
                  </a:lnTo>
                  <a:lnTo>
                    <a:pt x="1820" y="269"/>
                  </a:lnTo>
                  <a:lnTo>
                    <a:pt x="1820" y="265"/>
                  </a:lnTo>
                  <a:lnTo>
                    <a:pt x="1820" y="263"/>
                  </a:lnTo>
                  <a:lnTo>
                    <a:pt x="1818" y="260"/>
                  </a:lnTo>
                  <a:lnTo>
                    <a:pt x="1818" y="254"/>
                  </a:lnTo>
                  <a:lnTo>
                    <a:pt x="1825" y="260"/>
                  </a:lnTo>
                  <a:lnTo>
                    <a:pt x="1825" y="247"/>
                  </a:lnTo>
                  <a:lnTo>
                    <a:pt x="1838" y="251"/>
                  </a:lnTo>
                  <a:lnTo>
                    <a:pt x="1840" y="263"/>
                  </a:lnTo>
                  <a:lnTo>
                    <a:pt x="1843" y="274"/>
                  </a:lnTo>
                  <a:lnTo>
                    <a:pt x="1845" y="283"/>
                  </a:lnTo>
                  <a:lnTo>
                    <a:pt x="1845" y="307"/>
                  </a:lnTo>
                  <a:lnTo>
                    <a:pt x="1858" y="311"/>
                  </a:lnTo>
                  <a:lnTo>
                    <a:pt x="1858" y="314"/>
                  </a:lnTo>
                  <a:lnTo>
                    <a:pt x="1854" y="321"/>
                  </a:lnTo>
                  <a:lnTo>
                    <a:pt x="1853" y="334"/>
                  </a:lnTo>
                  <a:lnTo>
                    <a:pt x="1853" y="349"/>
                  </a:lnTo>
                  <a:lnTo>
                    <a:pt x="1854" y="360"/>
                  </a:lnTo>
                  <a:lnTo>
                    <a:pt x="1858" y="360"/>
                  </a:lnTo>
                  <a:lnTo>
                    <a:pt x="1865" y="463"/>
                  </a:lnTo>
                  <a:lnTo>
                    <a:pt x="1874" y="463"/>
                  </a:lnTo>
                  <a:lnTo>
                    <a:pt x="1876" y="429"/>
                  </a:lnTo>
                  <a:lnTo>
                    <a:pt x="1878" y="391"/>
                  </a:lnTo>
                  <a:lnTo>
                    <a:pt x="1878" y="351"/>
                  </a:lnTo>
                  <a:lnTo>
                    <a:pt x="1878" y="307"/>
                  </a:lnTo>
                  <a:lnTo>
                    <a:pt x="1874" y="307"/>
                  </a:lnTo>
                  <a:lnTo>
                    <a:pt x="1874" y="283"/>
                  </a:lnTo>
                  <a:lnTo>
                    <a:pt x="1871" y="283"/>
                  </a:lnTo>
                  <a:lnTo>
                    <a:pt x="1865" y="254"/>
                  </a:lnTo>
                  <a:lnTo>
                    <a:pt x="1871" y="254"/>
                  </a:lnTo>
                  <a:lnTo>
                    <a:pt x="1871" y="260"/>
                  </a:lnTo>
                  <a:lnTo>
                    <a:pt x="1876" y="267"/>
                  </a:lnTo>
                  <a:lnTo>
                    <a:pt x="1880" y="274"/>
                  </a:lnTo>
                  <a:lnTo>
                    <a:pt x="1880" y="283"/>
                  </a:lnTo>
                  <a:lnTo>
                    <a:pt x="1882" y="296"/>
                  </a:lnTo>
                  <a:lnTo>
                    <a:pt x="1885" y="296"/>
                  </a:lnTo>
                  <a:lnTo>
                    <a:pt x="1885" y="320"/>
                  </a:lnTo>
                  <a:lnTo>
                    <a:pt x="1891" y="320"/>
                  </a:lnTo>
                  <a:lnTo>
                    <a:pt x="1891" y="334"/>
                  </a:lnTo>
                  <a:lnTo>
                    <a:pt x="1894" y="334"/>
                  </a:lnTo>
                  <a:lnTo>
                    <a:pt x="1896" y="349"/>
                  </a:lnTo>
                  <a:lnTo>
                    <a:pt x="1896" y="361"/>
                  </a:lnTo>
                  <a:lnTo>
                    <a:pt x="1896" y="372"/>
                  </a:lnTo>
                  <a:lnTo>
                    <a:pt x="1902" y="383"/>
                  </a:lnTo>
                  <a:lnTo>
                    <a:pt x="1903" y="352"/>
                  </a:lnTo>
                  <a:lnTo>
                    <a:pt x="1905" y="321"/>
                  </a:lnTo>
                  <a:lnTo>
                    <a:pt x="1907" y="291"/>
                  </a:lnTo>
                  <a:lnTo>
                    <a:pt x="1902" y="263"/>
                  </a:lnTo>
                  <a:lnTo>
                    <a:pt x="1902" y="236"/>
                  </a:lnTo>
                  <a:lnTo>
                    <a:pt x="1898" y="236"/>
                  </a:lnTo>
                  <a:lnTo>
                    <a:pt x="1894" y="211"/>
                  </a:lnTo>
                  <a:lnTo>
                    <a:pt x="1885" y="207"/>
                  </a:lnTo>
                  <a:lnTo>
                    <a:pt x="1874" y="187"/>
                  </a:lnTo>
                  <a:lnTo>
                    <a:pt x="1885" y="187"/>
                  </a:lnTo>
                  <a:lnTo>
                    <a:pt x="1885" y="183"/>
                  </a:lnTo>
                  <a:lnTo>
                    <a:pt x="1876" y="172"/>
                  </a:lnTo>
                  <a:lnTo>
                    <a:pt x="1867" y="158"/>
                  </a:lnTo>
                  <a:lnTo>
                    <a:pt x="1862" y="143"/>
                  </a:lnTo>
                  <a:lnTo>
                    <a:pt x="1874" y="143"/>
                  </a:lnTo>
                  <a:lnTo>
                    <a:pt x="1876" y="151"/>
                  </a:lnTo>
                  <a:lnTo>
                    <a:pt x="1880" y="156"/>
                  </a:lnTo>
                  <a:lnTo>
                    <a:pt x="1883" y="161"/>
                  </a:lnTo>
                  <a:lnTo>
                    <a:pt x="1887" y="165"/>
                  </a:lnTo>
                  <a:lnTo>
                    <a:pt x="1891" y="171"/>
                  </a:lnTo>
                  <a:lnTo>
                    <a:pt x="1891" y="180"/>
                  </a:lnTo>
                  <a:lnTo>
                    <a:pt x="1894" y="180"/>
                  </a:lnTo>
                  <a:lnTo>
                    <a:pt x="1894" y="187"/>
                  </a:lnTo>
                  <a:lnTo>
                    <a:pt x="1902" y="191"/>
                  </a:lnTo>
                  <a:lnTo>
                    <a:pt x="1905" y="211"/>
                  </a:lnTo>
                  <a:lnTo>
                    <a:pt x="1911" y="211"/>
                  </a:lnTo>
                  <a:lnTo>
                    <a:pt x="1914" y="227"/>
                  </a:lnTo>
                  <a:lnTo>
                    <a:pt x="1918" y="227"/>
                  </a:lnTo>
                  <a:lnTo>
                    <a:pt x="1918" y="240"/>
                  </a:lnTo>
                  <a:lnTo>
                    <a:pt x="1922" y="240"/>
                  </a:lnTo>
                  <a:lnTo>
                    <a:pt x="1922" y="260"/>
                  </a:lnTo>
                  <a:lnTo>
                    <a:pt x="1925" y="260"/>
                  </a:lnTo>
                  <a:lnTo>
                    <a:pt x="1934" y="311"/>
                  </a:lnTo>
                  <a:lnTo>
                    <a:pt x="1938" y="311"/>
                  </a:lnTo>
                  <a:lnTo>
                    <a:pt x="1940" y="267"/>
                  </a:lnTo>
                  <a:lnTo>
                    <a:pt x="1943" y="223"/>
                  </a:lnTo>
                  <a:lnTo>
                    <a:pt x="1945" y="176"/>
                  </a:lnTo>
                  <a:lnTo>
                    <a:pt x="1938" y="176"/>
                  </a:lnTo>
                  <a:lnTo>
                    <a:pt x="1934" y="156"/>
                  </a:lnTo>
                  <a:lnTo>
                    <a:pt x="1925" y="141"/>
                  </a:lnTo>
                  <a:lnTo>
                    <a:pt x="1916" y="127"/>
                  </a:lnTo>
                  <a:lnTo>
                    <a:pt x="1907" y="112"/>
                  </a:lnTo>
                  <a:lnTo>
                    <a:pt x="1902" y="94"/>
                  </a:lnTo>
                  <a:lnTo>
                    <a:pt x="1911" y="94"/>
                  </a:lnTo>
                  <a:lnTo>
                    <a:pt x="1914" y="107"/>
                  </a:lnTo>
                  <a:lnTo>
                    <a:pt x="1922" y="111"/>
                  </a:lnTo>
                  <a:lnTo>
                    <a:pt x="1934" y="134"/>
                  </a:lnTo>
                  <a:lnTo>
                    <a:pt x="1942" y="160"/>
                  </a:lnTo>
                  <a:lnTo>
                    <a:pt x="1945" y="160"/>
                  </a:lnTo>
                  <a:lnTo>
                    <a:pt x="1945" y="87"/>
                  </a:lnTo>
                  <a:lnTo>
                    <a:pt x="1951" y="87"/>
                  </a:lnTo>
                  <a:lnTo>
                    <a:pt x="1951" y="54"/>
                  </a:lnTo>
                  <a:lnTo>
                    <a:pt x="1954" y="54"/>
                  </a:lnTo>
                  <a:lnTo>
                    <a:pt x="1956" y="51"/>
                  </a:lnTo>
                  <a:lnTo>
                    <a:pt x="1956" y="47"/>
                  </a:lnTo>
                  <a:lnTo>
                    <a:pt x="1956" y="43"/>
                  </a:lnTo>
                  <a:lnTo>
                    <a:pt x="1958" y="40"/>
                  </a:lnTo>
                  <a:lnTo>
                    <a:pt x="1962" y="40"/>
                  </a:lnTo>
                  <a:lnTo>
                    <a:pt x="1962" y="43"/>
                  </a:lnTo>
                  <a:lnTo>
                    <a:pt x="1965" y="43"/>
                  </a:lnTo>
                  <a:lnTo>
                    <a:pt x="1962" y="87"/>
                  </a:lnTo>
                  <a:lnTo>
                    <a:pt x="1958" y="87"/>
                  </a:lnTo>
                  <a:lnTo>
                    <a:pt x="1962" y="107"/>
                  </a:lnTo>
                  <a:lnTo>
                    <a:pt x="1969" y="111"/>
                  </a:lnTo>
                  <a:lnTo>
                    <a:pt x="1973" y="114"/>
                  </a:lnTo>
                  <a:lnTo>
                    <a:pt x="1978" y="118"/>
                  </a:lnTo>
                  <a:lnTo>
                    <a:pt x="1983" y="121"/>
                  </a:lnTo>
                  <a:lnTo>
                    <a:pt x="1991" y="123"/>
                  </a:lnTo>
                  <a:lnTo>
                    <a:pt x="1991" y="120"/>
                  </a:lnTo>
                  <a:lnTo>
                    <a:pt x="2002" y="111"/>
                  </a:lnTo>
                  <a:lnTo>
                    <a:pt x="2002" y="94"/>
                  </a:lnTo>
                  <a:lnTo>
                    <a:pt x="2014" y="94"/>
                  </a:lnTo>
                  <a:lnTo>
                    <a:pt x="2014" y="103"/>
                  </a:lnTo>
                  <a:lnTo>
                    <a:pt x="2011" y="103"/>
                  </a:lnTo>
                  <a:lnTo>
                    <a:pt x="2011" y="107"/>
                  </a:lnTo>
                  <a:lnTo>
                    <a:pt x="2014" y="107"/>
                  </a:lnTo>
                  <a:lnTo>
                    <a:pt x="2013" y="109"/>
                  </a:lnTo>
                  <a:lnTo>
                    <a:pt x="2013" y="109"/>
                  </a:lnTo>
                  <a:lnTo>
                    <a:pt x="2013" y="109"/>
                  </a:lnTo>
                  <a:lnTo>
                    <a:pt x="2011" y="109"/>
                  </a:lnTo>
                  <a:lnTo>
                    <a:pt x="2011" y="111"/>
                  </a:lnTo>
                  <a:lnTo>
                    <a:pt x="2011" y="140"/>
                  </a:lnTo>
                  <a:lnTo>
                    <a:pt x="2005" y="140"/>
                  </a:lnTo>
                  <a:lnTo>
                    <a:pt x="2011" y="151"/>
                  </a:lnTo>
                  <a:lnTo>
                    <a:pt x="2005" y="151"/>
                  </a:lnTo>
                  <a:lnTo>
                    <a:pt x="2005" y="154"/>
                  </a:lnTo>
                  <a:lnTo>
                    <a:pt x="2011" y="154"/>
                  </a:lnTo>
                  <a:lnTo>
                    <a:pt x="2011" y="163"/>
                  </a:lnTo>
                  <a:lnTo>
                    <a:pt x="2018" y="167"/>
                  </a:lnTo>
                  <a:lnTo>
                    <a:pt x="2031" y="203"/>
                  </a:lnTo>
                  <a:lnTo>
                    <a:pt x="2034" y="203"/>
                  </a:lnTo>
                  <a:lnTo>
                    <a:pt x="2036" y="176"/>
                  </a:lnTo>
                  <a:lnTo>
                    <a:pt x="2040" y="152"/>
                  </a:lnTo>
                  <a:lnTo>
                    <a:pt x="2045" y="131"/>
                  </a:lnTo>
                  <a:lnTo>
                    <a:pt x="2051" y="107"/>
                  </a:lnTo>
                  <a:lnTo>
                    <a:pt x="2062" y="103"/>
                  </a:lnTo>
                  <a:lnTo>
                    <a:pt x="2062" y="94"/>
                  </a:lnTo>
                  <a:lnTo>
                    <a:pt x="2074" y="100"/>
                  </a:lnTo>
                  <a:lnTo>
                    <a:pt x="2071" y="123"/>
                  </a:lnTo>
                  <a:lnTo>
                    <a:pt x="2065" y="123"/>
                  </a:lnTo>
                  <a:lnTo>
                    <a:pt x="2065" y="160"/>
                  </a:lnTo>
                  <a:lnTo>
                    <a:pt x="2062" y="160"/>
                  </a:lnTo>
                  <a:lnTo>
                    <a:pt x="2058" y="207"/>
                  </a:lnTo>
                  <a:lnTo>
                    <a:pt x="2054" y="207"/>
                  </a:lnTo>
                  <a:lnTo>
                    <a:pt x="2054" y="243"/>
                  </a:lnTo>
                  <a:lnTo>
                    <a:pt x="2051" y="243"/>
                  </a:lnTo>
                  <a:lnTo>
                    <a:pt x="2054" y="300"/>
                  </a:lnTo>
                  <a:lnTo>
                    <a:pt x="2058" y="300"/>
                  </a:lnTo>
                  <a:lnTo>
                    <a:pt x="2060" y="312"/>
                  </a:lnTo>
                  <a:lnTo>
                    <a:pt x="2060" y="323"/>
                  </a:lnTo>
                  <a:lnTo>
                    <a:pt x="2060" y="334"/>
                  </a:lnTo>
                  <a:lnTo>
                    <a:pt x="2065" y="343"/>
                  </a:lnTo>
                  <a:lnTo>
                    <a:pt x="2063" y="314"/>
                  </a:lnTo>
                  <a:lnTo>
                    <a:pt x="2058" y="287"/>
                  </a:lnTo>
                  <a:lnTo>
                    <a:pt x="2054" y="260"/>
                  </a:lnTo>
                  <a:lnTo>
                    <a:pt x="2056" y="260"/>
                  </a:lnTo>
                  <a:lnTo>
                    <a:pt x="2056" y="261"/>
                  </a:lnTo>
                  <a:lnTo>
                    <a:pt x="2056" y="261"/>
                  </a:lnTo>
                  <a:lnTo>
                    <a:pt x="2056" y="261"/>
                  </a:lnTo>
                  <a:lnTo>
                    <a:pt x="2056" y="261"/>
                  </a:lnTo>
                  <a:lnTo>
                    <a:pt x="2058" y="263"/>
                  </a:lnTo>
                  <a:lnTo>
                    <a:pt x="2071" y="260"/>
                  </a:lnTo>
                  <a:lnTo>
                    <a:pt x="2071" y="263"/>
                  </a:lnTo>
                  <a:lnTo>
                    <a:pt x="2076" y="276"/>
                  </a:lnTo>
                  <a:lnTo>
                    <a:pt x="2082" y="292"/>
                  </a:lnTo>
                  <a:lnTo>
                    <a:pt x="2087" y="311"/>
                  </a:lnTo>
                  <a:lnTo>
                    <a:pt x="2091" y="327"/>
                  </a:lnTo>
                  <a:lnTo>
                    <a:pt x="2091" y="351"/>
                  </a:lnTo>
                  <a:lnTo>
                    <a:pt x="2094" y="351"/>
                  </a:lnTo>
                  <a:lnTo>
                    <a:pt x="2094" y="309"/>
                  </a:lnTo>
                  <a:lnTo>
                    <a:pt x="2098" y="267"/>
                  </a:lnTo>
                  <a:lnTo>
                    <a:pt x="2105" y="225"/>
                  </a:lnTo>
                  <a:lnTo>
                    <a:pt x="2114" y="191"/>
                  </a:lnTo>
                  <a:lnTo>
                    <a:pt x="2122" y="140"/>
                  </a:lnTo>
                  <a:lnTo>
                    <a:pt x="2125" y="140"/>
                  </a:lnTo>
                  <a:lnTo>
                    <a:pt x="2127" y="138"/>
                  </a:lnTo>
                  <a:lnTo>
                    <a:pt x="2129" y="136"/>
                  </a:lnTo>
                  <a:lnTo>
                    <a:pt x="2129" y="136"/>
                  </a:lnTo>
                  <a:lnTo>
                    <a:pt x="2129" y="136"/>
                  </a:lnTo>
                  <a:lnTo>
                    <a:pt x="2131" y="136"/>
                  </a:lnTo>
                  <a:lnTo>
                    <a:pt x="2134" y="136"/>
                  </a:lnTo>
                  <a:lnTo>
                    <a:pt x="2133" y="161"/>
                  </a:lnTo>
                  <a:lnTo>
                    <a:pt x="2133" y="192"/>
                  </a:lnTo>
                  <a:lnTo>
                    <a:pt x="2131" y="223"/>
                  </a:lnTo>
                  <a:lnTo>
                    <a:pt x="2129" y="245"/>
                  </a:lnTo>
                  <a:lnTo>
                    <a:pt x="2129" y="272"/>
                  </a:lnTo>
                  <a:lnTo>
                    <a:pt x="2133" y="303"/>
                  </a:lnTo>
                  <a:lnTo>
                    <a:pt x="2138" y="334"/>
                  </a:lnTo>
                  <a:lnTo>
                    <a:pt x="2143" y="363"/>
                  </a:lnTo>
                  <a:lnTo>
                    <a:pt x="2151" y="387"/>
                  </a:lnTo>
                  <a:lnTo>
                    <a:pt x="2153" y="401"/>
                  </a:lnTo>
                  <a:lnTo>
                    <a:pt x="2153" y="420"/>
                  </a:lnTo>
                  <a:lnTo>
                    <a:pt x="2153" y="436"/>
                  </a:lnTo>
                  <a:lnTo>
                    <a:pt x="2153" y="452"/>
                  </a:lnTo>
                  <a:lnTo>
                    <a:pt x="2158" y="463"/>
                  </a:lnTo>
                  <a:lnTo>
                    <a:pt x="2165" y="347"/>
                  </a:lnTo>
                  <a:lnTo>
                    <a:pt x="2162" y="347"/>
                  </a:lnTo>
                  <a:lnTo>
                    <a:pt x="2162" y="300"/>
                  </a:lnTo>
                  <a:lnTo>
                    <a:pt x="2154" y="280"/>
                  </a:lnTo>
                  <a:lnTo>
                    <a:pt x="2151" y="260"/>
                  </a:lnTo>
                  <a:lnTo>
                    <a:pt x="2162" y="263"/>
                  </a:lnTo>
                  <a:lnTo>
                    <a:pt x="2163" y="274"/>
                  </a:lnTo>
                  <a:lnTo>
                    <a:pt x="2169" y="289"/>
                  </a:lnTo>
                  <a:lnTo>
                    <a:pt x="2173" y="305"/>
                  </a:lnTo>
                  <a:lnTo>
                    <a:pt x="2178" y="320"/>
                  </a:lnTo>
                  <a:lnTo>
                    <a:pt x="2182" y="327"/>
                  </a:lnTo>
                  <a:lnTo>
                    <a:pt x="2182" y="320"/>
                  </a:lnTo>
                  <a:lnTo>
                    <a:pt x="2185" y="311"/>
                  </a:lnTo>
                  <a:lnTo>
                    <a:pt x="2187" y="296"/>
                  </a:lnTo>
                  <a:lnTo>
                    <a:pt x="2187" y="276"/>
                  </a:lnTo>
                  <a:lnTo>
                    <a:pt x="2187" y="260"/>
                  </a:lnTo>
                  <a:lnTo>
                    <a:pt x="2185" y="247"/>
                  </a:lnTo>
                  <a:lnTo>
                    <a:pt x="2182" y="247"/>
                  </a:lnTo>
                  <a:lnTo>
                    <a:pt x="2182" y="183"/>
                  </a:lnTo>
                  <a:lnTo>
                    <a:pt x="2178" y="183"/>
                  </a:lnTo>
                  <a:lnTo>
                    <a:pt x="2178" y="160"/>
                  </a:lnTo>
                  <a:lnTo>
                    <a:pt x="2174" y="160"/>
                  </a:lnTo>
                  <a:lnTo>
                    <a:pt x="2174" y="136"/>
                  </a:lnTo>
                  <a:lnTo>
                    <a:pt x="2171" y="136"/>
                  </a:lnTo>
                  <a:lnTo>
                    <a:pt x="2171" y="114"/>
                  </a:lnTo>
                  <a:lnTo>
                    <a:pt x="2165" y="114"/>
                  </a:lnTo>
                  <a:lnTo>
                    <a:pt x="2165" y="87"/>
                  </a:lnTo>
                  <a:lnTo>
                    <a:pt x="2162" y="87"/>
                  </a:lnTo>
                  <a:lnTo>
                    <a:pt x="2158" y="63"/>
                  </a:lnTo>
                  <a:lnTo>
                    <a:pt x="2171" y="67"/>
                  </a:lnTo>
                  <a:lnTo>
                    <a:pt x="2198" y="214"/>
                  </a:lnTo>
                  <a:lnTo>
                    <a:pt x="2200" y="227"/>
                  </a:lnTo>
                  <a:lnTo>
                    <a:pt x="2198" y="238"/>
                  </a:lnTo>
                  <a:lnTo>
                    <a:pt x="2198" y="247"/>
                  </a:lnTo>
                  <a:lnTo>
                    <a:pt x="2202" y="254"/>
                  </a:lnTo>
                  <a:lnTo>
                    <a:pt x="2214" y="163"/>
                  </a:lnTo>
                  <a:lnTo>
                    <a:pt x="2223" y="131"/>
                  </a:lnTo>
                  <a:lnTo>
                    <a:pt x="2231" y="94"/>
                  </a:lnTo>
                  <a:lnTo>
                    <a:pt x="2242" y="100"/>
                  </a:lnTo>
                  <a:lnTo>
                    <a:pt x="2240" y="109"/>
                  </a:lnTo>
                  <a:lnTo>
                    <a:pt x="2234" y="123"/>
                  </a:lnTo>
                  <a:lnTo>
                    <a:pt x="2231" y="141"/>
                  </a:lnTo>
                  <a:lnTo>
                    <a:pt x="2227" y="160"/>
                  </a:lnTo>
                  <a:lnTo>
                    <a:pt x="2225" y="178"/>
                  </a:lnTo>
                  <a:lnTo>
                    <a:pt x="2223" y="191"/>
                  </a:lnTo>
                  <a:lnTo>
                    <a:pt x="2225" y="200"/>
                  </a:lnTo>
                  <a:lnTo>
                    <a:pt x="2227" y="191"/>
                  </a:lnTo>
                  <a:lnTo>
                    <a:pt x="2227" y="185"/>
                  </a:lnTo>
                  <a:lnTo>
                    <a:pt x="2229" y="180"/>
                  </a:lnTo>
                  <a:lnTo>
                    <a:pt x="2233" y="176"/>
                  </a:lnTo>
                  <a:lnTo>
                    <a:pt x="2236" y="172"/>
                  </a:lnTo>
                  <a:lnTo>
                    <a:pt x="2242" y="171"/>
                  </a:lnTo>
                  <a:lnTo>
                    <a:pt x="2242" y="211"/>
                  </a:lnTo>
                  <a:lnTo>
                    <a:pt x="2245" y="211"/>
                  </a:lnTo>
                  <a:lnTo>
                    <a:pt x="2245" y="203"/>
                  </a:lnTo>
                  <a:lnTo>
                    <a:pt x="2258" y="192"/>
                  </a:lnTo>
                  <a:lnTo>
                    <a:pt x="2267" y="180"/>
                  </a:lnTo>
                  <a:lnTo>
                    <a:pt x="2276" y="167"/>
                  </a:lnTo>
                  <a:lnTo>
                    <a:pt x="2287" y="154"/>
                  </a:lnTo>
                  <a:lnTo>
                    <a:pt x="2302" y="147"/>
                  </a:lnTo>
                  <a:lnTo>
                    <a:pt x="2300" y="154"/>
                  </a:lnTo>
                  <a:lnTo>
                    <a:pt x="2298" y="158"/>
                  </a:lnTo>
                  <a:lnTo>
                    <a:pt x="2294" y="163"/>
                  </a:lnTo>
                  <a:lnTo>
                    <a:pt x="2291" y="167"/>
                  </a:lnTo>
                  <a:lnTo>
                    <a:pt x="2285" y="167"/>
                  </a:lnTo>
                  <a:lnTo>
                    <a:pt x="2285" y="176"/>
                  </a:lnTo>
                  <a:lnTo>
                    <a:pt x="2278" y="180"/>
                  </a:lnTo>
                  <a:lnTo>
                    <a:pt x="2278" y="183"/>
                  </a:lnTo>
                  <a:lnTo>
                    <a:pt x="2271" y="187"/>
                  </a:lnTo>
                  <a:lnTo>
                    <a:pt x="2271" y="196"/>
                  </a:lnTo>
                  <a:lnTo>
                    <a:pt x="2262" y="200"/>
                  </a:lnTo>
                  <a:lnTo>
                    <a:pt x="2256" y="212"/>
                  </a:lnTo>
                  <a:lnTo>
                    <a:pt x="2251" y="225"/>
                  </a:lnTo>
                  <a:lnTo>
                    <a:pt x="2242" y="236"/>
                  </a:lnTo>
                  <a:lnTo>
                    <a:pt x="2262" y="307"/>
                  </a:lnTo>
                  <a:lnTo>
                    <a:pt x="2265" y="307"/>
                  </a:lnTo>
                  <a:lnTo>
                    <a:pt x="2267" y="296"/>
                  </a:lnTo>
                  <a:lnTo>
                    <a:pt x="2269" y="289"/>
                  </a:lnTo>
                  <a:lnTo>
                    <a:pt x="2271" y="283"/>
                  </a:lnTo>
                  <a:lnTo>
                    <a:pt x="2274" y="274"/>
                  </a:lnTo>
                  <a:lnTo>
                    <a:pt x="2282" y="227"/>
                  </a:lnTo>
                  <a:lnTo>
                    <a:pt x="2314" y="136"/>
                  </a:lnTo>
                  <a:lnTo>
                    <a:pt x="2322" y="136"/>
                  </a:lnTo>
                  <a:lnTo>
                    <a:pt x="2311" y="191"/>
                  </a:lnTo>
                  <a:lnTo>
                    <a:pt x="2309" y="192"/>
                  </a:lnTo>
                  <a:lnTo>
                    <a:pt x="2309" y="194"/>
                  </a:lnTo>
                  <a:lnTo>
                    <a:pt x="2307" y="192"/>
                  </a:lnTo>
                  <a:lnTo>
                    <a:pt x="2307" y="192"/>
                  </a:lnTo>
                  <a:lnTo>
                    <a:pt x="2305" y="196"/>
                  </a:lnTo>
                  <a:lnTo>
                    <a:pt x="2314" y="200"/>
                  </a:lnTo>
                  <a:lnTo>
                    <a:pt x="2325" y="254"/>
                  </a:lnTo>
                  <a:lnTo>
                    <a:pt x="2327" y="254"/>
                  </a:lnTo>
                  <a:lnTo>
                    <a:pt x="2329" y="252"/>
                  </a:lnTo>
                  <a:lnTo>
                    <a:pt x="2329" y="252"/>
                  </a:lnTo>
                  <a:lnTo>
                    <a:pt x="2329" y="252"/>
                  </a:lnTo>
                  <a:lnTo>
                    <a:pt x="2329" y="251"/>
                  </a:lnTo>
                  <a:lnTo>
                    <a:pt x="2331" y="247"/>
                  </a:lnTo>
                  <a:lnTo>
                    <a:pt x="2331" y="238"/>
                  </a:lnTo>
                  <a:lnTo>
                    <a:pt x="2329" y="223"/>
                  </a:lnTo>
                  <a:lnTo>
                    <a:pt x="2325" y="207"/>
                  </a:lnTo>
                  <a:lnTo>
                    <a:pt x="2320" y="192"/>
                  </a:lnTo>
                  <a:lnTo>
                    <a:pt x="2318" y="180"/>
                  </a:lnTo>
                  <a:lnTo>
                    <a:pt x="2331" y="183"/>
                  </a:lnTo>
                  <a:lnTo>
                    <a:pt x="2333" y="198"/>
                  </a:lnTo>
                  <a:lnTo>
                    <a:pt x="2336" y="212"/>
                  </a:lnTo>
                  <a:lnTo>
                    <a:pt x="2342" y="223"/>
                  </a:lnTo>
                  <a:lnTo>
                    <a:pt x="2342" y="220"/>
                  </a:lnTo>
                  <a:lnTo>
                    <a:pt x="2351" y="209"/>
                  </a:lnTo>
                  <a:lnTo>
                    <a:pt x="2356" y="196"/>
                  </a:lnTo>
                  <a:lnTo>
                    <a:pt x="2362" y="183"/>
                  </a:lnTo>
                  <a:lnTo>
                    <a:pt x="2374" y="176"/>
                  </a:lnTo>
                  <a:lnTo>
                    <a:pt x="2374" y="167"/>
                  </a:lnTo>
                  <a:lnTo>
                    <a:pt x="2378" y="163"/>
                  </a:lnTo>
                  <a:lnTo>
                    <a:pt x="2380" y="161"/>
                  </a:lnTo>
                  <a:lnTo>
                    <a:pt x="2383" y="160"/>
                  </a:lnTo>
                  <a:lnTo>
                    <a:pt x="2387" y="156"/>
                  </a:lnTo>
                  <a:lnTo>
                    <a:pt x="2389" y="154"/>
                  </a:lnTo>
                  <a:lnTo>
                    <a:pt x="2393" y="149"/>
                  </a:lnTo>
                  <a:lnTo>
                    <a:pt x="2394" y="143"/>
                  </a:lnTo>
                  <a:lnTo>
                    <a:pt x="2402" y="143"/>
                  </a:lnTo>
                  <a:lnTo>
                    <a:pt x="2402" y="140"/>
                  </a:lnTo>
                  <a:lnTo>
                    <a:pt x="2400" y="138"/>
                  </a:lnTo>
                  <a:lnTo>
                    <a:pt x="2398" y="136"/>
                  </a:lnTo>
                  <a:lnTo>
                    <a:pt x="2396" y="134"/>
                  </a:lnTo>
                  <a:lnTo>
                    <a:pt x="2396" y="134"/>
                  </a:lnTo>
                  <a:lnTo>
                    <a:pt x="2394" y="131"/>
                  </a:lnTo>
                  <a:lnTo>
                    <a:pt x="2394" y="127"/>
                  </a:lnTo>
                  <a:lnTo>
                    <a:pt x="2405" y="127"/>
                  </a:lnTo>
                  <a:lnTo>
                    <a:pt x="2405" y="136"/>
                  </a:lnTo>
                  <a:lnTo>
                    <a:pt x="2414" y="136"/>
                  </a:lnTo>
                  <a:lnTo>
                    <a:pt x="2411" y="147"/>
                  </a:lnTo>
                  <a:lnTo>
                    <a:pt x="2414" y="147"/>
                  </a:lnTo>
                  <a:lnTo>
                    <a:pt x="2414" y="160"/>
                  </a:lnTo>
                  <a:lnTo>
                    <a:pt x="2418" y="160"/>
                  </a:lnTo>
                  <a:lnTo>
                    <a:pt x="2418" y="176"/>
                  </a:lnTo>
                  <a:lnTo>
                    <a:pt x="2422" y="176"/>
                  </a:lnTo>
                  <a:lnTo>
                    <a:pt x="2422" y="191"/>
                  </a:lnTo>
                  <a:lnTo>
                    <a:pt x="2425" y="191"/>
                  </a:lnTo>
                  <a:lnTo>
                    <a:pt x="2425" y="207"/>
                  </a:lnTo>
                  <a:lnTo>
                    <a:pt x="2431" y="207"/>
                  </a:lnTo>
                  <a:lnTo>
                    <a:pt x="2434" y="236"/>
                  </a:lnTo>
                  <a:lnTo>
                    <a:pt x="2438" y="236"/>
                  </a:lnTo>
                  <a:lnTo>
                    <a:pt x="2438" y="251"/>
                  </a:lnTo>
                  <a:lnTo>
                    <a:pt x="2442" y="251"/>
                  </a:lnTo>
                  <a:lnTo>
                    <a:pt x="2443" y="263"/>
                  </a:lnTo>
                  <a:lnTo>
                    <a:pt x="2443" y="276"/>
                  </a:lnTo>
                  <a:lnTo>
                    <a:pt x="2445" y="287"/>
                  </a:lnTo>
                  <a:lnTo>
                    <a:pt x="2451" y="296"/>
                  </a:lnTo>
                  <a:lnTo>
                    <a:pt x="2451" y="280"/>
                  </a:lnTo>
                  <a:lnTo>
                    <a:pt x="2462" y="280"/>
                  </a:lnTo>
                  <a:lnTo>
                    <a:pt x="2462" y="274"/>
                  </a:lnTo>
                  <a:lnTo>
                    <a:pt x="2460" y="274"/>
                  </a:lnTo>
                  <a:lnTo>
                    <a:pt x="2458" y="274"/>
                  </a:lnTo>
                  <a:lnTo>
                    <a:pt x="2456" y="274"/>
                  </a:lnTo>
                  <a:lnTo>
                    <a:pt x="2456" y="274"/>
                  </a:lnTo>
                  <a:lnTo>
                    <a:pt x="2456" y="272"/>
                  </a:lnTo>
                  <a:lnTo>
                    <a:pt x="2454" y="271"/>
                  </a:lnTo>
                  <a:lnTo>
                    <a:pt x="2458" y="261"/>
                  </a:lnTo>
                  <a:lnTo>
                    <a:pt x="2463" y="245"/>
                  </a:lnTo>
                  <a:lnTo>
                    <a:pt x="2465" y="223"/>
                  </a:lnTo>
                  <a:lnTo>
                    <a:pt x="2469" y="201"/>
                  </a:lnTo>
                  <a:lnTo>
                    <a:pt x="2469" y="181"/>
                  </a:lnTo>
                  <a:lnTo>
                    <a:pt x="2471" y="167"/>
                  </a:lnTo>
                  <a:lnTo>
                    <a:pt x="2482" y="171"/>
                  </a:lnTo>
                  <a:lnTo>
                    <a:pt x="2483" y="183"/>
                  </a:lnTo>
                  <a:lnTo>
                    <a:pt x="2485" y="198"/>
                  </a:lnTo>
                  <a:lnTo>
                    <a:pt x="2491" y="207"/>
                  </a:lnTo>
                  <a:lnTo>
                    <a:pt x="2474" y="91"/>
                  </a:lnTo>
                  <a:lnTo>
                    <a:pt x="2482" y="91"/>
                  </a:lnTo>
                  <a:lnTo>
                    <a:pt x="2491" y="140"/>
                  </a:lnTo>
                  <a:lnTo>
                    <a:pt x="2502" y="187"/>
                  </a:lnTo>
                  <a:lnTo>
                    <a:pt x="2503" y="200"/>
                  </a:lnTo>
                  <a:lnTo>
                    <a:pt x="2503" y="214"/>
                  </a:lnTo>
                  <a:lnTo>
                    <a:pt x="2503" y="229"/>
                  </a:lnTo>
                  <a:lnTo>
                    <a:pt x="2505" y="241"/>
                  </a:lnTo>
                  <a:lnTo>
                    <a:pt x="2511" y="251"/>
                  </a:lnTo>
                  <a:lnTo>
                    <a:pt x="2514" y="200"/>
                  </a:lnTo>
                  <a:lnTo>
                    <a:pt x="2525" y="154"/>
                  </a:lnTo>
                  <a:lnTo>
                    <a:pt x="2534" y="94"/>
                  </a:lnTo>
                  <a:lnTo>
                    <a:pt x="2538" y="94"/>
                  </a:lnTo>
                  <a:lnTo>
                    <a:pt x="2538" y="83"/>
                  </a:lnTo>
                  <a:lnTo>
                    <a:pt x="2542" y="83"/>
                  </a:lnTo>
                  <a:lnTo>
                    <a:pt x="2542" y="63"/>
                  </a:lnTo>
                  <a:lnTo>
                    <a:pt x="2545" y="63"/>
                  </a:lnTo>
                  <a:lnTo>
                    <a:pt x="2531" y="16"/>
                  </a:lnTo>
                  <a:lnTo>
                    <a:pt x="2534" y="16"/>
                  </a:lnTo>
                  <a:lnTo>
                    <a:pt x="2534" y="20"/>
                  </a:lnTo>
                  <a:lnTo>
                    <a:pt x="2538" y="20"/>
                  </a:lnTo>
                  <a:lnTo>
                    <a:pt x="2549" y="45"/>
                  </a:lnTo>
                  <a:lnTo>
                    <a:pt x="2562" y="72"/>
                  </a:lnTo>
                  <a:lnTo>
                    <a:pt x="2573" y="100"/>
                  </a:lnTo>
                  <a:lnTo>
                    <a:pt x="2578" y="131"/>
                  </a:lnTo>
                  <a:lnTo>
                    <a:pt x="2585" y="131"/>
                  </a:lnTo>
                  <a:lnTo>
                    <a:pt x="2587" y="152"/>
                  </a:lnTo>
                  <a:lnTo>
                    <a:pt x="2593" y="171"/>
                  </a:lnTo>
                  <a:lnTo>
                    <a:pt x="2598" y="187"/>
                  </a:lnTo>
                  <a:lnTo>
                    <a:pt x="2598" y="214"/>
                  </a:lnTo>
                  <a:lnTo>
                    <a:pt x="2602" y="214"/>
                  </a:lnTo>
                  <a:lnTo>
                    <a:pt x="2605" y="176"/>
                  </a:lnTo>
                  <a:lnTo>
                    <a:pt x="2602" y="176"/>
                  </a:lnTo>
                  <a:lnTo>
                    <a:pt x="2602" y="147"/>
                  </a:lnTo>
                  <a:lnTo>
                    <a:pt x="2614" y="151"/>
                  </a:lnTo>
                  <a:lnTo>
                    <a:pt x="2618" y="185"/>
                  </a:lnTo>
                  <a:lnTo>
                    <a:pt x="2625" y="214"/>
                  </a:lnTo>
                  <a:lnTo>
                    <a:pt x="2638" y="331"/>
                  </a:lnTo>
                  <a:lnTo>
                    <a:pt x="2645" y="331"/>
                  </a:lnTo>
                  <a:lnTo>
                    <a:pt x="2651" y="203"/>
                  </a:lnTo>
                  <a:lnTo>
                    <a:pt x="2631" y="94"/>
                  </a:lnTo>
                  <a:lnTo>
                    <a:pt x="2642" y="100"/>
                  </a:lnTo>
                  <a:lnTo>
                    <a:pt x="2645" y="132"/>
                  </a:lnTo>
                  <a:lnTo>
                    <a:pt x="2654" y="163"/>
                  </a:lnTo>
                  <a:lnTo>
                    <a:pt x="2654" y="191"/>
                  </a:lnTo>
                  <a:lnTo>
                    <a:pt x="2658" y="191"/>
                  </a:lnTo>
                  <a:lnTo>
                    <a:pt x="2658" y="187"/>
                  </a:lnTo>
                  <a:lnTo>
                    <a:pt x="2662" y="176"/>
                  </a:lnTo>
                  <a:lnTo>
                    <a:pt x="2665" y="161"/>
                  </a:lnTo>
                  <a:lnTo>
                    <a:pt x="2665" y="147"/>
                  </a:lnTo>
                  <a:lnTo>
                    <a:pt x="2674" y="147"/>
                  </a:lnTo>
                  <a:lnTo>
                    <a:pt x="2674" y="207"/>
                  </a:lnTo>
                  <a:lnTo>
                    <a:pt x="2671" y="207"/>
                  </a:lnTo>
                  <a:lnTo>
                    <a:pt x="2674" y="331"/>
                  </a:lnTo>
                  <a:lnTo>
                    <a:pt x="2691" y="331"/>
                  </a:lnTo>
                  <a:lnTo>
                    <a:pt x="2705" y="416"/>
                  </a:lnTo>
                  <a:lnTo>
                    <a:pt x="2711" y="416"/>
                  </a:lnTo>
                  <a:lnTo>
                    <a:pt x="2705" y="263"/>
                  </a:lnTo>
                  <a:lnTo>
                    <a:pt x="2702" y="263"/>
                  </a:lnTo>
                  <a:lnTo>
                    <a:pt x="2702" y="231"/>
                  </a:lnTo>
                  <a:lnTo>
                    <a:pt x="2698" y="231"/>
                  </a:lnTo>
                  <a:lnTo>
                    <a:pt x="2698" y="196"/>
                  </a:lnTo>
                  <a:lnTo>
                    <a:pt x="2694" y="196"/>
                  </a:lnTo>
                  <a:lnTo>
                    <a:pt x="2694" y="167"/>
                  </a:lnTo>
                  <a:lnTo>
                    <a:pt x="2691" y="167"/>
                  </a:lnTo>
                  <a:lnTo>
                    <a:pt x="2691" y="143"/>
                  </a:lnTo>
                  <a:lnTo>
                    <a:pt x="2685" y="143"/>
                  </a:lnTo>
                  <a:lnTo>
                    <a:pt x="2685" y="123"/>
                  </a:lnTo>
                  <a:lnTo>
                    <a:pt x="2682" y="123"/>
                  </a:lnTo>
                  <a:lnTo>
                    <a:pt x="2682" y="103"/>
                  </a:lnTo>
                  <a:lnTo>
                    <a:pt x="2678" y="103"/>
                  </a:lnTo>
                  <a:lnTo>
                    <a:pt x="2678" y="100"/>
                  </a:lnTo>
                  <a:lnTo>
                    <a:pt x="2682" y="100"/>
                  </a:lnTo>
                  <a:lnTo>
                    <a:pt x="2682" y="94"/>
                  </a:lnTo>
                  <a:lnTo>
                    <a:pt x="2685" y="94"/>
                  </a:lnTo>
                  <a:lnTo>
                    <a:pt x="2685" y="100"/>
                  </a:lnTo>
                  <a:lnTo>
                    <a:pt x="2691" y="109"/>
                  </a:lnTo>
                  <a:lnTo>
                    <a:pt x="2693" y="118"/>
                  </a:lnTo>
                  <a:lnTo>
                    <a:pt x="2694" y="131"/>
                  </a:lnTo>
                  <a:lnTo>
                    <a:pt x="2698" y="131"/>
                  </a:lnTo>
                  <a:lnTo>
                    <a:pt x="2698" y="154"/>
                  </a:lnTo>
                  <a:lnTo>
                    <a:pt x="2705" y="185"/>
                  </a:lnTo>
                  <a:lnTo>
                    <a:pt x="2711" y="218"/>
                  </a:lnTo>
                  <a:lnTo>
                    <a:pt x="2718" y="247"/>
                  </a:lnTo>
                  <a:lnTo>
                    <a:pt x="2720" y="260"/>
                  </a:lnTo>
                  <a:lnTo>
                    <a:pt x="2720" y="276"/>
                  </a:lnTo>
                  <a:lnTo>
                    <a:pt x="2722" y="289"/>
                  </a:lnTo>
                  <a:lnTo>
                    <a:pt x="2725" y="300"/>
                  </a:lnTo>
                  <a:lnTo>
                    <a:pt x="2731" y="203"/>
                  </a:lnTo>
                  <a:lnTo>
                    <a:pt x="2725" y="203"/>
                  </a:lnTo>
                  <a:lnTo>
                    <a:pt x="2725" y="114"/>
                  </a:lnTo>
                  <a:lnTo>
                    <a:pt x="2718" y="81"/>
                  </a:lnTo>
                  <a:lnTo>
                    <a:pt x="2714" y="47"/>
                  </a:lnTo>
                  <a:lnTo>
                    <a:pt x="2722" y="47"/>
                  </a:lnTo>
                  <a:lnTo>
                    <a:pt x="2725" y="76"/>
                  </a:lnTo>
                  <a:lnTo>
                    <a:pt x="2731" y="76"/>
                  </a:lnTo>
                  <a:lnTo>
                    <a:pt x="2731" y="94"/>
                  </a:lnTo>
                  <a:lnTo>
                    <a:pt x="2734" y="94"/>
                  </a:lnTo>
                  <a:lnTo>
                    <a:pt x="2734" y="114"/>
                  </a:lnTo>
                  <a:lnTo>
                    <a:pt x="2738" y="114"/>
                  </a:lnTo>
                  <a:lnTo>
                    <a:pt x="2738" y="131"/>
                  </a:lnTo>
                  <a:lnTo>
                    <a:pt x="2742" y="131"/>
                  </a:lnTo>
                  <a:lnTo>
                    <a:pt x="2742" y="151"/>
                  </a:lnTo>
                  <a:lnTo>
                    <a:pt x="2747" y="176"/>
                  </a:lnTo>
                  <a:lnTo>
                    <a:pt x="2753" y="203"/>
                  </a:lnTo>
                  <a:lnTo>
                    <a:pt x="2758" y="227"/>
                  </a:lnTo>
                  <a:lnTo>
                    <a:pt x="2758" y="260"/>
                  </a:lnTo>
                  <a:lnTo>
                    <a:pt x="2762" y="260"/>
                  </a:lnTo>
                  <a:lnTo>
                    <a:pt x="2763" y="272"/>
                  </a:lnTo>
                  <a:lnTo>
                    <a:pt x="2763" y="285"/>
                  </a:lnTo>
                  <a:lnTo>
                    <a:pt x="2765" y="298"/>
                  </a:lnTo>
                  <a:lnTo>
                    <a:pt x="2771" y="307"/>
                  </a:lnTo>
                  <a:lnTo>
                    <a:pt x="2773" y="281"/>
                  </a:lnTo>
                  <a:lnTo>
                    <a:pt x="2780" y="256"/>
                  </a:lnTo>
                  <a:lnTo>
                    <a:pt x="2785" y="236"/>
                  </a:lnTo>
                  <a:lnTo>
                    <a:pt x="2794" y="196"/>
                  </a:lnTo>
                  <a:lnTo>
                    <a:pt x="2798" y="196"/>
                  </a:lnTo>
                  <a:lnTo>
                    <a:pt x="2798" y="180"/>
                  </a:lnTo>
                  <a:lnTo>
                    <a:pt x="2802" y="180"/>
                  </a:lnTo>
                  <a:lnTo>
                    <a:pt x="2802" y="171"/>
                  </a:lnTo>
                  <a:lnTo>
                    <a:pt x="2805" y="171"/>
                  </a:lnTo>
                  <a:lnTo>
                    <a:pt x="2811" y="151"/>
                  </a:lnTo>
                  <a:lnTo>
                    <a:pt x="2822" y="151"/>
                  </a:lnTo>
                  <a:lnTo>
                    <a:pt x="2811" y="187"/>
                  </a:lnTo>
                  <a:lnTo>
                    <a:pt x="2818" y="187"/>
                  </a:lnTo>
                  <a:lnTo>
                    <a:pt x="2805" y="223"/>
                  </a:lnTo>
                  <a:lnTo>
                    <a:pt x="2802" y="223"/>
                  </a:lnTo>
                  <a:lnTo>
                    <a:pt x="2802" y="247"/>
                  </a:lnTo>
                  <a:lnTo>
                    <a:pt x="2798" y="247"/>
                  </a:lnTo>
                  <a:lnTo>
                    <a:pt x="2798" y="251"/>
                  </a:lnTo>
                  <a:lnTo>
                    <a:pt x="2802" y="251"/>
                  </a:lnTo>
                  <a:lnTo>
                    <a:pt x="2802" y="254"/>
                  </a:lnTo>
                  <a:lnTo>
                    <a:pt x="2798" y="254"/>
                  </a:lnTo>
                  <a:lnTo>
                    <a:pt x="2798" y="260"/>
                  </a:lnTo>
                  <a:lnTo>
                    <a:pt x="2802" y="260"/>
                  </a:lnTo>
                  <a:lnTo>
                    <a:pt x="2798" y="280"/>
                  </a:lnTo>
                  <a:lnTo>
                    <a:pt x="2798" y="281"/>
                  </a:lnTo>
                  <a:lnTo>
                    <a:pt x="2800" y="281"/>
                  </a:lnTo>
                  <a:lnTo>
                    <a:pt x="2800" y="281"/>
                  </a:lnTo>
                  <a:lnTo>
                    <a:pt x="2802" y="281"/>
                  </a:lnTo>
                  <a:lnTo>
                    <a:pt x="2802" y="283"/>
                  </a:lnTo>
                  <a:lnTo>
                    <a:pt x="2802" y="298"/>
                  </a:lnTo>
                  <a:lnTo>
                    <a:pt x="2802" y="314"/>
                  </a:lnTo>
                  <a:lnTo>
                    <a:pt x="2800" y="331"/>
                  </a:lnTo>
                  <a:lnTo>
                    <a:pt x="2802" y="345"/>
                  </a:lnTo>
                  <a:lnTo>
                    <a:pt x="2805" y="356"/>
                  </a:lnTo>
                  <a:lnTo>
                    <a:pt x="2811" y="334"/>
                  </a:lnTo>
                  <a:lnTo>
                    <a:pt x="2814" y="334"/>
                  </a:lnTo>
                  <a:lnTo>
                    <a:pt x="2814" y="327"/>
                  </a:lnTo>
                  <a:lnTo>
                    <a:pt x="2818" y="327"/>
                  </a:lnTo>
                  <a:lnTo>
                    <a:pt x="2818" y="296"/>
                  </a:lnTo>
                  <a:lnTo>
                    <a:pt x="2822" y="296"/>
                  </a:lnTo>
                  <a:lnTo>
                    <a:pt x="2831" y="247"/>
                  </a:lnTo>
                  <a:lnTo>
                    <a:pt x="2838" y="247"/>
                  </a:lnTo>
                  <a:lnTo>
                    <a:pt x="2842" y="276"/>
                  </a:lnTo>
                  <a:lnTo>
                    <a:pt x="2851" y="303"/>
                  </a:lnTo>
                  <a:lnTo>
                    <a:pt x="2851" y="331"/>
                  </a:lnTo>
                  <a:lnTo>
                    <a:pt x="2854" y="331"/>
                  </a:lnTo>
                  <a:lnTo>
                    <a:pt x="2858" y="301"/>
                  </a:lnTo>
                  <a:lnTo>
                    <a:pt x="2865" y="272"/>
                  </a:lnTo>
                  <a:lnTo>
                    <a:pt x="2874" y="247"/>
                  </a:lnTo>
                  <a:lnTo>
                    <a:pt x="2878" y="247"/>
                  </a:lnTo>
                  <a:lnTo>
                    <a:pt x="2878" y="251"/>
                  </a:lnTo>
                  <a:lnTo>
                    <a:pt x="2882" y="251"/>
                  </a:lnTo>
                  <a:lnTo>
                    <a:pt x="2882" y="254"/>
                  </a:lnTo>
                  <a:lnTo>
                    <a:pt x="2882" y="258"/>
                  </a:lnTo>
                  <a:lnTo>
                    <a:pt x="2880" y="263"/>
                  </a:lnTo>
                  <a:lnTo>
                    <a:pt x="2878" y="269"/>
                  </a:lnTo>
                  <a:lnTo>
                    <a:pt x="2878" y="274"/>
                  </a:lnTo>
                  <a:lnTo>
                    <a:pt x="2878" y="280"/>
                  </a:lnTo>
                  <a:lnTo>
                    <a:pt x="2882" y="280"/>
                  </a:lnTo>
                  <a:lnTo>
                    <a:pt x="2885" y="300"/>
                  </a:lnTo>
                  <a:lnTo>
                    <a:pt x="2891" y="300"/>
                  </a:lnTo>
                  <a:lnTo>
                    <a:pt x="2893" y="283"/>
                  </a:lnTo>
                  <a:lnTo>
                    <a:pt x="2896" y="265"/>
                  </a:lnTo>
                  <a:lnTo>
                    <a:pt x="2902" y="251"/>
                  </a:lnTo>
                  <a:lnTo>
                    <a:pt x="2911" y="247"/>
                  </a:lnTo>
                  <a:lnTo>
                    <a:pt x="2911" y="238"/>
                  </a:lnTo>
                  <a:lnTo>
                    <a:pt x="2907" y="225"/>
                  </a:lnTo>
                  <a:lnTo>
                    <a:pt x="2902" y="212"/>
                  </a:lnTo>
                  <a:lnTo>
                    <a:pt x="2896" y="200"/>
                  </a:lnTo>
                  <a:lnTo>
                    <a:pt x="2894" y="191"/>
                  </a:lnTo>
                  <a:lnTo>
                    <a:pt x="2905" y="196"/>
                  </a:lnTo>
                  <a:lnTo>
                    <a:pt x="2905" y="183"/>
                  </a:lnTo>
                  <a:lnTo>
                    <a:pt x="2902" y="183"/>
                  </a:lnTo>
                  <a:lnTo>
                    <a:pt x="2898" y="154"/>
                  </a:lnTo>
                  <a:lnTo>
                    <a:pt x="2905" y="154"/>
                  </a:lnTo>
                  <a:lnTo>
                    <a:pt x="2918" y="191"/>
                  </a:lnTo>
                  <a:lnTo>
                    <a:pt x="2922" y="220"/>
                  </a:lnTo>
                  <a:lnTo>
                    <a:pt x="2925" y="220"/>
                  </a:lnTo>
                  <a:lnTo>
                    <a:pt x="2925" y="243"/>
                  </a:lnTo>
                  <a:lnTo>
                    <a:pt x="2931" y="243"/>
                  </a:lnTo>
                  <a:lnTo>
                    <a:pt x="2931" y="267"/>
                  </a:lnTo>
                  <a:lnTo>
                    <a:pt x="2934" y="267"/>
                  </a:lnTo>
                  <a:lnTo>
                    <a:pt x="2936" y="281"/>
                  </a:lnTo>
                  <a:lnTo>
                    <a:pt x="2936" y="296"/>
                  </a:lnTo>
                  <a:lnTo>
                    <a:pt x="2938" y="307"/>
                  </a:lnTo>
                  <a:lnTo>
                    <a:pt x="2942" y="307"/>
                  </a:lnTo>
                  <a:lnTo>
                    <a:pt x="2943" y="280"/>
                  </a:lnTo>
                  <a:lnTo>
                    <a:pt x="2951" y="254"/>
                  </a:lnTo>
                  <a:lnTo>
                    <a:pt x="2958" y="232"/>
                  </a:lnTo>
                  <a:lnTo>
                    <a:pt x="2965" y="211"/>
                  </a:lnTo>
                  <a:lnTo>
                    <a:pt x="2965" y="196"/>
                  </a:lnTo>
                  <a:lnTo>
                    <a:pt x="2971" y="196"/>
                  </a:lnTo>
                  <a:lnTo>
                    <a:pt x="2971" y="183"/>
                  </a:lnTo>
                  <a:lnTo>
                    <a:pt x="2974" y="183"/>
                  </a:lnTo>
                  <a:lnTo>
                    <a:pt x="2974" y="167"/>
                  </a:lnTo>
                  <a:lnTo>
                    <a:pt x="2993" y="112"/>
                  </a:lnTo>
                  <a:lnTo>
                    <a:pt x="3005" y="54"/>
                  </a:lnTo>
                  <a:lnTo>
                    <a:pt x="3018" y="54"/>
                  </a:lnTo>
                  <a:lnTo>
                    <a:pt x="2998" y="131"/>
                  </a:lnTo>
                  <a:lnTo>
                    <a:pt x="2998" y="163"/>
                  </a:lnTo>
                  <a:lnTo>
                    <a:pt x="2994" y="163"/>
                  </a:lnTo>
                  <a:lnTo>
                    <a:pt x="2994" y="196"/>
                  </a:lnTo>
                  <a:lnTo>
                    <a:pt x="2991" y="196"/>
                  </a:lnTo>
                  <a:lnTo>
                    <a:pt x="2991" y="231"/>
                  </a:lnTo>
                  <a:lnTo>
                    <a:pt x="2985" y="231"/>
                  </a:lnTo>
                  <a:lnTo>
                    <a:pt x="2983" y="243"/>
                  </a:lnTo>
                  <a:lnTo>
                    <a:pt x="2985" y="260"/>
                  </a:lnTo>
                  <a:lnTo>
                    <a:pt x="2987" y="274"/>
                  </a:lnTo>
                  <a:lnTo>
                    <a:pt x="2991" y="283"/>
                  </a:lnTo>
                  <a:lnTo>
                    <a:pt x="3002" y="231"/>
                  </a:lnTo>
                  <a:lnTo>
                    <a:pt x="3005" y="231"/>
                  </a:lnTo>
                  <a:lnTo>
                    <a:pt x="3005" y="220"/>
                  </a:lnTo>
                  <a:lnTo>
                    <a:pt x="3011" y="220"/>
                  </a:lnTo>
                  <a:lnTo>
                    <a:pt x="3042" y="103"/>
                  </a:lnTo>
                  <a:lnTo>
                    <a:pt x="3051" y="103"/>
                  </a:lnTo>
                  <a:lnTo>
                    <a:pt x="3045" y="138"/>
                  </a:lnTo>
                  <a:lnTo>
                    <a:pt x="3033" y="172"/>
                  </a:lnTo>
                  <a:lnTo>
                    <a:pt x="3022" y="203"/>
                  </a:lnTo>
                  <a:lnTo>
                    <a:pt x="3022" y="220"/>
                  </a:lnTo>
                  <a:lnTo>
                    <a:pt x="3018" y="220"/>
                  </a:lnTo>
                  <a:lnTo>
                    <a:pt x="3018" y="236"/>
                  </a:lnTo>
                  <a:lnTo>
                    <a:pt x="3014" y="236"/>
                  </a:lnTo>
                  <a:lnTo>
                    <a:pt x="3014" y="247"/>
                  </a:lnTo>
                  <a:lnTo>
                    <a:pt x="3011" y="247"/>
                  </a:lnTo>
                  <a:lnTo>
                    <a:pt x="3011" y="263"/>
                  </a:lnTo>
                  <a:lnTo>
                    <a:pt x="3005" y="263"/>
                  </a:lnTo>
                  <a:lnTo>
                    <a:pt x="3005" y="271"/>
                  </a:lnTo>
                  <a:lnTo>
                    <a:pt x="3003" y="278"/>
                  </a:lnTo>
                  <a:lnTo>
                    <a:pt x="3003" y="285"/>
                  </a:lnTo>
                  <a:lnTo>
                    <a:pt x="3002" y="291"/>
                  </a:lnTo>
                  <a:lnTo>
                    <a:pt x="3011" y="291"/>
                  </a:lnTo>
                  <a:lnTo>
                    <a:pt x="3011" y="287"/>
                  </a:lnTo>
                  <a:lnTo>
                    <a:pt x="3038" y="287"/>
                  </a:lnTo>
                  <a:lnTo>
                    <a:pt x="3038" y="283"/>
                  </a:lnTo>
                  <a:lnTo>
                    <a:pt x="3042" y="283"/>
                  </a:lnTo>
                  <a:lnTo>
                    <a:pt x="3047" y="256"/>
                  </a:lnTo>
                  <a:lnTo>
                    <a:pt x="3056" y="231"/>
                  </a:lnTo>
                  <a:lnTo>
                    <a:pt x="3065" y="207"/>
                  </a:lnTo>
                  <a:lnTo>
                    <a:pt x="3067" y="192"/>
                  </a:lnTo>
                  <a:lnTo>
                    <a:pt x="3065" y="180"/>
                  </a:lnTo>
                  <a:lnTo>
                    <a:pt x="3063" y="169"/>
                  </a:lnTo>
                  <a:lnTo>
                    <a:pt x="3065" y="160"/>
                  </a:lnTo>
                  <a:lnTo>
                    <a:pt x="3069" y="163"/>
                  </a:lnTo>
                  <a:lnTo>
                    <a:pt x="3073" y="167"/>
                  </a:lnTo>
                  <a:lnTo>
                    <a:pt x="3078" y="171"/>
                  </a:lnTo>
                  <a:lnTo>
                    <a:pt x="3080" y="152"/>
                  </a:lnTo>
                  <a:lnTo>
                    <a:pt x="3083" y="136"/>
                  </a:lnTo>
                  <a:lnTo>
                    <a:pt x="3089" y="120"/>
                  </a:lnTo>
                  <a:lnTo>
                    <a:pt x="3094" y="103"/>
                  </a:lnTo>
                  <a:lnTo>
                    <a:pt x="3102" y="103"/>
                  </a:lnTo>
                  <a:lnTo>
                    <a:pt x="3085" y="171"/>
                  </a:lnTo>
                  <a:lnTo>
                    <a:pt x="3082" y="171"/>
                  </a:lnTo>
                  <a:lnTo>
                    <a:pt x="3078" y="196"/>
                  </a:lnTo>
                  <a:lnTo>
                    <a:pt x="3082" y="196"/>
                  </a:lnTo>
                  <a:lnTo>
                    <a:pt x="3082" y="214"/>
                  </a:lnTo>
                  <a:lnTo>
                    <a:pt x="3085" y="214"/>
                  </a:lnTo>
                  <a:lnTo>
                    <a:pt x="3085" y="247"/>
                  </a:lnTo>
                  <a:lnTo>
                    <a:pt x="3091" y="247"/>
                  </a:lnTo>
                  <a:lnTo>
                    <a:pt x="3094" y="223"/>
                  </a:lnTo>
                  <a:lnTo>
                    <a:pt x="3102" y="200"/>
                  </a:lnTo>
                  <a:lnTo>
                    <a:pt x="3111" y="178"/>
                  </a:lnTo>
                  <a:lnTo>
                    <a:pt x="3118" y="154"/>
                  </a:lnTo>
                  <a:lnTo>
                    <a:pt x="3125" y="154"/>
                  </a:lnTo>
                  <a:lnTo>
                    <a:pt x="3125" y="169"/>
                  </a:lnTo>
                  <a:lnTo>
                    <a:pt x="3122" y="185"/>
                  </a:lnTo>
                  <a:lnTo>
                    <a:pt x="3120" y="200"/>
                  </a:lnTo>
                  <a:lnTo>
                    <a:pt x="3118" y="214"/>
                  </a:lnTo>
                  <a:lnTo>
                    <a:pt x="3122" y="223"/>
                  </a:lnTo>
                  <a:lnTo>
                    <a:pt x="3123" y="209"/>
                  </a:lnTo>
                  <a:lnTo>
                    <a:pt x="3129" y="198"/>
                  </a:lnTo>
                  <a:lnTo>
                    <a:pt x="3134" y="187"/>
                  </a:lnTo>
                  <a:lnTo>
                    <a:pt x="3145" y="140"/>
                  </a:lnTo>
                  <a:lnTo>
                    <a:pt x="3154" y="140"/>
                  </a:lnTo>
                  <a:lnTo>
                    <a:pt x="3149" y="176"/>
                  </a:lnTo>
                  <a:lnTo>
                    <a:pt x="3142" y="214"/>
                  </a:lnTo>
                  <a:lnTo>
                    <a:pt x="3136" y="251"/>
                  </a:lnTo>
                  <a:lnTo>
                    <a:pt x="3133" y="287"/>
                  </a:lnTo>
                  <a:lnTo>
                    <a:pt x="3138" y="323"/>
                  </a:lnTo>
                  <a:lnTo>
                    <a:pt x="3140" y="338"/>
                  </a:lnTo>
                  <a:lnTo>
                    <a:pt x="3142" y="352"/>
                  </a:lnTo>
                  <a:lnTo>
                    <a:pt x="3145" y="363"/>
                  </a:lnTo>
                  <a:lnTo>
                    <a:pt x="3145" y="360"/>
                  </a:lnTo>
                  <a:lnTo>
                    <a:pt x="3156" y="343"/>
                  </a:lnTo>
                  <a:lnTo>
                    <a:pt x="3160" y="323"/>
                  </a:lnTo>
                  <a:lnTo>
                    <a:pt x="3160" y="303"/>
                  </a:lnTo>
                  <a:lnTo>
                    <a:pt x="3156" y="281"/>
                  </a:lnTo>
                  <a:lnTo>
                    <a:pt x="3154" y="260"/>
                  </a:lnTo>
                  <a:lnTo>
                    <a:pt x="3165" y="260"/>
                  </a:lnTo>
                  <a:lnTo>
                    <a:pt x="3165" y="274"/>
                  </a:lnTo>
                  <a:lnTo>
                    <a:pt x="3169" y="285"/>
                  </a:lnTo>
                  <a:lnTo>
                    <a:pt x="3174" y="296"/>
                  </a:lnTo>
                  <a:lnTo>
                    <a:pt x="3178" y="258"/>
                  </a:lnTo>
                  <a:lnTo>
                    <a:pt x="3185" y="223"/>
                  </a:lnTo>
                  <a:lnTo>
                    <a:pt x="3194" y="191"/>
                  </a:lnTo>
                  <a:lnTo>
                    <a:pt x="3194" y="178"/>
                  </a:lnTo>
                  <a:lnTo>
                    <a:pt x="3193" y="165"/>
                  </a:lnTo>
                  <a:lnTo>
                    <a:pt x="3191" y="154"/>
                  </a:lnTo>
                  <a:lnTo>
                    <a:pt x="3191" y="111"/>
                  </a:lnTo>
                  <a:lnTo>
                    <a:pt x="3183" y="91"/>
                  </a:lnTo>
                  <a:lnTo>
                    <a:pt x="3178" y="67"/>
                  </a:lnTo>
                  <a:lnTo>
                    <a:pt x="3191" y="67"/>
                  </a:lnTo>
                  <a:lnTo>
                    <a:pt x="3193" y="85"/>
                  </a:lnTo>
                  <a:lnTo>
                    <a:pt x="3198" y="100"/>
                  </a:lnTo>
                  <a:lnTo>
                    <a:pt x="3198" y="127"/>
                  </a:lnTo>
                  <a:lnTo>
                    <a:pt x="3202" y="127"/>
                  </a:lnTo>
                  <a:lnTo>
                    <a:pt x="3214" y="20"/>
                  </a:lnTo>
                  <a:lnTo>
                    <a:pt x="3222" y="20"/>
                  </a:lnTo>
                  <a:lnTo>
                    <a:pt x="3214" y="120"/>
                  </a:lnTo>
                  <a:lnTo>
                    <a:pt x="3211" y="131"/>
                  </a:lnTo>
                  <a:lnTo>
                    <a:pt x="3207" y="147"/>
                  </a:lnTo>
                  <a:lnTo>
                    <a:pt x="3203" y="167"/>
                  </a:lnTo>
                  <a:lnTo>
                    <a:pt x="3202" y="185"/>
                  </a:lnTo>
                  <a:lnTo>
                    <a:pt x="3202" y="200"/>
                  </a:lnTo>
                  <a:lnTo>
                    <a:pt x="3205" y="200"/>
                  </a:lnTo>
                  <a:lnTo>
                    <a:pt x="3205" y="214"/>
                  </a:lnTo>
                  <a:lnTo>
                    <a:pt x="3202" y="214"/>
                  </a:lnTo>
                  <a:lnTo>
                    <a:pt x="3202" y="220"/>
                  </a:lnTo>
                  <a:lnTo>
                    <a:pt x="3205" y="220"/>
                  </a:lnTo>
                  <a:lnTo>
                    <a:pt x="3205" y="247"/>
                  </a:lnTo>
                  <a:lnTo>
                    <a:pt x="3211" y="247"/>
                  </a:lnTo>
                  <a:lnTo>
                    <a:pt x="3213" y="220"/>
                  </a:lnTo>
                  <a:lnTo>
                    <a:pt x="3220" y="191"/>
                  </a:lnTo>
                  <a:lnTo>
                    <a:pt x="3229" y="163"/>
                  </a:lnTo>
                  <a:lnTo>
                    <a:pt x="3238" y="140"/>
                  </a:lnTo>
                  <a:lnTo>
                    <a:pt x="3240" y="127"/>
                  </a:lnTo>
                  <a:lnTo>
                    <a:pt x="3240" y="118"/>
                  </a:lnTo>
                  <a:lnTo>
                    <a:pt x="3242" y="111"/>
                  </a:lnTo>
                  <a:lnTo>
                    <a:pt x="3251" y="103"/>
                  </a:lnTo>
                  <a:lnTo>
                    <a:pt x="3251" y="100"/>
                  </a:lnTo>
                  <a:lnTo>
                    <a:pt x="3254" y="100"/>
                  </a:lnTo>
                  <a:lnTo>
                    <a:pt x="3254" y="114"/>
                  </a:lnTo>
                  <a:lnTo>
                    <a:pt x="3249" y="123"/>
                  </a:lnTo>
                  <a:lnTo>
                    <a:pt x="3247" y="131"/>
                  </a:lnTo>
                  <a:lnTo>
                    <a:pt x="3247" y="140"/>
                  </a:lnTo>
                  <a:lnTo>
                    <a:pt x="3245" y="151"/>
                  </a:lnTo>
                  <a:lnTo>
                    <a:pt x="3240" y="169"/>
                  </a:lnTo>
                  <a:lnTo>
                    <a:pt x="3234" y="187"/>
                  </a:lnTo>
                  <a:lnTo>
                    <a:pt x="3231" y="207"/>
                  </a:lnTo>
                  <a:lnTo>
                    <a:pt x="3234" y="207"/>
                  </a:lnTo>
                  <a:lnTo>
                    <a:pt x="3236" y="196"/>
                  </a:lnTo>
                  <a:lnTo>
                    <a:pt x="3240" y="185"/>
                  </a:lnTo>
                  <a:lnTo>
                    <a:pt x="3242" y="176"/>
                  </a:lnTo>
                  <a:lnTo>
                    <a:pt x="3251" y="176"/>
                  </a:lnTo>
                  <a:lnTo>
                    <a:pt x="3251" y="263"/>
                  </a:lnTo>
                  <a:lnTo>
                    <a:pt x="3254" y="263"/>
                  </a:lnTo>
                  <a:lnTo>
                    <a:pt x="3258" y="274"/>
                  </a:lnTo>
                  <a:lnTo>
                    <a:pt x="3251" y="274"/>
                  </a:lnTo>
                  <a:lnTo>
                    <a:pt x="3251" y="280"/>
                  </a:lnTo>
                  <a:lnTo>
                    <a:pt x="3258" y="280"/>
                  </a:lnTo>
                  <a:lnTo>
                    <a:pt x="3258" y="292"/>
                  </a:lnTo>
                  <a:lnTo>
                    <a:pt x="3262" y="305"/>
                  </a:lnTo>
                  <a:lnTo>
                    <a:pt x="3265" y="314"/>
                  </a:lnTo>
                  <a:lnTo>
                    <a:pt x="3269" y="294"/>
                  </a:lnTo>
                  <a:lnTo>
                    <a:pt x="3274" y="276"/>
                  </a:lnTo>
                  <a:lnTo>
                    <a:pt x="3282" y="260"/>
                  </a:lnTo>
                  <a:lnTo>
                    <a:pt x="3291" y="223"/>
                  </a:lnTo>
                  <a:lnTo>
                    <a:pt x="3294" y="223"/>
                  </a:lnTo>
                  <a:lnTo>
                    <a:pt x="3294" y="214"/>
                  </a:lnTo>
                  <a:lnTo>
                    <a:pt x="3298" y="214"/>
                  </a:lnTo>
                  <a:lnTo>
                    <a:pt x="3298" y="203"/>
                  </a:lnTo>
                  <a:lnTo>
                    <a:pt x="3325" y="143"/>
                  </a:lnTo>
                  <a:lnTo>
                    <a:pt x="3331" y="143"/>
                  </a:lnTo>
                  <a:lnTo>
                    <a:pt x="3331" y="160"/>
                  </a:lnTo>
                  <a:lnTo>
                    <a:pt x="3322" y="172"/>
                  </a:lnTo>
                  <a:lnTo>
                    <a:pt x="3314" y="196"/>
                  </a:lnTo>
                  <a:lnTo>
                    <a:pt x="3309" y="223"/>
                  </a:lnTo>
                  <a:lnTo>
                    <a:pt x="3303" y="251"/>
                  </a:lnTo>
                  <a:lnTo>
                    <a:pt x="3302" y="271"/>
                  </a:lnTo>
                  <a:lnTo>
                    <a:pt x="3302" y="283"/>
                  </a:lnTo>
                  <a:lnTo>
                    <a:pt x="3302" y="298"/>
                  </a:lnTo>
                  <a:lnTo>
                    <a:pt x="3302" y="311"/>
                  </a:lnTo>
                  <a:lnTo>
                    <a:pt x="3305" y="320"/>
                  </a:lnTo>
                  <a:lnTo>
                    <a:pt x="3311" y="251"/>
                  </a:lnTo>
                  <a:lnTo>
                    <a:pt x="3322" y="251"/>
                  </a:lnTo>
                  <a:lnTo>
                    <a:pt x="3322" y="254"/>
                  </a:lnTo>
                  <a:lnTo>
                    <a:pt x="3318" y="254"/>
                  </a:lnTo>
                  <a:lnTo>
                    <a:pt x="3318" y="287"/>
                  </a:lnTo>
                  <a:lnTo>
                    <a:pt x="3316" y="298"/>
                  </a:lnTo>
                  <a:lnTo>
                    <a:pt x="3314" y="311"/>
                  </a:lnTo>
                  <a:lnTo>
                    <a:pt x="3313" y="325"/>
                  </a:lnTo>
                  <a:lnTo>
                    <a:pt x="3314" y="338"/>
                  </a:lnTo>
                  <a:lnTo>
                    <a:pt x="3318" y="347"/>
                  </a:lnTo>
                  <a:lnTo>
                    <a:pt x="3325" y="300"/>
                  </a:lnTo>
                  <a:lnTo>
                    <a:pt x="3331" y="300"/>
                  </a:lnTo>
                  <a:lnTo>
                    <a:pt x="3331" y="287"/>
                  </a:lnTo>
                  <a:lnTo>
                    <a:pt x="3334" y="287"/>
                  </a:lnTo>
                  <a:lnTo>
                    <a:pt x="3331" y="260"/>
                  </a:lnTo>
                  <a:lnTo>
                    <a:pt x="3334" y="260"/>
                  </a:lnTo>
                  <a:lnTo>
                    <a:pt x="3334" y="263"/>
                  </a:lnTo>
                  <a:lnTo>
                    <a:pt x="3336" y="263"/>
                  </a:lnTo>
                  <a:lnTo>
                    <a:pt x="3340" y="261"/>
                  </a:lnTo>
                  <a:lnTo>
                    <a:pt x="3345" y="260"/>
                  </a:lnTo>
                  <a:lnTo>
                    <a:pt x="3351" y="260"/>
                  </a:lnTo>
                  <a:lnTo>
                    <a:pt x="3351" y="261"/>
                  </a:lnTo>
                  <a:lnTo>
                    <a:pt x="3354" y="263"/>
                  </a:lnTo>
                  <a:lnTo>
                    <a:pt x="3356" y="265"/>
                  </a:lnTo>
                  <a:lnTo>
                    <a:pt x="3358" y="267"/>
                  </a:lnTo>
                  <a:lnTo>
                    <a:pt x="3358" y="267"/>
                  </a:lnTo>
                  <a:lnTo>
                    <a:pt x="3358" y="287"/>
                  </a:lnTo>
                  <a:lnTo>
                    <a:pt x="3362" y="287"/>
                  </a:lnTo>
                  <a:lnTo>
                    <a:pt x="3362" y="303"/>
                  </a:lnTo>
                  <a:lnTo>
                    <a:pt x="3365" y="303"/>
                  </a:lnTo>
                  <a:lnTo>
                    <a:pt x="3367" y="316"/>
                  </a:lnTo>
                  <a:lnTo>
                    <a:pt x="3369" y="329"/>
                  </a:lnTo>
                  <a:lnTo>
                    <a:pt x="3371" y="340"/>
                  </a:lnTo>
                  <a:lnTo>
                    <a:pt x="3374" y="340"/>
                  </a:lnTo>
                  <a:lnTo>
                    <a:pt x="3376" y="318"/>
                  </a:lnTo>
                  <a:lnTo>
                    <a:pt x="3382" y="300"/>
                  </a:lnTo>
                  <a:lnTo>
                    <a:pt x="3387" y="281"/>
                  </a:lnTo>
                  <a:lnTo>
                    <a:pt x="3391" y="263"/>
                  </a:lnTo>
                  <a:lnTo>
                    <a:pt x="3402" y="263"/>
                  </a:lnTo>
                  <a:lnTo>
                    <a:pt x="3391" y="300"/>
                  </a:lnTo>
                  <a:lnTo>
                    <a:pt x="3391" y="320"/>
                  </a:lnTo>
                  <a:lnTo>
                    <a:pt x="3385" y="320"/>
                  </a:lnTo>
                  <a:lnTo>
                    <a:pt x="3385" y="400"/>
                  </a:lnTo>
                  <a:lnTo>
                    <a:pt x="3385" y="412"/>
                  </a:lnTo>
                  <a:lnTo>
                    <a:pt x="3385" y="427"/>
                  </a:lnTo>
                  <a:lnTo>
                    <a:pt x="3385" y="441"/>
                  </a:lnTo>
                  <a:lnTo>
                    <a:pt x="3391" y="451"/>
                  </a:lnTo>
                  <a:lnTo>
                    <a:pt x="3393" y="392"/>
                  </a:lnTo>
                  <a:lnTo>
                    <a:pt x="3400" y="338"/>
                  </a:lnTo>
                  <a:lnTo>
                    <a:pt x="3413" y="289"/>
                  </a:lnTo>
                  <a:lnTo>
                    <a:pt x="3425" y="243"/>
                  </a:lnTo>
                  <a:lnTo>
                    <a:pt x="3425" y="223"/>
                  </a:lnTo>
                  <a:lnTo>
                    <a:pt x="3431" y="223"/>
                  </a:lnTo>
                  <a:lnTo>
                    <a:pt x="3434" y="207"/>
                  </a:lnTo>
                  <a:lnTo>
                    <a:pt x="3438" y="207"/>
                  </a:lnTo>
                  <a:lnTo>
                    <a:pt x="3438" y="192"/>
                  </a:lnTo>
                  <a:lnTo>
                    <a:pt x="3434" y="178"/>
                  </a:lnTo>
                  <a:lnTo>
                    <a:pt x="3429" y="161"/>
                  </a:lnTo>
                  <a:lnTo>
                    <a:pt x="3425" y="147"/>
                  </a:lnTo>
                  <a:lnTo>
                    <a:pt x="3434" y="147"/>
                  </a:lnTo>
                  <a:lnTo>
                    <a:pt x="3438" y="163"/>
                  </a:lnTo>
                  <a:lnTo>
                    <a:pt x="3442" y="163"/>
                  </a:lnTo>
                  <a:lnTo>
                    <a:pt x="3442" y="180"/>
                  </a:lnTo>
                  <a:lnTo>
                    <a:pt x="3445" y="180"/>
                  </a:lnTo>
                  <a:lnTo>
                    <a:pt x="3445" y="191"/>
                  </a:lnTo>
                  <a:lnTo>
                    <a:pt x="3451" y="191"/>
                  </a:lnTo>
                  <a:lnTo>
                    <a:pt x="3451" y="203"/>
                  </a:lnTo>
                  <a:lnTo>
                    <a:pt x="3454" y="203"/>
                  </a:lnTo>
                  <a:lnTo>
                    <a:pt x="3465" y="260"/>
                  </a:lnTo>
                  <a:lnTo>
                    <a:pt x="3471" y="260"/>
                  </a:lnTo>
                  <a:lnTo>
                    <a:pt x="3471" y="280"/>
                  </a:lnTo>
                  <a:lnTo>
                    <a:pt x="3474" y="280"/>
                  </a:lnTo>
                  <a:lnTo>
                    <a:pt x="3476" y="292"/>
                  </a:lnTo>
                  <a:lnTo>
                    <a:pt x="3476" y="305"/>
                  </a:lnTo>
                  <a:lnTo>
                    <a:pt x="3482" y="314"/>
                  </a:lnTo>
                  <a:lnTo>
                    <a:pt x="3483" y="292"/>
                  </a:lnTo>
                  <a:lnTo>
                    <a:pt x="3491" y="271"/>
                  </a:lnTo>
                  <a:lnTo>
                    <a:pt x="3494" y="271"/>
                  </a:lnTo>
                  <a:lnTo>
                    <a:pt x="3494" y="263"/>
                  </a:lnTo>
                  <a:lnTo>
                    <a:pt x="3498" y="263"/>
                  </a:lnTo>
                  <a:lnTo>
                    <a:pt x="3502" y="183"/>
                  </a:lnTo>
                  <a:lnTo>
                    <a:pt x="3514" y="183"/>
                  </a:lnTo>
                  <a:lnTo>
                    <a:pt x="3514" y="196"/>
                  </a:lnTo>
                  <a:lnTo>
                    <a:pt x="3516" y="207"/>
                  </a:lnTo>
                  <a:lnTo>
                    <a:pt x="3522" y="214"/>
                  </a:lnTo>
                  <a:lnTo>
                    <a:pt x="3520" y="187"/>
                  </a:lnTo>
                  <a:lnTo>
                    <a:pt x="3513" y="160"/>
                  </a:lnTo>
                  <a:lnTo>
                    <a:pt x="3507" y="134"/>
                  </a:lnTo>
                  <a:lnTo>
                    <a:pt x="3502" y="107"/>
                  </a:lnTo>
                  <a:lnTo>
                    <a:pt x="3514" y="111"/>
                  </a:lnTo>
                  <a:lnTo>
                    <a:pt x="3518" y="140"/>
                  </a:lnTo>
                  <a:lnTo>
                    <a:pt x="3525" y="163"/>
                  </a:lnTo>
                  <a:lnTo>
                    <a:pt x="3525" y="187"/>
                  </a:lnTo>
                  <a:lnTo>
                    <a:pt x="3531" y="187"/>
                  </a:lnTo>
                  <a:lnTo>
                    <a:pt x="3531" y="211"/>
                  </a:lnTo>
                  <a:lnTo>
                    <a:pt x="3534" y="211"/>
                  </a:lnTo>
                  <a:lnTo>
                    <a:pt x="3536" y="223"/>
                  </a:lnTo>
                  <a:lnTo>
                    <a:pt x="3536" y="234"/>
                  </a:lnTo>
                  <a:lnTo>
                    <a:pt x="3538" y="247"/>
                  </a:lnTo>
                  <a:lnTo>
                    <a:pt x="3542" y="254"/>
                  </a:lnTo>
                  <a:lnTo>
                    <a:pt x="3543" y="238"/>
                  </a:lnTo>
                  <a:lnTo>
                    <a:pt x="3545" y="221"/>
                  </a:lnTo>
                  <a:lnTo>
                    <a:pt x="3551" y="207"/>
                  </a:lnTo>
                  <a:lnTo>
                    <a:pt x="3551" y="180"/>
                  </a:lnTo>
                  <a:lnTo>
                    <a:pt x="3554" y="180"/>
                  </a:lnTo>
                  <a:lnTo>
                    <a:pt x="3554" y="151"/>
                  </a:lnTo>
                  <a:lnTo>
                    <a:pt x="3558" y="151"/>
                  </a:lnTo>
                  <a:lnTo>
                    <a:pt x="3558" y="127"/>
                  </a:lnTo>
                  <a:lnTo>
                    <a:pt x="3562" y="127"/>
                  </a:lnTo>
                  <a:lnTo>
                    <a:pt x="3562" y="107"/>
                  </a:lnTo>
                  <a:lnTo>
                    <a:pt x="3565" y="107"/>
                  </a:lnTo>
                  <a:lnTo>
                    <a:pt x="3567" y="94"/>
                  </a:lnTo>
                  <a:lnTo>
                    <a:pt x="3569" y="85"/>
                  </a:lnTo>
                  <a:lnTo>
                    <a:pt x="3574" y="76"/>
                  </a:lnTo>
                  <a:lnTo>
                    <a:pt x="3576" y="74"/>
                  </a:lnTo>
                  <a:lnTo>
                    <a:pt x="3576" y="72"/>
                  </a:lnTo>
                  <a:lnTo>
                    <a:pt x="3576" y="72"/>
                  </a:lnTo>
                  <a:lnTo>
                    <a:pt x="3578" y="72"/>
                  </a:lnTo>
                  <a:lnTo>
                    <a:pt x="3580" y="72"/>
                  </a:lnTo>
                  <a:lnTo>
                    <a:pt x="3582" y="71"/>
                  </a:lnTo>
                  <a:lnTo>
                    <a:pt x="3576" y="103"/>
                  </a:lnTo>
                  <a:lnTo>
                    <a:pt x="3569" y="140"/>
                  </a:lnTo>
                  <a:lnTo>
                    <a:pt x="3562" y="171"/>
                  </a:lnTo>
                  <a:lnTo>
                    <a:pt x="3562" y="196"/>
                  </a:lnTo>
                  <a:lnTo>
                    <a:pt x="3558" y="196"/>
                  </a:lnTo>
                  <a:lnTo>
                    <a:pt x="3558" y="254"/>
                  </a:lnTo>
                  <a:lnTo>
                    <a:pt x="3554" y="254"/>
                  </a:lnTo>
                  <a:lnTo>
                    <a:pt x="3554" y="271"/>
                  </a:lnTo>
                  <a:lnTo>
                    <a:pt x="3558" y="271"/>
                  </a:lnTo>
                  <a:lnTo>
                    <a:pt x="3560" y="285"/>
                  </a:lnTo>
                  <a:lnTo>
                    <a:pt x="3558" y="301"/>
                  </a:lnTo>
                  <a:lnTo>
                    <a:pt x="3556" y="318"/>
                  </a:lnTo>
                  <a:lnTo>
                    <a:pt x="3556" y="334"/>
                  </a:lnTo>
                  <a:lnTo>
                    <a:pt x="3558" y="349"/>
                  </a:lnTo>
                  <a:lnTo>
                    <a:pt x="3562" y="360"/>
                  </a:lnTo>
                  <a:lnTo>
                    <a:pt x="3562" y="320"/>
                  </a:lnTo>
                  <a:lnTo>
                    <a:pt x="3571" y="314"/>
                  </a:lnTo>
                  <a:lnTo>
                    <a:pt x="3582" y="263"/>
                  </a:lnTo>
                  <a:lnTo>
                    <a:pt x="3591" y="263"/>
                  </a:lnTo>
                  <a:lnTo>
                    <a:pt x="3589" y="271"/>
                  </a:lnTo>
                  <a:lnTo>
                    <a:pt x="3587" y="283"/>
                  </a:lnTo>
                  <a:lnTo>
                    <a:pt x="3583" y="296"/>
                  </a:lnTo>
                  <a:lnTo>
                    <a:pt x="3580" y="307"/>
                  </a:lnTo>
                  <a:lnTo>
                    <a:pt x="3578" y="311"/>
                  </a:lnTo>
                  <a:lnTo>
                    <a:pt x="3578" y="314"/>
                  </a:lnTo>
                  <a:lnTo>
                    <a:pt x="3585" y="314"/>
                  </a:lnTo>
                  <a:lnTo>
                    <a:pt x="3587" y="340"/>
                  </a:lnTo>
                  <a:lnTo>
                    <a:pt x="3587" y="367"/>
                  </a:lnTo>
                  <a:lnTo>
                    <a:pt x="3587" y="394"/>
                  </a:lnTo>
                  <a:lnTo>
                    <a:pt x="3582" y="416"/>
                  </a:lnTo>
                  <a:lnTo>
                    <a:pt x="3585" y="416"/>
                  </a:lnTo>
                  <a:lnTo>
                    <a:pt x="3585" y="411"/>
                  </a:lnTo>
                  <a:lnTo>
                    <a:pt x="3591" y="411"/>
                  </a:lnTo>
                  <a:lnTo>
                    <a:pt x="3598" y="351"/>
                  </a:lnTo>
                  <a:lnTo>
                    <a:pt x="3602" y="351"/>
                  </a:lnTo>
                  <a:lnTo>
                    <a:pt x="3602" y="327"/>
                  </a:lnTo>
                  <a:lnTo>
                    <a:pt x="3605" y="327"/>
                  </a:lnTo>
                  <a:lnTo>
                    <a:pt x="3605" y="314"/>
                  </a:lnTo>
                  <a:lnTo>
                    <a:pt x="3611" y="314"/>
                  </a:lnTo>
                  <a:lnTo>
                    <a:pt x="3611" y="247"/>
                  </a:lnTo>
                  <a:lnTo>
                    <a:pt x="3614" y="247"/>
                  </a:lnTo>
                  <a:lnTo>
                    <a:pt x="3611" y="240"/>
                  </a:lnTo>
                  <a:lnTo>
                    <a:pt x="3611" y="163"/>
                  </a:lnTo>
                  <a:lnTo>
                    <a:pt x="3605" y="163"/>
                  </a:lnTo>
                  <a:lnTo>
                    <a:pt x="3605" y="147"/>
                  </a:lnTo>
                  <a:lnTo>
                    <a:pt x="3618" y="147"/>
                  </a:lnTo>
                  <a:lnTo>
                    <a:pt x="3620" y="169"/>
                  </a:lnTo>
                  <a:lnTo>
                    <a:pt x="3625" y="187"/>
                  </a:lnTo>
                  <a:lnTo>
                    <a:pt x="3631" y="203"/>
                  </a:lnTo>
                  <a:lnTo>
                    <a:pt x="3633" y="218"/>
                  </a:lnTo>
                  <a:lnTo>
                    <a:pt x="3633" y="232"/>
                  </a:lnTo>
                  <a:lnTo>
                    <a:pt x="3638" y="243"/>
                  </a:lnTo>
                  <a:lnTo>
                    <a:pt x="3634" y="163"/>
                  </a:lnTo>
                  <a:lnTo>
                    <a:pt x="3642" y="163"/>
                  </a:lnTo>
                  <a:lnTo>
                    <a:pt x="3642" y="131"/>
                  </a:lnTo>
                  <a:lnTo>
                    <a:pt x="3645" y="131"/>
                  </a:lnTo>
                  <a:lnTo>
                    <a:pt x="3645" y="100"/>
                  </a:lnTo>
                  <a:lnTo>
                    <a:pt x="3647" y="69"/>
                  </a:lnTo>
                  <a:lnTo>
                    <a:pt x="3654" y="43"/>
                  </a:lnTo>
                  <a:lnTo>
                    <a:pt x="3658" y="43"/>
                  </a:lnTo>
                  <a:lnTo>
                    <a:pt x="3658" y="107"/>
                  </a:lnTo>
                  <a:lnTo>
                    <a:pt x="3654" y="118"/>
                  </a:lnTo>
                  <a:lnTo>
                    <a:pt x="3653" y="132"/>
                  </a:lnTo>
                  <a:lnTo>
                    <a:pt x="3654" y="149"/>
                  </a:lnTo>
                  <a:lnTo>
                    <a:pt x="3654" y="165"/>
                  </a:lnTo>
                  <a:lnTo>
                    <a:pt x="3654" y="180"/>
                  </a:lnTo>
                  <a:lnTo>
                    <a:pt x="3651" y="200"/>
                  </a:lnTo>
                  <a:lnTo>
                    <a:pt x="3654" y="223"/>
                  </a:lnTo>
                  <a:lnTo>
                    <a:pt x="3658" y="223"/>
                  </a:lnTo>
                  <a:lnTo>
                    <a:pt x="3658" y="240"/>
                  </a:lnTo>
                  <a:lnTo>
                    <a:pt x="3662" y="240"/>
                  </a:lnTo>
                  <a:lnTo>
                    <a:pt x="3671" y="314"/>
                  </a:lnTo>
                  <a:lnTo>
                    <a:pt x="3691" y="314"/>
                  </a:lnTo>
                  <a:lnTo>
                    <a:pt x="3687" y="258"/>
                  </a:lnTo>
                  <a:lnTo>
                    <a:pt x="3682" y="205"/>
                  </a:lnTo>
                  <a:lnTo>
                    <a:pt x="3673" y="156"/>
                  </a:lnTo>
                  <a:lnTo>
                    <a:pt x="3662" y="107"/>
                  </a:lnTo>
                  <a:lnTo>
                    <a:pt x="3674" y="111"/>
                  </a:lnTo>
                  <a:lnTo>
                    <a:pt x="3678" y="138"/>
                  </a:lnTo>
                  <a:lnTo>
                    <a:pt x="3685" y="163"/>
                  </a:lnTo>
                  <a:lnTo>
                    <a:pt x="3685" y="187"/>
                  </a:lnTo>
                  <a:lnTo>
                    <a:pt x="3691" y="187"/>
                  </a:lnTo>
                  <a:lnTo>
                    <a:pt x="3691" y="211"/>
                  </a:lnTo>
                  <a:lnTo>
                    <a:pt x="3694" y="211"/>
                  </a:lnTo>
                  <a:lnTo>
                    <a:pt x="3694" y="231"/>
                  </a:lnTo>
                  <a:lnTo>
                    <a:pt x="3698" y="231"/>
                  </a:lnTo>
                  <a:lnTo>
                    <a:pt x="3700" y="243"/>
                  </a:lnTo>
                  <a:lnTo>
                    <a:pt x="3700" y="258"/>
                  </a:lnTo>
                  <a:lnTo>
                    <a:pt x="3702" y="269"/>
                  </a:lnTo>
                  <a:lnTo>
                    <a:pt x="3705" y="280"/>
                  </a:lnTo>
                  <a:lnTo>
                    <a:pt x="372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dirty="0"/>
            </a:p>
          </p:txBody>
        </p:sp>
        <p:grpSp>
          <p:nvGrpSpPr>
            <p:cNvPr id="446" name="Group 445">
              <a:extLst>
                <a:ext uri="{FF2B5EF4-FFF2-40B4-BE49-F238E27FC236}">
                  <a16:creationId xmlns:a16="http://schemas.microsoft.com/office/drawing/2014/main" id="{1BA6D2DC-33CF-4C4D-9346-1DD45FAB3C0A}"/>
                </a:ext>
              </a:extLst>
            </p:cNvPr>
            <p:cNvGrpSpPr/>
            <p:nvPr/>
          </p:nvGrpSpPr>
          <p:grpSpPr>
            <a:xfrm>
              <a:off x="6100204" y="1031874"/>
              <a:ext cx="647947" cy="647947"/>
              <a:chOff x="4266660" y="45289"/>
              <a:chExt cx="768290" cy="768290"/>
            </a:xfrm>
          </p:grpSpPr>
          <p:sp>
            <p:nvSpPr>
              <p:cNvPr id="447" name="Freeform: Shape 446">
                <a:extLst>
                  <a:ext uri="{FF2B5EF4-FFF2-40B4-BE49-F238E27FC236}">
                    <a16:creationId xmlns:a16="http://schemas.microsoft.com/office/drawing/2014/main" id="{2315C271-5D7C-46A3-945B-E5B214A1D0AE}"/>
                  </a:ext>
                </a:extLst>
              </p:cNvPr>
              <p:cNvSpPr/>
              <p:nvPr/>
            </p:nvSpPr>
            <p:spPr>
              <a:xfrm>
                <a:off x="4266660" y="45289"/>
                <a:ext cx="768290" cy="768290"/>
              </a:xfrm>
              <a:custGeom>
                <a:avLst/>
                <a:gdLst>
                  <a:gd name="connsiteX0" fmla="*/ 583092 w 768290"/>
                  <a:gd name="connsiteY0" fmla="*/ 51758 h 768290"/>
                  <a:gd name="connsiteX1" fmla="*/ 573387 w 768290"/>
                  <a:gd name="connsiteY1" fmla="*/ 131014 h 768290"/>
                  <a:gd name="connsiteX2" fmla="*/ 596031 w 768290"/>
                  <a:gd name="connsiteY2" fmla="*/ 164980 h 768290"/>
                  <a:gd name="connsiteX3" fmla="*/ 700357 w 768290"/>
                  <a:gd name="connsiteY3" fmla="*/ 188433 h 768290"/>
                  <a:gd name="connsiteX4" fmla="*/ 709253 w 768290"/>
                  <a:gd name="connsiteY4" fmla="*/ 215121 h 768290"/>
                  <a:gd name="connsiteX5" fmla="*/ 671243 w 768290"/>
                  <a:gd name="connsiteY5" fmla="*/ 265262 h 768290"/>
                  <a:gd name="connsiteX6" fmla="*/ 674478 w 768290"/>
                  <a:gd name="connsiteY6" fmla="*/ 293568 h 768290"/>
                  <a:gd name="connsiteX7" fmla="*/ 775569 w 768290"/>
                  <a:gd name="connsiteY7" fmla="*/ 388189 h 768290"/>
                  <a:gd name="connsiteX8" fmla="*/ 706827 w 768290"/>
                  <a:gd name="connsiteY8" fmla="*/ 417303 h 768290"/>
                  <a:gd name="connsiteX9" fmla="*/ 686609 w 768290"/>
                  <a:gd name="connsiteY9" fmla="*/ 463400 h 768290"/>
                  <a:gd name="connsiteX10" fmla="*/ 723002 w 768290"/>
                  <a:gd name="connsiteY10" fmla="*/ 580666 h 768290"/>
                  <a:gd name="connsiteX11" fmla="*/ 635659 w 768290"/>
                  <a:gd name="connsiteY11" fmla="*/ 571770 h 768290"/>
                  <a:gd name="connsiteX12" fmla="*/ 613015 w 768290"/>
                  <a:gd name="connsiteY12" fmla="*/ 587944 h 768290"/>
                  <a:gd name="connsiteX13" fmla="*/ 581474 w 768290"/>
                  <a:gd name="connsiteY13" fmla="*/ 719767 h 768290"/>
                  <a:gd name="connsiteX14" fmla="*/ 511115 w 768290"/>
                  <a:gd name="connsiteY14" fmla="*/ 670434 h 768290"/>
                  <a:gd name="connsiteX15" fmla="*/ 480384 w 768290"/>
                  <a:gd name="connsiteY15" fmla="*/ 673669 h 768290"/>
                  <a:gd name="connsiteX16" fmla="*/ 385762 w 768290"/>
                  <a:gd name="connsiteY16" fmla="*/ 773951 h 768290"/>
                  <a:gd name="connsiteX17" fmla="*/ 350179 w 768290"/>
                  <a:gd name="connsiteY17" fmla="*/ 692270 h 768290"/>
                  <a:gd name="connsiteX18" fmla="*/ 324299 w 768290"/>
                  <a:gd name="connsiteY18" fmla="*/ 680948 h 768290"/>
                  <a:gd name="connsiteX19" fmla="*/ 210269 w 768290"/>
                  <a:gd name="connsiteY19" fmla="*/ 716532 h 768290"/>
                  <a:gd name="connsiteX20" fmla="*/ 192477 w 768290"/>
                  <a:gd name="connsiteY20" fmla="*/ 701975 h 768290"/>
                  <a:gd name="connsiteX21" fmla="*/ 202182 w 768290"/>
                  <a:gd name="connsiteY21" fmla="*/ 637276 h 768290"/>
                  <a:gd name="connsiteX22" fmla="*/ 182772 w 768290"/>
                  <a:gd name="connsiteY22" fmla="*/ 609780 h 768290"/>
                  <a:gd name="connsiteX23" fmla="*/ 50950 w 768290"/>
                  <a:gd name="connsiteY23" fmla="*/ 579048 h 768290"/>
                  <a:gd name="connsiteX24" fmla="*/ 103517 w 768290"/>
                  <a:gd name="connsiteY24" fmla="*/ 508689 h 768290"/>
                  <a:gd name="connsiteX25" fmla="*/ 101091 w 768290"/>
                  <a:gd name="connsiteY25" fmla="*/ 480384 h 768290"/>
                  <a:gd name="connsiteX26" fmla="*/ 0 w 768290"/>
                  <a:gd name="connsiteY26" fmla="*/ 385763 h 768290"/>
                  <a:gd name="connsiteX27" fmla="*/ 73594 w 768290"/>
                  <a:gd name="connsiteY27" fmla="*/ 354222 h 768290"/>
                  <a:gd name="connsiteX28" fmla="*/ 91386 w 768290"/>
                  <a:gd name="connsiteY28" fmla="*/ 315403 h 768290"/>
                  <a:gd name="connsiteX29" fmla="*/ 53376 w 768290"/>
                  <a:gd name="connsiteY29" fmla="*/ 192477 h 768290"/>
                  <a:gd name="connsiteX30" fmla="*/ 140718 w 768290"/>
                  <a:gd name="connsiteY30" fmla="*/ 202182 h 768290"/>
                  <a:gd name="connsiteX31" fmla="*/ 164171 w 768290"/>
                  <a:gd name="connsiteY31" fmla="*/ 184390 h 768290"/>
                  <a:gd name="connsiteX32" fmla="*/ 195712 w 768290"/>
                  <a:gd name="connsiteY32" fmla="*/ 50950 h 768290"/>
                  <a:gd name="connsiteX33" fmla="*/ 257984 w 768290"/>
                  <a:gd name="connsiteY33" fmla="*/ 97856 h 768290"/>
                  <a:gd name="connsiteX34" fmla="*/ 303272 w 768290"/>
                  <a:gd name="connsiteY34" fmla="*/ 93004 h 768290"/>
                  <a:gd name="connsiteX35" fmla="*/ 389806 w 768290"/>
                  <a:gd name="connsiteY35" fmla="*/ 0 h 768290"/>
                  <a:gd name="connsiteX36" fmla="*/ 422155 w 768290"/>
                  <a:gd name="connsiteY36" fmla="*/ 74403 h 768290"/>
                  <a:gd name="connsiteX37" fmla="*/ 457739 w 768290"/>
                  <a:gd name="connsiteY37" fmla="*/ 91386 h 768290"/>
                  <a:gd name="connsiteX38" fmla="*/ 583092 w 768290"/>
                  <a:gd name="connsiteY38" fmla="*/ 51758 h 76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8290" h="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chemeClr val="accent1">
                  <a:lumMod val="60000"/>
                  <a:lumOff val="40000"/>
                </a:schemeClr>
              </a:solidFill>
              <a:ln w="8081"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6C4D300B-8297-422C-A66F-2D7BE29D3E6E}"/>
                  </a:ext>
                </a:extLst>
              </p:cNvPr>
              <p:cNvSpPr/>
              <p:nvPr/>
            </p:nvSpPr>
            <p:spPr>
              <a:xfrm>
                <a:off x="4418684" y="198118"/>
                <a:ext cx="460974" cy="460974"/>
              </a:xfrm>
              <a:custGeom>
                <a:avLst/>
                <a:gdLst>
                  <a:gd name="connsiteX0" fmla="*/ 229695 w 460974"/>
                  <a:gd name="connsiteY0" fmla="*/ 463421 h 460974"/>
                  <a:gd name="connsiteX1" fmla="*/ 17 w 460974"/>
                  <a:gd name="connsiteY1" fmla="*/ 230507 h 460974"/>
                  <a:gd name="connsiteX2" fmla="*/ 240209 w 460974"/>
                  <a:gd name="connsiteY2" fmla="*/ 20 h 460974"/>
                  <a:gd name="connsiteX3" fmla="*/ 466652 w 460974"/>
                  <a:gd name="connsiteY3" fmla="*/ 235360 h 460974"/>
                  <a:gd name="connsiteX4" fmla="*/ 229695 w 460974"/>
                  <a:gd name="connsiteY4" fmla="*/ 463421 h 46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74" h="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w="8081" cap="flat">
                <a:noFill/>
                <a:prstDash val="solid"/>
                <a:miter/>
              </a:ln>
            </p:spPr>
            <p:txBody>
              <a:bodyPr rtlCol="0" anchor="ctr"/>
              <a:lstStyle/>
              <a:p>
                <a:endParaRPr lang="en-US"/>
              </a:p>
            </p:txBody>
          </p:sp>
        </p:grpSp>
      </p:grpSp>
      <p:grpSp>
        <p:nvGrpSpPr>
          <p:cNvPr id="444" name="Group 443">
            <a:extLst>
              <a:ext uri="{FF2B5EF4-FFF2-40B4-BE49-F238E27FC236}">
                <a16:creationId xmlns:a16="http://schemas.microsoft.com/office/drawing/2014/main" id="{F0297D4F-F4D6-4E3B-8DBD-1911B7017B03}"/>
              </a:ext>
            </a:extLst>
          </p:cNvPr>
          <p:cNvGrpSpPr/>
          <p:nvPr/>
        </p:nvGrpSpPr>
        <p:grpSpPr>
          <a:xfrm>
            <a:off x="5965311" y="2561066"/>
            <a:ext cx="3777367" cy="2936010"/>
            <a:chOff x="5965311" y="2561066"/>
            <a:chExt cx="3777367" cy="2936010"/>
          </a:xfrm>
        </p:grpSpPr>
        <p:grpSp>
          <p:nvGrpSpPr>
            <p:cNvPr id="383" name="Group 382">
              <a:extLst>
                <a:ext uri="{FF2B5EF4-FFF2-40B4-BE49-F238E27FC236}">
                  <a16:creationId xmlns:a16="http://schemas.microsoft.com/office/drawing/2014/main" id="{E79BECCE-A9C2-4C40-9AB6-D52E30421E8C}"/>
                </a:ext>
              </a:extLst>
            </p:cNvPr>
            <p:cNvGrpSpPr/>
            <p:nvPr/>
          </p:nvGrpSpPr>
          <p:grpSpPr>
            <a:xfrm rot="5200220" flipH="1">
              <a:off x="6483191" y="2237588"/>
              <a:ext cx="2741608" cy="3777367"/>
              <a:chOff x="10544040" y="571910"/>
              <a:chExt cx="1744339" cy="2403337"/>
            </a:xfrm>
          </p:grpSpPr>
          <p:sp>
            <p:nvSpPr>
              <p:cNvPr id="368" name="Freeform: Shape 367">
                <a:extLst>
                  <a:ext uri="{FF2B5EF4-FFF2-40B4-BE49-F238E27FC236}">
                    <a16:creationId xmlns:a16="http://schemas.microsoft.com/office/drawing/2014/main" id="{FD4FD325-67AC-4E52-8403-642F874C1904}"/>
                  </a:ext>
                </a:extLst>
              </p:cNvPr>
              <p:cNvSpPr/>
              <p:nvPr/>
            </p:nvSpPr>
            <p:spPr>
              <a:xfrm>
                <a:off x="11216947" y="1624559"/>
                <a:ext cx="1067307" cy="384780"/>
              </a:xfrm>
              <a:custGeom>
                <a:avLst/>
                <a:gdLst>
                  <a:gd name="connsiteX0" fmla="*/ 76956 w 1067307"/>
                  <a:gd name="connsiteY0" fmla="*/ 336683 h 384780"/>
                  <a:gd name="connsiteX1" fmla="*/ 5039 w 1067307"/>
                  <a:gd name="connsiteY1" fmla="*/ 304618 h 384780"/>
                  <a:gd name="connsiteX2" fmla="*/ 0 w 1067307"/>
                  <a:gd name="connsiteY2" fmla="*/ 297747 h 384780"/>
                  <a:gd name="connsiteX3" fmla="*/ 32981 w 1067307"/>
                  <a:gd name="connsiteY3" fmla="*/ 284004 h 384780"/>
                  <a:gd name="connsiteX4" fmla="*/ 496092 w 1067307"/>
                  <a:gd name="connsiteY4" fmla="*/ 156202 h 384780"/>
                  <a:gd name="connsiteX5" fmla="*/ 862091 w 1067307"/>
                  <a:gd name="connsiteY5" fmla="*/ 55885 h 384780"/>
                  <a:gd name="connsiteX6" fmla="*/ 1059062 w 1067307"/>
                  <a:gd name="connsiteY6" fmla="*/ 916 h 384780"/>
                  <a:gd name="connsiteX7" fmla="*/ 1067766 w 1067307"/>
                  <a:gd name="connsiteY7" fmla="*/ 0 h 384780"/>
                  <a:gd name="connsiteX8" fmla="*/ 945460 w 1067307"/>
                  <a:gd name="connsiteY8" fmla="*/ 156661 h 384780"/>
                  <a:gd name="connsiteX9" fmla="*/ 453949 w 1067307"/>
                  <a:gd name="connsiteY9" fmla="*/ 386613 h 384780"/>
                  <a:gd name="connsiteX10" fmla="*/ 76956 w 1067307"/>
                  <a:gd name="connsiteY10" fmla="*/ 336683 h 3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7307" h="384780">
                    <a:moveTo>
                      <a:pt x="76956" y="336683"/>
                    </a:moveTo>
                    <a:cubicBezTo>
                      <a:pt x="52220" y="327521"/>
                      <a:pt x="27942" y="316986"/>
                      <a:pt x="5039" y="304618"/>
                    </a:cubicBezTo>
                    <a:cubicBezTo>
                      <a:pt x="2290" y="303244"/>
                      <a:pt x="458" y="300953"/>
                      <a:pt x="0" y="297747"/>
                    </a:cubicBezTo>
                    <a:cubicBezTo>
                      <a:pt x="8245" y="286295"/>
                      <a:pt x="21529" y="287211"/>
                      <a:pt x="32981" y="284004"/>
                    </a:cubicBezTo>
                    <a:cubicBezTo>
                      <a:pt x="187352" y="240946"/>
                      <a:pt x="341722" y="198345"/>
                      <a:pt x="496092" y="156202"/>
                    </a:cubicBezTo>
                    <a:cubicBezTo>
                      <a:pt x="617939" y="122763"/>
                      <a:pt x="740244" y="89782"/>
                      <a:pt x="862091" y="55885"/>
                    </a:cubicBezTo>
                    <a:cubicBezTo>
                      <a:pt x="928054" y="38020"/>
                      <a:pt x="993558" y="19239"/>
                      <a:pt x="1059062" y="916"/>
                    </a:cubicBezTo>
                    <a:cubicBezTo>
                      <a:pt x="1061811" y="0"/>
                      <a:pt x="1065017" y="0"/>
                      <a:pt x="1067766" y="0"/>
                    </a:cubicBezTo>
                    <a:cubicBezTo>
                      <a:pt x="1034784" y="58175"/>
                      <a:pt x="993100" y="109937"/>
                      <a:pt x="945460" y="156661"/>
                    </a:cubicBezTo>
                    <a:cubicBezTo>
                      <a:pt x="808497" y="290876"/>
                      <a:pt x="644049" y="366457"/>
                      <a:pt x="453949" y="386613"/>
                    </a:cubicBezTo>
                    <a:cubicBezTo>
                      <a:pt x="235449" y="402187"/>
                      <a:pt x="80621" y="337599"/>
                      <a:pt x="76956" y="336683"/>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64187B3F-4D25-4AEF-A3CA-876DE6AC23B0}"/>
                  </a:ext>
                </a:extLst>
              </p:cNvPr>
              <p:cNvSpPr/>
              <p:nvPr/>
            </p:nvSpPr>
            <p:spPr>
              <a:xfrm>
                <a:off x="10544040" y="571910"/>
                <a:ext cx="1744339" cy="2403337"/>
              </a:xfrm>
              <a:custGeom>
                <a:avLst/>
                <a:gdLst>
                  <a:gd name="connsiteX0" fmla="*/ 529989 w 1740672"/>
                  <a:gd name="connsiteY0" fmla="*/ 0 h 2400296"/>
                  <a:gd name="connsiteX1" fmla="*/ 533196 w 1740672"/>
                  <a:gd name="connsiteY1" fmla="*/ 5955 h 2400296"/>
                  <a:gd name="connsiteX2" fmla="*/ 535028 w 1740672"/>
                  <a:gd name="connsiteY2" fmla="*/ 26568 h 2400296"/>
                  <a:gd name="connsiteX3" fmla="*/ 535028 w 1740672"/>
                  <a:gd name="connsiteY3" fmla="*/ 1082424 h 2400296"/>
                  <a:gd name="connsiteX4" fmla="*/ 532280 w 1740672"/>
                  <a:gd name="connsiteY4" fmla="*/ 1111740 h 2400296"/>
                  <a:gd name="connsiteX5" fmla="*/ 547854 w 1740672"/>
                  <a:gd name="connsiteY5" fmla="*/ 1193277 h 2400296"/>
                  <a:gd name="connsiteX6" fmla="*/ 561138 w 1740672"/>
                  <a:gd name="connsiteY6" fmla="*/ 1242291 h 2400296"/>
                  <a:gd name="connsiteX7" fmla="*/ 599158 w 1740672"/>
                  <a:gd name="connsiteY7" fmla="*/ 1193735 h 2400296"/>
                  <a:gd name="connsiteX8" fmla="*/ 632139 w 1740672"/>
                  <a:gd name="connsiteY8" fmla="*/ 1151593 h 2400296"/>
                  <a:gd name="connsiteX9" fmla="*/ 661914 w 1740672"/>
                  <a:gd name="connsiteY9" fmla="*/ 1144263 h 2400296"/>
                  <a:gd name="connsiteX10" fmla="*/ 671991 w 1740672"/>
                  <a:gd name="connsiteY10" fmla="*/ 1178161 h 2400296"/>
                  <a:gd name="connsiteX11" fmla="*/ 663746 w 1740672"/>
                  <a:gd name="connsiteY11" fmla="*/ 1190529 h 2400296"/>
                  <a:gd name="connsiteX12" fmla="*/ 539609 w 1740672"/>
                  <a:gd name="connsiteY12" fmla="*/ 1352228 h 2400296"/>
                  <a:gd name="connsiteX13" fmla="*/ 530905 w 1740672"/>
                  <a:gd name="connsiteY13" fmla="*/ 1364596 h 2400296"/>
                  <a:gd name="connsiteX14" fmla="*/ 547396 w 1740672"/>
                  <a:gd name="connsiteY14" fmla="*/ 1361847 h 2400296"/>
                  <a:gd name="connsiteX15" fmla="*/ 655043 w 1740672"/>
                  <a:gd name="connsiteY15" fmla="*/ 1341692 h 2400296"/>
                  <a:gd name="connsiteX16" fmla="*/ 681153 w 1740672"/>
                  <a:gd name="connsiteY16" fmla="*/ 1326576 h 2400296"/>
                  <a:gd name="connsiteX17" fmla="*/ 1252827 w 1740672"/>
                  <a:gd name="connsiteY17" fmla="*/ 962867 h 2400296"/>
                  <a:gd name="connsiteX18" fmla="*/ 1734718 w 1740672"/>
                  <a:gd name="connsiteY18" fmla="*/ 1045778 h 2400296"/>
                  <a:gd name="connsiteX19" fmla="*/ 1744338 w 1740672"/>
                  <a:gd name="connsiteY19" fmla="*/ 1049443 h 2400296"/>
                  <a:gd name="connsiteX20" fmla="*/ 1744338 w 1740672"/>
                  <a:gd name="connsiteY20" fmla="*/ 1052649 h 2400296"/>
                  <a:gd name="connsiteX21" fmla="*/ 1743422 w 1740672"/>
                  <a:gd name="connsiteY21" fmla="*/ 1053565 h 2400296"/>
                  <a:gd name="connsiteX22" fmla="*/ 1742047 w 1740672"/>
                  <a:gd name="connsiteY22" fmla="*/ 1053107 h 2400296"/>
                  <a:gd name="connsiteX23" fmla="*/ 1724641 w 1740672"/>
                  <a:gd name="connsiteY23" fmla="*/ 1061352 h 2400296"/>
                  <a:gd name="connsiteX24" fmla="*/ 1357267 w 1740672"/>
                  <a:gd name="connsiteY24" fmla="*/ 1162586 h 2400296"/>
                  <a:gd name="connsiteX25" fmla="*/ 1068682 w 1740672"/>
                  <a:gd name="connsiteY25" fmla="*/ 1242291 h 2400296"/>
                  <a:gd name="connsiteX26" fmla="*/ 693979 w 1740672"/>
                  <a:gd name="connsiteY26" fmla="*/ 1345815 h 2400296"/>
                  <a:gd name="connsiteX27" fmla="*/ 676114 w 1740672"/>
                  <a:gd name="connsiteY27" fmla="*/ 1353144 h 2400296"/>
                  <a:gd name="connsiteX28" fmla="*/ 629849 w 1740672"/>
                  <a:gd name="connsiteY28" fmla="*/ 1360931 h 2400296"/>
                  <a:gd name="connsiteX29" fmla="*/ 527241 w 1740672"/>
                  <a:gd name="connsiteY29" fmla="*/ 1385667 h 2400296"/>
                  <a:gd name="connsiteX30" fmla="*/ 516705 w 1740672"/>
                  <a:gd name="connsiteY30" fmla="*/ 1393454 h 2400296"/>
                  <a:gd name="connsiteX31" fmla="*/ 429213 w 1740672"/>
                  <a:gd name="connsiteY31" fmla="*/ 1521257 h 2400296"/>
                  <a:gd name="connsiteX32" fmla="*/ 510292 w 1740672"/>
                  <a:gd name="connsiteY32" fmla="*/ 1509347 h 2400296"/>
                  <a:gd name="connsiteX33" fmla="*/ 522202 w 1740672"/>
                  <a:gd name="connsiteY33" fmla="*/ 1503850 h 2400296"/>
                  <a:gd name="connsiteX34" fmla="*/ 767270 w 1740672"/>
                  <a:gd name="connsiteY34" fmla="*/ 1387958 h 2400296"/>
                  <a:gd name="connsiteX35" fmla="*/ 1080592 w 1740672"/>
                  <a:gd name="connsiteY35" fmla="*/ 1444300 h 2400296"/>
                  <a:gd name="connsiteX36" fmla="*/ 1167167 w 1740672"/>
                  <a:gd name="connsiteY36" fmla="*/ 1506140 h 2400296"/>
                  <a:gd name="connsiteX37" fmla="*/ 1182742 w 1740672"/>
                  <a:gd name="connsiteY37" fmla="*/ 1521715 h 2400296"/>
                  <a:gd name="connsiteX38" fmla="*/ 1168999 w 1740672"/>
                  <a:gd name="connsiteY38" fmla="*/ 1523547 h 2400296"/>
                  <a:gd name="connsiteX39" fmla="*/ 1074637 w 1740672"/>
                  <a:gd name="connsiteY39" fmla="*/ 1525837 h 2400296"/>
                  <a:gd name="connsiteX40" fmla="*/ 1049443 w 1740672"/>
                  <a:gd name="connsiteY40" fmla="*/ 1527211 h 2400296"/>
                  <a:gd name="connsiteX41" fmla="*/ 821323 w 1740672"/>
                  <a:gd name="connsiteY41" fmla="*/ 1527211 h 2400296"/>
                  <a:gd name="connsiteX42" fmla="*/ 529531 w 1740672"/>
                  <a:gd name="connsiteY42" fmla="*/ 1524005 h 2400296"/>
                  <a:gd name="connsiteX43" fmla="*/ 516247 w 1740672"/>
                  <a:gd name="connsiteY43" fmla="*/ 1523547 h 2400296"/>
                  <a:gd name="connsiteX44" fmla="*/ 485556 w 1740672"/>
                  <a:gd name="connsiteY44" fmla="*/ 1525837 h 2400296"/>
                  <a:gd name="connsiteX45" fmla="*/ 416387 w 1740672"/>
                  <a:gd name="connsiteY45" fmla="*/ 1542786 h 2400296"/>
                  <a:gd name="connsiteX46" fmla="*/ 404935 w 1740672"/>
                  <a:gd name="connsiteY46" fmla="*/ 1553322 h 2400296"/>
                  <a:gd name="connsiteX47" fmla="*/ 259727 w 1740672"/>
                  <a:gd name="connsiteY47" fmla="*/ 1858397 h 2400296"/>
                  <a:gd name="connsiteX48" fmla="*/ 272095 w 1740672"/>
                  <a:gd name="connsiteY48" fmla="*/ 1875346 h 2400296"/>
                  <a:gd name="connsiteX49" fmla="*/ 298663 w 1740672"/>
                  <a:gd name="connsiteY49" fmla="*/ 1876262 h 2400296"/>
                  <a:gd name="connsiteX50" fmla="*/ 301869 w 1740672"/>
                  <a:gd name="connsiteY50" fmla="*/ 1877636 h 2400296"/>
                  <a:gd name="connsiteX51" fmla="*/ 250107 w 1740672"/>
                  <a:gd name="connsiteY51" fmla="*/ 1914740 h 2400296"/>
                  <a:gd name="connsiteX52" fmla="*/ 238197 w 1740672"/>
                  <a:gd name="connsiteY52" fmla="*/ 1930773 h 2400296"/>
                  <a:gd name="connsiteX53" fmla="*/ 206590 w 1740672"/>
                  <a:gd name="connsiteY53" fmla="*/ 2211113 h 2400296"/>
                  <a:gd name="connsiteX54" fmla="*/ 207965 w 1740672"/>
                  <a:gd name="connsiteY54" fmla="*/ 2215235 h 2400296"/>
                  <a:gd name="connsiteX55" fmla="*/ 244610 w 1740672"/>
                  <a:gd name="connsiteY55" fmla="*/ 2193248 h 2400296"/>
                  <a:gd name="connsiteX56" fmla="*/ 213003 w 1740672"/>
                  <a:gd name="connsiteY56" fmla="*/ 2275243 h 2400296"/>
                  <a:gd name="connsiteX57" fmla="*/ 207049 w 1740672"/>
                  <a:gd name="connsiteY57" fmla="*/ 2310056 h 2400296"/>
                  <a:gd name="connsiteX58" fmla="*/ 208423 w 1740672"/>
                  <a:gd name="connsiteY58" fmla="*/ 2393425 h 2400296"/>
                  <a:gd name="connsiteX59" fmla="*/ 197887 w 1740672"/>
                  <a:gd name="connsiteY59" fmla="*/ 2402587 h 2400296"/>
                  <a:gd name="connsiteX60" fmla="*/ 162616 w 1740672"/>
                  <a:gd name="connsiteY60" fmla="*/ 2401670 h 2400296"/>
                  <a:gd name="connsiteX61" fmla="*/ 158493 w 1740672"/>
                  <a:gd name="connsiteY61" fmla="*/ 2398922 h 2400296"/>
                  <a:gd name="connsiteX62" fmla="*/ 155744 w 1740672"/>
                  <a:gd name="connsiteY62" fmla="*/ 2387470 h 2400296"/>
                  <a:gd name="connsiteX63" fmla="*/ 152538 w 1740672"/>
                  <a:gd name="connsiteY63" fmla="*/ 2183628 h 2400296"/>
                  <a:gd name="connsiteX64" fmla="*/ 208881 w 1740672"/>
                  <a:gd name="connsiteY64" fmla="*/ 1846946 h 2400296"/>
                  <a:gd name="connsiteX65" fmla="*/ 301411 w 1740672"/>
                  <a:gd name="connsiteY65" fmla="*/ 1630736 h 2400296"/>
                  <a:gd name="connsiteX66" fmla="*/ 305076 w 1740672"/>
                  <a:gd name="connsiteY66" fmla="*/ 1595006 h 2400296"/>
                  <a:gd name="connsiteX67" fmla="*/ 290876 w 1740672"/>
                  <a:gd name="connsiteY67" fmla="*/ 1528128 h 2400296"/>
                  <a:gd name="connsiteX68" fmla="*/ 278508 w 1740672"/>
                  <a:gd name="connsiteY68" fmla="*/ 1505224 h 2400296"/>
                  <a:gd name="connsiteX69" fmla="*/ 127802 w 1740672"/>
                  <a:gd name="connsiteY69" fmla="*/ 1332989 h 2400296"/>
                  <a:gd name="connsiteX70" fmla="*/ 65046 w 1740672"/>
                  <a:gd name="connsiteY70" fmla="*/ 1218013 h 2400296"/>
                  <a:gd name="connsiteX71" fmla="*/ 0 w 1740672"/>
                  <a:gd name="connsiteY71" fmla="*/ 870336 h 2400296"/>
                  <a:gd name="connsiteX72" fmla="*/ 149790 w 1740672"/>
                  <a:gd name="connsiteY72" fmla="*/ 418678 h 2400296"/>
                  <a:gd name="connsiteX73" fmla="*/ 161699 w 1740672"/>
                  <a:gd name="connsiteY73" fmla="*/ 410890 h 2400296"/>
                  <a:gd name="connsiteX74" fmla="*/ 178190 w 1740672"/>
                  <a:gd name="connsiteY74" fmla="*/ 534570 h 2400296"/>
                  <a:gd name="connsiteX75" fmla="*/ 259269 w 1740672"/>
                  <a:gd name="connsiteY75" fmla="*/ 1182741 h 2400296"/>
                  <a:gd name="connsiteX76" fmla="*/ 297289 w 1740672"/>
                  <a:gd name="connsiteY76" fmla="*/ 1486901 h 2400296"/>
                  <a:gd name="connsiteX77" fmla="*/ 301869 w 1740672"/>
                  <a:gd name="connsiteY77" fmla="*/ 1502476 h 2400296"/>
                  <a:gd name="connsiteX78" fmla="*/ 310573 w 1740672"/>
                  <a:gd name="connsiteY78" fmla="*/ 1532250 h 2400296"/>
                  <a:gd name="connsiteX79" fmla="*/ 322483 w 1740672"/>
                  <a:gd name="connsiteY79" fmla="*/ 1587677 h 2400296"/>
                  <a:gd name="connsiteX80" fmla="*/ 352715 w 1740672"/>
                  <a:gd name="connsiteY80" fmla="*/ 1536831 h 2400296"/>
                  <a:gd name="connsiteX81" fmla="*/ 534570 w 1740672"/>
                  <a:gd name="connsiteY81" fmla="*/ 1275272 h 2400296"/>
                  <a:gd name="connsiteX82" fmla="*/ 542815 w 1740672"/>
                  <a:gd name="connsiteY82" fmla="*/ 1234045 h 2400296"/>
                  <a:gd name="connsiteX83" fmla="*/ 523576 w 1740672"/>
                  <a:gd name="connsiteY83" fmla="*/ 1148386 h 2400296"/>
                  <a:gd name="connsiteX84" fmla="*/ 490595 w 1740672"/>
                  <a:gd name="connsiteY84" fmla="*/ 1080133 h 2400296"/>
                  <a:gd name="connsiteX85" fmla="*/ 450743 w 1740672"/>
                  <a:gd name="connsiteY85" fmla="*/ 1026539 h 2400296"/>
                  <a:gd name="connsiteX86" fmla="*/ 306450 w 1740672"/>
                  <a:gd name="connsiteY86" fmla="*/ 553809 h 2400296"/>
                  <a:gd name="connsiteX87" fmla="*/ 522660 w 1740672"/>
                  <a:gd name="connsiteY87" fmla="*/ 9161 h 2400296"/>
                  <a:gd name="connsiteX88" fmla="*/ 527699 w 1740672"/>
                  <a:gd name="connsiteY88" fmla="*/ 2290 h 2400296"/>
                  <a:gd name="connsiteX89" fmla="*/ 529989 w 1740672"/>
                  <a:gd name="connsiteY89" fmla="*/ 0 h 2400296"/>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847236 w 1744338"/>
                  <a:gd name="connsiteY9" fmla="*/ 87206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1074637 w 1744338"/>
                  <a:gd name="connsiteY38" fmla="*/ 1525837 h 2403337"/>
                  <a:gd name="connsiteX39" fmla="*/ 1049443 w 1744338"/>
                  <a:gd name="connsiteY39" fmla="*/ 1527211 h 2403337"/>
                  <a:gd name="connsiteX40" fmla="*/ 821323 w 1744338"/>
                  <a:gd name="connsiteY40" fmla="*/ 1527211 h 2403337"/>
                  <a:gd name="connsiteX41" fmla="*/ 529531 w 1744338"/>
                  <a:gd name="connsiteY41" fmla="*/ 1524005 h 2403337"/>
                  <a:gd name="connsiteX42" fmla="*/ 516247 w 1744338"/>
                  <a:gd name="connsiteY42" fmla="*/ 1523547 h 2403337"/>
                  <a:gd name="connsiteX43" fmla="*/ 485556 w 1744338"/>
                  <a:gd name="connsiteY43" fmla="*/ 1525837 h 2403337"/>
                  <a:gd name="connsiteX44" fmla="*/ 416387 w 1744338"/>
                  <a:gd name="connsiteY44" fmla="*/ 1542786 h 2403337"/>
                  <a:gd name="connsiteX45" fmla="*/ 404935 w 1744338"/>
                  <a:gd name="connsiteY45" fmla="*/ 1553322 h 2403337"/>
                  <a:gd name="connsiteX46" fmla="*/ 259727 w 1744338"/>
                  <a:gd name="connsiteY46" fmla="*/ 1858397 h 2403337"/>
                  <a:gd name="connsiteX47" fmla="*/ 272095 w 1744338"/>
                  <a:gd name="connsiteY47" fmla="*/ 1875346 h 2403337"/>
                  <a:gd name="connsiteX48" fmla="*/ 298663 w 1744338"/>
                  <a:gd name="connsiteY48" fmla="*/ 1876262 h 2403337"/>
                  <a:gd name="connsiteX49" fmla="*/ 301869 w 1744338"/>
                  <a:gd name="connsiteY49" fmla="*/ 1877636 h 2403337"/>
                  <a:gd name="connsiteX50" fmla="*/ 250107 w 1744338"/>
                  <a:gd name="connsiteY50" fmla="*/ 1914740 h 2403337"/>
                  <a:gd name="connsiteX51" fmla="*/ 238197 w 1744338"/>
                  <a:gd name="connsiteY51" fmla="*/ 1930773 h 2403337"/>
                  <a:gd name="connsiteX52" fmla="*/ 206590 w 1744338"/>
                  <a:gd name="connsiteY52" fmla="*/ 2211113 h 2403337"/>
                  <a:gd name="connsiteX53" fmla="*/ 207965 w 1744338"/>
                  <a:gd name="connsiteY53" fmla="*/ 2215235 h 2403337"/>
                  <a:gd name="connsiteX54" fmla="*/ 244610 w 1744338"/>
                  <a:gd name="connsiteY54" fmla="*/ 2193248 h 2403337"/>
                  <a:gd name="connsiteX55" fmla="*/ 213003 w 1744338"/>
                  <a:gd name="connsiteY55" fmla="*/ 2275243 h 2403337"/>
                  <a:gd name="connsiteX56" fmla="*/ 207049 w 1744338"/>
                  <a:gd name="connsiteY56" fmla="*/ 2310056 h 2403337"/>
                  <a:gd name="connsiteX57" fmla="*/ 208423 w 1744338"/>
                  <a:gd name="connsiteY57" fmla="*/ 2393425 h 2403337"/>
                  <a:gd name="connsiteX58" fmla="*/ 197887 w 1744338"/>
                  <a:gd name="connsiteY58" fmla="*/ 2402587 h 2403337"/>
                  <a:gd name="connsiteX59" fmla="*/ 162616 w 1744338"/>
                  <a:gd name="connsiteY59" fmla="*/ 2401670 h 2403337"/>
                  <a:gd name="connsiteX60" fmla="*/ 158493 w 1744338"/>
                  <a:gd name="connsiteY60" fmla="*/ 2398922 h 2403337"/>
                  <a:gd name="connsiteX61" fmla="*/ 155744 w 1744338"/>
                  <a:gd name="connsiteY61" fmla="*/ 2387470 h 2403337"/>
                  <a:gd name="connsiteX62" fmla="*/ 152538 w 1744338"/>
                  <a:gd name="connsiteY62" fmla="*/ 2183628 h 2403337"/>
                  <a:gd name="connsiteX63" fmla="*/ 208881 w 1744338"/>
                  <a:gd name="connsiteY63" fmla="*/ 1846946 h 2403337"/>
                  <a:gd name="connsiteX64" fmla="*/ 301411 w 1744338"/>
                  <a:gd name="connsiteY64" fmla="*/ 1630736 h 2403337"/>
                  <a:gd name="connsiteX65" fmla="*/ 305076 w 1744338"/>
                  <a:gd name="connsiteY65" fmla="*/ 1595006 h 2403337"/>
                  <a:gd name="connsiteX66" fmla="*/ 290876 w 1744338"/>
                  <a:gd name="connsiteY66" fmla="*/ 1528128 h 2403337"/>
                  <a:gd name="connsiteX67" fmla="*/ 278508 w 1744338"/>
                  <a:gd name="connsiteY67" fmla="*/ 1505224 h 2403337"/>
                  <a:gd name="connsiteX68" fmla="*/ 127802 w 1744338"/>
                  <a:gd name="connsiteY68" fmla="*/ 1332989 h 2403337"/>
                  <a:gd name="connsiteX69" fmla="*/ 65046 w 1744338"/>
                  <a:gd name="connsiteY69" fmla="*/ 1218013 h 2403337"/>
                  <a:gd name="connsiteX70" fmla="*/ 0 w 1744338"/>
                  <a:gd name="connsiteY70" fmla="*/ 870336 h 2403337"/>
                  <a:gd name="connsiteX71" fmla="*/ 149790 w 1744338"/>
                  <a:gd name="connsiteY71" fmla="*/ 418678 h 2403337"/>
                  <a:gd name="connsiteX72" fmla="*/ 161699 w 1744338"/>
                  <a:gd name="connsiteY72" fmla="*/ 410890 h 2403337"/>
                  <a:gd name="connsiteX73" fmla="*/ 178190 w 1744338"/>
                  <a:gd name="connsiteY73" fmla="*/ 534570 h 2403337"/>
                  <a:gd name="connsiteX74" fmla="*/ 259269 w 1744338"/>
                  <a:gd name="connsiteY74" fmla="*/ 1182741 h 2403337"/>
                  <a:gd name="connsiteX75" fmla="*/ 297289 w 1744338"/>
                  <a:gd name="connsiteY75" fmla="*/ 1486901 h 2403337"/>
                  <a:gd name="connsiteX76" fmla="*/ 301869 w 1744338"/>
                  <a:gd name="connsiteY76" fmla="*/ 1502476 h 2403337"/>
                  <a:gd name="connsiteX77" fmla="*/ 310573 w 1744338"/>
                  <a:gd name="connsiteY77" fmla="*/ 1532250 h 2403337"/>
                  <a:gd name="connsiteX78" fmla="*/ 322483 w 1744338"/>
                  <a:gd name="connsiteY78" fmla="*/ 1587677 h 2403337"/>
                  <a:gd name="connsiteX79" fmla="*/ 352715 w 1744338"/>
                  <a:gd name="connsiteY79" fmla="*/ 1536831 h 2403337"/>
                  <a:gd name="connsiteX80" fmla="*/ 534570 w 1744338"/>
                  <a:gd name="connsiteY80" fmla="*/ 1275272 h 2403337"/>
                  <a:gd name="connsiteX81" fmla="*/ 542815 w 1744338"/>
                  <a:gd name="connsiteY81" fmla="*/ 1234045 h 2403337"/>
                  <a:gd name="connsiteX82" fmla="*/ 523576 w 1744338"/>
                  <a:gd name="connsiteY82" fmla="*/ 1148386 h 2403337"/>
                  <a:gd name="connsiteX83" fmla="*/ 490595 w 1744338"/>
                  <a:gd name="connsiteY83" fmla="*/ 1080133 h 2403337"/>
                  <a:gd name="connsiteX84" fmla="*/ 450743 w 1744338"/>
                  <a:gd name="connsiteY84" fmla="*/ 1026539 h 2403337"/>
                  <a:gd name="connsiteX85" fmla="*/ 306450 w 1744338"/>
                  <a:gd name="connsiteY85" fmla="*/ 553809 h 2403337"/>
                  <a:gd name="connsiteX86" fmla="*/ 522660 w 1744338"/>
                  <a:gd name="connsiteY86" fmla="*/ 9161 h 2403337"/>
                  <a:gd name="connsiteX87" fmla="*/ 527699 w 1744338"/>
                  <a:gd name="connsiteY87" fmla="*/ 2290 h 2403337"/>
                  <a:gd name="connsiteX88" fmla="*/ 529989 w 1744338"/>
                  <a:gd name="connsiteY88"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1074637 w 1744338"/>
                  <a:gd name="connsiteY38" fmla="*/ 1525837 h 2403337"/>
                  <a:gd name="connsiteX39" fmla="*/ 821323 w 1744338"/>
                  <a:gd name="connsiteY39" fmla="*/ 1527211 h 2403337"/>
                  <a:gd name="connsiteX40" fmla="*/ 529531 w 1744338"/>
                  <a:gd name="connsiteY40" fmla="*/ 1524005 h 2403337"/>
                  <a:gd name="connsiteX41" fmla="*/ 516247 w 1744338"/>
                  <a:gd name="connsiteY41" fmla="*/ 1523547 h 2403337"/>
                  <a:gd name="connsiteX42" fmla="*/ 485556 w 1744338"/>
                  <a:gd name="connsiteY42" fmla="*/ 1525837 h 2403337"/>
                  <a:gd name="connsiteX43" fmla="*/ 416387 w 1744338"/>
                  <a:gd name="connsiteY43" fmla="*/ 1542786 h 2403337"/>
                  <a:gd name="connsiteX44" fmla="*/ 404935 w 1744338"/>
                  <a:gd name="connsiteY44" fmla="*/ 1553322 h 2403337"/>
                  <a:gd name="connsiteX45" fmla="*/ 259727 w 1744338"/>
                  <a:gd name="connsiteY45" fmla="*/ 1858397 h 2403337"/>
                  <a:gd name="connsiteX46" fmla="*/ 272095 w 1744338"/>
                  <a:gd name="connsiteY46" fmla="*/ 1875346 h 2403337"/>
                  <a:gd name="connsiteX47" fmla="*/ 298663 w 1744338"/>
                  <a:gd name="connsiteY47" fmla="*/ 1876262 h 2403337"/>
                  <a:gd name="connsiteX48" fmla="*/ 301869 w 1744338"/>
                  <a:gd name="connsiteY48" fmla="*/ 1877636 h 2403337"/>
                  <a:gd name="connsiteX49" fmla="*/ 250107 w 1744338"/>
                  <a:gd name="connsiteY49" fmla="*/ 1914740 h 2403337"/>
                  <a:gd name="connsiteX50" fmla="*/ 238197 w 1744338"/>
                  <a:gd name="connsiteY50" fmla="*/ 1930773 h 2403337"/>
                  <a:gd name="connsiteX51" fmla="*/ 206590 w 1744338"/>
                  <a:gd name="connsiteY51" fmla="*/ 2211113 h 2403337"/>
                  <a:gd name="connsiteX52" fmla="*/ 207965 w 1744338"/>
                  <a:gd name="connsiteY52" fmla="*/ 2215235 h 2403337"/>
                  <a:gd name="connsiteX53" fmla="*/ 244610 w 1744338"/>
                  <a:gd name="connsiteY53" fmla="*/ 2193248 h 2403337"/>
                  <a:gd name="connsiteX54" fmla="*/ 213003 w 1744338"/>
                  <a:gd name="connsiteY54" fmla="*/ 2275243 h 2403337"/>
                  <a:gd name="connsiteX55" fmla="*/ 207049 w 1744338"/>
                  <a:gd name="connsiteY55" fmla="*/ 2310056 h 2403337"/>
                  <a:gd name="connsiteX56" fmla="*/ 208423 w 1744338"/>
                  <a:gd name="connsiteY56" fmla="*/ 2393425 h 2403337"/>
                  <a:gd name="connsiteX57" fmla="*/ 197887 w 1744338"/>
                  <a:gd name="connsiteY57" fmla="*/ 2402587 h 2403337"/>
                  <a:gd name="connsiteX58" fmla="*/ 162616 w 1744338"/>
                  <a:gd name="connsiteY58" fmla="*/ 2401670 h 2403337"/>
                  <a:gd name="connsiteX59" fmla="*/ 158493 w 1744338"/>
                  <a:gd name="connsiteY59" fmla="*/ 2398922 h 2403337"/>
                  <a:gd name="connsiteX60" fmla="*/ 155744 w 1744338"/>
                  <a:gd name="connsiteY60" fmla="*/ 2387470 h 2403337"/>
                  <a:gd name="connsiteX61" fmla="*/ 152538 w 1744338"/>
                  <a:gd name="connsiteY61" fmla="*/ 2183628 h 2403337"/>
                  <a:gd name="connsiteX62" fmla="*/ 208881 w 1744338"/>
                  <a:gd name="connsiteY62" fmla="*/ 1846946 h 2403337"/>
                  <a:gd name="connsiteX63" fmla="*/ 301411 w 1744338"/>
                  <a:gd name="connsiteY63" fmla="*/ 1630736 h 2403337"/>
                  <a:gd name="connsiteX64" fmla="*/ 305076 w 1744338"/>
                  <a:gd name="connsiteY64" fmla="*/ 1595006 h 2403337"/>
                  <a:gd name="connsiteX65" fmla="*/ 290876 w 1744338"/>
                  <a:gd name="connsiteY65" fmla="*/ 1528128 h 2403337"/>
                  <a:gd name="connsiteX66" fmla="*/ 278508 w 1744338"/>
                  <a:gd name="connsiteY66" fmla="*/ 1505224 h 2403337"/>
                  <a:gd name="connsiteX67" fmla="*/ 127802 w 1744338"/>
                  <a:gd name="connsiteY67" fmla="*/ 1332989 h 2403337"/>
                  <a:gd name="connsiteX68" fmla="*/ 65046 w 1744338"/>
                  <a:gd name="connsiteY68" fmla="*/ 1218013 h 2403337"/>
                  <a:gd name="connsiteX69" fmla="*/ 0 w 1744338"/>
                  <a:gd name="connsiteY69" fmla="*/ 870336 h 2403337"/>
                  <a:gd name="connsiteX70" fmla="*/ 149790 w 1744338"/>
                  <a:gd name="connsiteY70" fmla="*/ 418678 h 2403337"/>
                  <a:gd name="connsiteX71" fmla="*/ 161699 w 1744338"/>
                  <a:gd name="connsiteY71" fmla="*/ 410890 h 2403337"/>
                  <a:gd name="connsiteX72" fmla="*/ 178190 w 1744338"/>
                  <a:gd name="connsiteY72" fmla="*/ 534570 h 2403337"/>
                  <a:gd name="connsiteX73" fmla="*/ 259269 w 1744338"/>
                  <a:gd name="connsiteY73" fmla="*/ 1182741 h 2403337"/>
                  <a:gd name="connsiteX74" fmla="*/ 297289 w 1744338"/>
                  <a:gd name="connsiteY74" fmla="*/ 1486901 h 2403337"/>
                  <a:gd name="connsiteX75" fmla="*/ 301869 w 1744338"/>
                  <a:gd name="connsiteY75" fmla="*/ 1502476 h 2403337"/>
                  <a:gd name="connsiteX76" fmla="*/ 310573 w 1744338"/>
                  <a:gd name="connsiteY76" fmla="*/ 1532250 h 2403337"/>
                  <a:gd name="connsiteX77" fmla="*/ 322483 w 1744338"/>
                  <a:gd name="connsiteY77" fmla="*/ 1587677 h 2403337"/>
                  <a:gd name="connsiteX78" fmla="*/ 352715 w 1744338"/>
                  <a:gd name="connsiteY78" fmla="*/ 1536831 h 2403337"/>
                  <a:gd name="connsiteX79" fmla="*/ 534570 w 1744338"/>
                  <a:gd name="connsiteY79" fmla="*/ 1275272 h 2403337"/>
                  <a:gd name="connsiteX80" fmla="*/ 542815 w 1744338"/>
                  <a:gd name="connsiteY80" fmla="*/ 1234045 h 2403337"/>
                  <a:gd name="connsiteX81" fmla="*/ 523576 w 1744338"/>
                  <a:gd name="connsiteY81" fmla="*/ 1148386 h 2403337"/>
                  <a:gd name="connsiteX82" fmla="*/ 490595 w 1744338"/>
                  <a:gd name="connsiteY82" fmla="*/ 1080133 h 2403337"/>
                  <a:gd name="connsiteX83" fmla="*/ 450743 w 1744338"/>
                  <a:gd name="connsiteY83" fmla="*/ 1026539 h 2403337"/>
                  <a:gd name="connsiteX84" fmla="*/ 306450 w 1744338"/>
                  <a:gd name="connsiteY84" fmla="*/ 553809 h 2403337"/>
                  <a:gd name="connsiteX85" fmla="*/ 522660 w 1744338"/>
                  <a:gd name="connsiteY85" fmla="*/ 9161 h 2403337"/>
                  <a:gd name="connsiteX86" fmla="*/ 527699 w 1744338"/>
                  <a:gd name="connsiteY86" fmla="*/ 2290 h 2403337"/>
                  <a:gd name="connsiteX87" fmla="*/ 529989 w 1744338"/>
                  <a:gd name="connsiteY87"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821323 w 1744338"/>
                  <a:gd name="connsiteY38" fmla="*/ 1527211 h 2403337"/>
                  <a:gd name="connsiteX39" fmla="*/ 529531 w 1744338"/>
                  <a:gd name="connsiteY39" fmla="*/ 1524005 h 2403337"/>
                  <a:gd name="connsiteX40" fmla="*/ 516247 w 1744338"/>
                  <a:gd name="connsiteY40" fmla="*/ 1523547 h 2403337"/>
                  <a:gd name="connsiteX41" fmla="*/ 485556 w 1744338"/>
                  <a:gd name="connsiteY41" fmla="*/ 1525837 h 2403337"/>
                  <a:gd name="connsiteX42" fmla="*/ 416387 w 1744338"/>
                  <a:gd name="connsiteY42" fmla="*/ 1542786 h 2403337"/>
                  <a:gd name="connsiteX43" fmla="*/ 404935 w 1744338"/>
                  <a:gd name="connsiteY43" fmla="*/ 1553322 h 2403337"/>
                  <a:gd name="connsiteX44" fmla="*/ 259727 w 1744338"/>
                  <a:gd name="connsiteY44" fmla="*/ 1858397 h 2403337"/>
                  <a:gd name="connsiteX45" fmla="*/ 272095 w 1744338"/>
                  <a:gd name="connsiteY45" fmla="*/ 1875346 h 2403337"/>
                  <a:gd name="connsiteX46" fmla="*/ 298663 w 1744338"/>
                  <a:gd name="connsiteY46" fmla="*/ 1876262 h 2403337"/>
                  <a:gd name="connsiteX47" fmla="*/ 301869 w 1744338"/>
                  <a:gd name="connsiteY47" fmla="*/ 1877636 h 2403337"/>
                  <a:gd name="connsiteX48" fmla="*/ 250107 w 1744338"/>
                  <a:gd name="connsiteY48" fmla="*/ 1914740 h 2403337"/>
                  <a:gd name="connsiteX49" fmla="*/ 238197 w 1744338"/>
                  <a:gd name="connsiteY49" fmla="*/ 1930773 h 2403337"/>
                  <a:gd name="connsiteX50" fmla="*/ 206590 w 1744338"/>
                  <a:gd name="connsiteY50" fmla="*/ 2211113 h 2403337"/>
                  <a:gd name="connsiteX51" fmla="*/ 207965 w 1744338"/>
                  <a:gd name="connsiteY51" fmla="*/ 2215235 h 2403337"/>
                  <a:gd name="connsiteX52" fmla="*/ 244610 w 1744338"/>
                  <a:gd name="connsiteY52" fmla="*/ 2193248 h 2403337"/>
                  <a:gd name="connsiteX53" fmla="*/ 213003 w 1744338"/>
                  <a:gd name="connsiteY53" fmla="*/ 2275243 h 2403337"/>
                  <a:gd name="connsiteX54" fmla="*/ 207049 w 1744338"/>
                  <a:gd name="connsiteY54" fmla="*/ 2310056 h 2403337"/>
                  <a:gd name="connsiteX55" fmla="*/ 208423 w 1744338"/>
                  <a:gd name="connsiteY55" fmla="*/ 2393425 h 2403337"/>
                  <a:gd name="connsiteX56" fmla="*/ 197887 w 1744338"/>
                  <a:gd name="connsiteY56" fmla="*/ 2402587 h 2403337"/>
                  <a:gd name="connsiteX57" fmla="*/ 162616 w 1744338"/>
                  <a:gd name="connsiteY57" fmla="*/ 2401670 h 2403337"/>
                  <a:gd name="connsiteX58" fmla="*/ 158493 w 1744338"/>
                  <a:gd name="connsiteY58" fmla="*/ 2398922 h 2403337"/>
                  <a:gd name="connsiteX59" fmla="*/ 155744 w 1744338"/>
                  <a:gd name="connsiteY59" fmla="*/ 2387470 h 2403337"/>
                  <a:gd name="connsiteX60" fmla="*/ 152538 w 1744338"/>
                  <a:gd name="connsiteY60" fmla="*/ 2183628 h 2403337"/>
                  <a:gd name="connsiteX61" fmla="*/ 208881 w 1744338"/>
                  <a:gd name="connsiteY61" fmla="*/ 1846946 h 2403337"/>
                  <a:gd name="connsiteX62" fmla="*/ 301411 w 1744338"/>
                  <a:gd name="connsiteY62" fmla="*/ 1630736 h 2403337"/>
                  <a:gd name="connsiteX63" fmla="*/ 305076 w 1744338"/>
                  <a:gd name="connsiteY63" fmla="*/ 1595006 h 2403337"/>
                  <a:gd name="connsiteX64" fmla="*/ 290876 w 1744338"/>
                  <a:gd name="connsiteY64" fmla="*/ 1528128 h 2403337"/>
                  <a:gd name="connsiteX65" fmla="*/ 278508 w 1744338"/>
                  <a:gd name="connsiteY65" fmla="*/ 1505224 h 2403337"/>
                  <a:gd name="connsiteX66" fmla="*/ 127802 w 1744338"/>
                  <a:gd name="connsiteY66" fmla="*/ 1332989 h 2403337"/>
                  <a:gd name="connsiteX67" fmla="*/ 65046 w 1744338"/>
                  <a:gd name="connsiteY67" fmla="*/ 1218013 h 2403337"/>
                  <a:gd name="connsiteX68" fmla="*/ 0 w 1744338"/>
                  <a:gd name="connsiteY68" fmla="*/ 870336 h 2403337"/>
                  <a:gd name="connsiteX69" fmla="*/ 149790 w 1744338"/>
                  <a:gd name="connsiteY69" fmla="*/ 418678 h 2403337"/>
                  <a:gd name="connsiteX70" fmla="*/ 161699 w 1744338"/>
                  <a:gd name="connsiteY70" fmla="*/ 410890 h 2403337"/>
                  <a:gd name="connsiteX71" fmla="*/ 178190 w 1744338"/>
                  <a:gd name="connsiteY71" fmla="*/ 534570 h 2403337"/>
                  <a:gd name="connsiteX72" fmla="*/ 259269 w 1744338"/>
                  <a:gd name="connsiteY72" fmla="*/ 1182741 h 2403337"/>
                  <a:gd name="connsiteX73" fmla="*/ 297289 w 1744338"/>
                  <a:gd name="connsiteY73" fmla="*/ 1486901 h 2403337"/>
                  <a:gd name="connsiteX74" fmla="*/ 301869 w 1744338"/>
                  <a:gd name="connsiteY74" fmla="*/ 1502476 h 2403337"/>
                  <a:gd name="connsiteX75" fmla="*/ 310573 w 1744338"/>
                  <a:gd name="connsiteY75" fmla="*/ 1532250 h 2403337"/>
                  <a:gd name="connsiteX76" fmla="*/ 322483 w 1744338"/>
                  <a:gd name="connsiteY76" fmla="*/ 1587677 h 2403337"/>
                  <a:gd name="connsiteX77" fmla="*/ 352715 w 1744338"/>
                  <a:gd name="connsiteY77" fmla="*/ 1536831 h 2403337"/>
                  <a:gd name="connsiteX78" fmla="*/ 534570 w 1744338"/>
                  <a:gd name="connsiteY78" fmla="*/ 1275272 h 2403337"/>
                  <a:gd name="connsiteX79" fmla="*/ 542815 w 1744338"/>
                  <a:gd name="connsiteY79" fmla="*/ 1234045 h 2403337"/>
                  <a:gd name="connsiteX80" fmla="*/ 523576 w 1744338"/>
                  <a:gd name="connsiteY80" fmla="*/ 1148386 h 2403337"/>
                  <a:gd name="connsiteX81" fmla="*/ 490595 w 1744338"/>
                  <a:gd name="connsiteY81" fmla="*/ 1080133 h 2403337"/>
                  <a:gd name="connsiteX82" fmla="*/ 450743 w 1744338"/>
                  <a:gd name="connsiteY82" fmla="*/ 1026539 h 2403337"/>
                  <a:gd name="connsiteX83" fmla="*/ 306450 w 1744338"/>
                  <a:gd name="connsiteY83" fmla="*/ 553809 h 2403337"/>
                  <a:gd name="connsiteX84" fmla="*/ 522660 w 1744338"/>
                  <a:gd name="connsiteY84" fmla="*/ 9161 h 2403337"/>
                  <a:gd name="connsiteX85" fmla="*/ 527699 w 1744338"/>
                  <a:gd name="connsiteY85" fmla="*/ 2290 h 2403337"/>
                  <a:gd name="connsiteX86" fmla="*/ 529989 w 1744338"/>
                  <a:gd name="connsiteY86"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821323 w 1744338"/>
                  <a:gd name="connsiteY37" fmla="*/ 1527211 h 2403337"/>
                  <a:gd name="connsiteX38" fmla="*/ 529531 w 1744338"/>
                  <a:gd name="connsiteY38" fmla="*/ 1524005 h 2403337"/>
                  <a:gd name="connsiteX39" fmla="*/ 516247 w 1744338"/>
                  <a:gd name="connsiteY39" fmla="*/ 1523547 h 2403337"/>
                  <a:gd name="connsiteX40" fmla="*/ 485556 w 1744338"/>
                  <a:gd name="connsiteY40" fmla="*/ 1525837 h 2403337"/>
                  <a:gd name="connsiteX41" fmla="*/ 416387 w 1744338"/>
                  <a:gd name="connsiteY41" fmla="*/ 1542786 h 2403337"/>
                  <a:gd name="connsiteX42" fmla="*/ 404935 w 1744338"/>
                  <a:gd name="connsiteY42" fmla="*/ 1553322 h 2403337"/>
                  <a:gd name="connsiteX43" fmla="*/ 259727 w 1744338"/>
                  <a:gd name="connsiteY43" fmla="*/ 1858397 h 2403337"/>
                  <a:gd name="connsiteX44" fmla="*/ 272095 w 1744338"/>
                  <a:gd name="connsiteY44" fmla="*/ 1875346 h 2403337"/>
                  <a:gd name="connsiteX45" fmla="*/ 298663 w 1744338"/>
                  <a:gd name="connsiteY45" fmla="*/ 1876262 h 2403337"/>
                  <a:gd name="connsiteX46" fmla="*/ 301869 w 1744338"/>
                  <a:gd name="connsiteY46" fmla="*/ 1877636 h 2403337"/>
                  <a:gd name="connsiteX47" fmla="*/ 250107 w 1744338"/>
                  <a:gd name="connsiteY47" fmla="*/ 1914740 h 2403337"/>
                  <a:gd name="connsiteX48" fmla="*/ 238197 w 1744338"/>
                  <a:gd name="connsiteY48" fmla="*/ 1930773 h 2403337"/>
                  <a:gd name="connsiteX49" fmla="*/ 206590 w 1744338"/>
                  <a:gd name="connsiteY49" fmla="*/ 2211113 h 2403337"/>
                  <a:gd name="connsiteX50" fmla="*/ 207965 w 1744338"/>
                  <a:gd name="connsiteY50" fmla="*/ 2215235 h 2403337"/>
                  <a:gd name="connsiteX51" fmla="*/ 244610 w 1744338"/>
                  <a:gd name="connsiteY51" fmla="*/ 2193248 h 2403337"/>
                  <a:gd name="connsiteX52" fmla="*/ 213003 w 1744338"/>
                  <a:gd name="connsiteY52" fmla="*/ 2275243 h 2403337"/>
                  <a:gd name="connsiteX53" fmla="*/ 207049 w 1744338"/>
                  <a:gd name="connsiteY53" fmla="*/ 2310056 h 2403337"/>
                  <a:gd name="connsiteX54" fmla="*/ 208423 w 1744338"/>
                  <a:gd name="connsiteY54" fmla="*/ 2393425 h 2403337"/>
                  <a:gd name="connsiteX55" fmla="*/ 197887 w 1744338"/>
                  <a:gd name="connsiteY55" fmla="*/ 2402587 h 2403337"/>
                  <a:gd name="connsiteX56" fmla="*/ 162616 w 1744338"/>
                  <a:gd name="connsiteY56" fmla="*/ 2401670 h 2403337"/>
                  <a:gd name="connsiteX57" fmla="*/ 158493 w 1744338"/>
                  <a:gd name="connsiteY57" fmla="*/ 2398922 h 2403337"/>
                  <a:gd name="connsiteX58" fmla="*/ 155744 w 1744338"/>
                  <a:gd name="connsiteY58" fmla="*/ 2387470 h 2403337"/>
                  <a:gd name="connsiteX59" fmla="*/ 152538 w 1744338"/>
                  <a:gd name="connsiteY59" fmla="*/ 2183628 h 2403337"/>
                  <a:gd name="connsiteX60" fmla="*/ 208881 w 1744338"/>
                  <a:gd name="connsiteY60" fmla="*/ 1846946 h 2403337"/>
                  <a:gd name="connsiteX61" fmla="*/ 301411 w 1744338"/>
                  <a:gd name="connsiteY61" fmla="*/ 1630736 h 2403337"/>
                  <a:gd name="connsiteX62" fmla="*/ 305076 w 1744338"/>
                  <a:gd name="connsiteY62" fmla="*/ 1595006 h 2403337"/>
                  <a:gd name="connsiteX63" fmla="*/ 290876 w 1744338"/>
                  <a:gd name="connsiteY63" fmla="*/ 1528128 h 2403337"/>
                  <a:gd name="connsiteX64" fmla="*/ 278508 w 1744338"/>
                  <a:gd name="connsiteY64" fmla="*/ 1505224 h 2403337"/>
                  <a:gd name="connsiteX65" fmla="*/ 127802 w 1744338"/>
                  <a:gd name="connsiteY65" fmla="*/ 1332989 h 2403337"/>
                  <a:gd name="connsiteX66" fmla="*/ 65046 w 1744338"/>
                  <a:gd name="connsiteY66" fmla="*/ 1218013 h 2403337"/>
                  <a:gd name="connsiteX67" fmla="*/ 0 w 1744338"/>
                  <a:gd name="connsiteY67" fmla="*/ 870336 h 2403337"/>
                  <a:gd name="connsiteX68" fmla="*/ 149790 w 1744338"/>
                  <a:gd name="connsiteY68" fmla="*/ 418678 h 2403337"/>
                  <a:gd name="connsiteX69" fmla="*/ 161699 w 1744338"/>
                  <a:gd name="connsiteY69" fmla="*/ 410890 h 2403337"/>
                  <a:gd name="connsiteX70" fmla="*/ 178190 w 1744338"/>
                  <a:gd name="connsiteY70" fmla="*/ 534570 h 2403337"/>
                  <a:gd name="connsiteX71" fmla="*/ 259269 w 1744338"/>
                  <a:gd name="connsiteY71" fmla="*/ 1182741 h 2403337"/>
                  <a:gd name="connsiteX72" fmla="*/ 297289 w 1744338"/>
                  <a:gd name="connsiteY72" fmla="*/ 1486901 h 2403337"/>
                  <a:gd name="connsiteX73" fmla="*/ 301869 w 1744338"/>
                  <a:gd name="connsiteY73" fmla="*/ 1502476 h 2403337"/>
                  <a:gd name="connsiteX74" fmla="*/ 310573 w 1744338"/>
                  <a:gd name="connsiteY74" fmla="*/ 1532250 h 2403337"/>
                  <a:gd name="connsiteX75" fmla="*/ 322483 w 1744338"/>
                  <a:gd name="connsiteY75" fmla="*/ 1587677 h 2403337"/>
                  <a:gd name="connsiteX76" fmla="*/ 352715 w 1744338"/>
                  <a:gd name="connsiteY76" fmla="*/ 1536831 h 2403337"/>
                  <a:gd name="connsiteX77" fmla="*/ 534570 w 1744338"/>
                  <a:gd name="connsiteY77" fmla="*/ 1275272 h 2403337"/>
                  <a:gd name="connsiteX78" fmla="*/ 542815 w 1744338"/>
                  <a:gd name="connsiteY78" fmla="*/ 1234045 h 2403337"/>
                  <a:gd name="connsiteX79" fmla="*/ 523576 w 1744338"/>
                  <a:gd name="connsiteY79" fmla="*/ 1148386 h 2403337"/>
                  <a:gd name="connsiteX80" fmla="*/ 490595 w 1744338"/>
                  <a:gd name="connsiteY80" fmla="*/ 1080133 h 2403337"/>
                  <a:gd name="connsiteX81" fmla="*/ 450743 w 1744338"/>
                  <a:gd name="connsiteY81" fmla="*/ 1026539 h 2403337"/>
                  <a:gd name="connsiteX82" fmla="*/ 306450 w 1744338"/>
                  <a:gd name="connsiteY82" fmla="*/ 553809 h 2403337"/>
                  <a:gd name="connsiteX83" fmla="*/ 522660 w 1744338"/>
                  <a:gd name="connsiteY83" fmla="*/ 9161 h 2403337"/>
                  <a:gd name="connsiteX84" fmla="*/ 527699 w 1744338"/>
                  <a:gd name="connsiteY84" fmla="*/ 2290 h 2403337"/>
                  <a:gd name="connsiteX85" fmla="*/ 529989 w 1744338"/>
                  <a:gd name="connsiteY85"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821323 w 1744338"/>
                  <a:gd name="connsiteY36" fmla="*/ 1527211 h 2403337"/>
                  <a:gd name="connsiteX37" fmla="*/ 529531 w 1744338"/>
                  <a:gd name="connsiteY37" fmla="*/ 1524005 h 2403337"/>
                  <a:gd name="connsiteX38" fmla="*/ 516247 w 1744338"/>
                  <a:gd name="connsiteY38" fmla="*/ 1523547 h 2403337"/>
                  <a:gd name="connsiteX39" fmla="*/ 485556 w 1744338"/>
                  <a:gd name="connsiteY39" fmla="*/ 1525837 h 2403337"/>
                  <a:gd name="connsiteX40" fmla="*/ 416387 w 1744338"/>
                  <a:gd name="connsiteY40" fmla="*/ 1542786 h 2403337"/>
                  <a:gd name="connsiteX41" fmla="*/ 404935 w 1744338"/>
                  <a:gd name="connsiteY41" fmla="*/ 1553322 h 2403337"/>
                  <a:gd name="connsiteX42" fmla="*/ 259727 w 1744338"/>
                  <a:gd name="connsiteY42" fmla="*/ 1858397 h 2403337"/>
                  <a:gd name="connsiteX43" fmla="*/ 272095 w 1744338"/>
                  <a:gd name="connsiteY43" fmla="*/ 1875346 h 2403337"/>
                  <a:gd name="connsiteX44" fmla="*/ 298663 w 1744338"/>
                  <a:gd name="connsiteY44" fmla="*/ 1876262 h 2403337"/>
                  <a:gd name="connsiteX45" fmla="*/ 301869 w 1744338"/>
                  <a:gd name="connsiteY45" fmla="*/ 1877636 h 2403337"/>
                  <a:gd name="connsiteX46" fmla="*/ 250107 w 1744338"/>
                  <a:gd name="connsiteY46" fmla="*/ 1914740 h 2403337"/>
                  <a:gd name="connsiteX47" fmla="*/ 238197 w 1744338"/>
                  <a:gd name="connsiteY47" fmla="*/ 1930773 h 2403337"/>
                  <a:gd name="connsiteX48" fmla="*/ 206590 w 1744338"/>
                  <a:gd name="connsiteY48" fmla="*/ 2211113 h 2403337"/>
                  <a:gd name="connsiteX49" fmla="*/ 207965 w 1744338"/>
                  <a:gd name="connsiteY49" fmla="*/ 2215235 h 2403337"/>
                  <a:gd name="connsiteX50" fmla="*/ 244610 w 1744338"/>
                  <a:gd name="connsiteY50" fmla="*/ 2193248 h 2403337"/>
                  <a:gd name="connsiteX51" fmla="*/ 213003 w 1744338"/>
                  <a:gd name="connsiteY51" fmla="*/ 2275243 h 2403337"/>
                  <a:gd name="connsiteX52" fmla="*/ 207049 w 1744338"/>
                  <a:gd name="connsiteY52" fmla="*/ 2310056 h 2403337"/>
                  <a:gd name="connsiteX53" fmla="*/ 208423 w 1744338"/>
                  <a:gd name="connsiteY53" fmla="*/ 2393425 h 2403337"/>
                  <a:gd name="connsiteX54" fmla="*/ 197887 w 1744338"/>
                  <a:gd name="connsiteY54" fmla="*/ 2402587 h 2403337"/>
                  <a:gd name="connsiteX55" fmla="*/ 162616 w 1744338"/>
                  <a:gd name="connsiteY55" fmla="*/ 2401670 h 2403337"/>
                  <a:gd name="connsiteX56" fmla="*/ 158493 w 1744338"/>
                  <a:gd name="connsiteY56" fmla="*/ 2398922 h 2403337"/>
                  <a:gd name="connsiteX57" fmla="*/ 155744 w 1744338"/>
                  <a:gd name="connsiteY57" fmla="*/ 2387470 h 2403337"/>
                  <a:gd name="connsiteX58" fmla="*/ 152538 w 1744338"/>
                  <a:gd name="connsiteY58" fmla="*/ 2183628 h 2403337"/>
                  <a:gd name="connsiteX59" fmla="*/ 208881 w 1744338"/>
                  <a:gd name="connsiteY59" fmla="*/ 1846946 h 2403337"/>
                  <a:gd name="connsiteX60" fmla="*/ 301411 w 1744338"/>
                  <a:gd name="connsiteY60" fmla="*/ 1630736 h 2403337"/>
                  <a:gd name="connsiteX61" fmla="*/ 305076 w 1744338"/>
                  <a:gd name="connsiteY61" fmla="*/ 1595006 h 2403337"/>
                  <a:gd name="connsiteX62" fmla="*/ 290876 w 1744338"/>
                  <a:gd name="connsiteY62" fmla="*/ 1528128 h 2403337"/>
                  <a:gd name="connsiteX63" fmla="*/ 278508 w 1744338"/>
                  <a:gd name="connsiteY63" fmla="*/ 1505224 h 2403337"/>
                  <a:gd name="connsiteX64" fmla="*/ 127802 w 1744338"/>
                  <a:gd name="connsiteY64" fmla="*/ 1332989 h 2403337"/>
                  <a:gd name="connsiteX65" fmla="*/ 65046 w 1744338"/>
                  <a:gd name="connsiteY65" fmla="*/ 1218013 h 2403337"/>
                  <a:gd name="connsiteX66" fmla="*/ 0 w 1744338"/>
                  <a:gd name="connsiteY66" fmla="*/ 870336 h 2403337"/>
                  <a:gd name="connsiteX67" fmla="*/ 149790 w 1744338"/>
                  <a:gd name="connsiteY67" fmla="*/ 418678 h 2403337"/>
                  <a:gd name="connsiteX68" fmla="*/ 161699 w 1744338"/>
                  <a:gd name="connsiteY68" fmla="*/ 410890 h 2403337"/>
                  <a:gd name="connsiteX69" fmla="*/ 178190 w 1744338"/>
                  <a:gd name="connsiteY69" fmla="*/ 534570 h 2403337"/>
                  <a:gd name="connsiteX70" fmla="*/ 259269 w 1744338"/>
                  <a:gd name="connsiteY70" fmla="*/ 1182741 h 2403337"/>
                  <a:gd name="connsiteX71" fmla="*/ 297289 w 1744338"/>
                  <a:gd name="connsiteY71" fmla="*/ 1486901 h 2403337"/>
                  <a:gd name="connsiteX72" fmla="*/ 301869 w 1744338"/>
                  <a:gd name="connsiteY72" fmla="*/ 1502476 h 2403337"/>
                  <a:gd name="connsiteX73" fmla="*/ 310573 w 1744338"/>
                  <a:gd name="connsiteY73" fmla="*/ 1532250 h 2403337"/>
                  <a:gd name="connsiteX74" fmla="*/ 322483 w 1744338"/>
                  <a:gd name="connsiteY74" fmla="*/ 1587677 h 2403337"/>
                  <a:gd name="connsiteX75" fmla="*/ 352715 w 1744338"/>
                  <a:gd name="connsiteY75" fmla="*/ 1536831 h 2403337"/>
                  <a:gd name="connsiteX76" fmla="*/ 534570 w 1744338"/>
                  <a:gd name="connsiteY76" fmla="*/ 1275272 h 2403337"/>
                  <a:gd name="connsiteX77" fmla="*/ 542815 w 1744338"/>
                  <a:gd name="connsiteY77" fmla="*/ 1234045 h 2403337"/>
                  <a:gd name="connsiteX78" fmla="*/ 523576 w 1744338"/>
                  <a:gd name="connsiteY78" fmla="*/ 1148386 h 2403337"/>
                  <a:gd name="connsiteX79" fmla="*/ 490595 w 1744338"/>
                  <a:gd name="connsiteY79" fmla="*/ 1080133 h 2403337"/>
                  <a:gd name="connsiteX80" fmla="*/ 450743 w 1744338"/>
                  <a:gd name="connsiteY80" fmla="*/ 1026539 h 2403337"/>
                  <a:gd name="connsiteX81" fmla="*/ 306450 w 1744338"/>
                  <a:gd name="connsiteY81" fmla="*/ 553809 h 2403337"/>
                  <a:gd name="connsiteX82" fmla="*/ 522660 w 1744338"/>
                  <a:gd name="connsiteY82" fmla="*/ 9161 h 2403337"/>
                  <a:gd name="connsiteX83" fmla="*/ 527699 w 1744338"/>
                  <a:gd name="connsiteY83" fmla="*/ 2290 h 2403337"/>
                  <a:gd name="connsiteX84" fmla="*/ 529989 w 1744338"/>
                  <a:gd name="connsiteY84"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1167167 w 1744338"/>
                  <a:gd name="connsiteY34" fmla="*/ 1506140 h 2403337"/>
                  <a:gd name="connsiteX35" fmla="*/ 821323 w 1744338"/>
                  <a:gd name="connsiteY35" fmla="*/ 1527211 h 2403337"/>
                  <a:gd name="connsiteX36" fmla="*/ 529531 w 1744338"/>
                  <a:gd name="connsiteY36" fmla="*/ 1524005 h 2403337"/>
                  <a:gd name="connsiteX37" fmla="*/ 516247 w 1744338"/>
                  <a:gd name="connsiteY37" fmla="*/ 1523547 h 2403337"/>
                  <a:gd name="connsiteX38" fmla="*/ 485556 w 1744338"/>
                  <a:gd name="connsiteY38" fmla="*/ 1525837 h 2403337"/>
                  <a:gd name="connsiteX39" fmla="*/ 416387 w 1744338"/>
                  <a:gd name="connsiteY39" fmla="*/ 1542786 h 2403337"/>
                  <a:gd name="connsiteX40" fmla="*/ 404935 w 1744338"/>
                  <a:gd name="connsiteY40" fmla="*/ 1553322 h 2403337"/>
                  <a:gd name="connsiteX41" fmla="*/ 259727 w 1744338"/>
                  <a:gd name="connsiteY41" fmla="*/ 1858397 h 2403337"/>
                  <a:gd name="connsiteX42" fmla="*/ 272095 w 1744338"/>
                  <a:gd name="connsiteY42" fmla="*/ 1875346 h 2403337"/>
                  <a:gd name="connsiteX43" fmla="*/ 298663 w 1744338"/>
                  <a:gd name="connsiteY43" fmla="*/ 1876262 h 2403337"/>
                  <a:gd name="connsiteX44" fmla="*/ 301869 w 1744338"/>
                  <a:gd name="connsiteY44" fmla="*/ 1877636 h 2403337"/>
                  <a:gd name="connsiteX45" fmla="*/ 250107 w 1744338"/>
                  <a:gd name="connsiteY45" fmla="*/ 1914740 h 2403337"/>
                  <a:gd name="connsiteX46" fmla="*/ 238197 w 1744338"/>
                  <a:gd name="connsiteY46" fmla="*/ 1930773 h 2403337"/>
                  <a:gd name="connsiteX47" fmla="*/ 206590 w 1744338"/>
                  <a:gd name="connsiteY47" fmla="*/ 2211113 h 2403337"/>
                  <a:gd name="connsiteX48" fmla="*/ 207965 w 1744338"/>
                  <a:gd name="connsiteY48" fmla="*/ 2215235 h 2403337"/>
                  <a:gd name="connsiteX49" fmla="*/ 244610 w 1744338"/>
                  <a:gd name="connsiteY49" fmla="*/ 2193248 h 2403337"/>
                  <a:gd name="connsiteX50" fmla="*/ 213003 w 1744338"/>
                  <a:gd name="connsiteY50" fmla="*/ 2275243 h 2403337"/>
                  <a:gd name="connsiteX51" fmla="*/ 207049 w 1744338"/>
                  <a:gd name="connsiteY51" fmla="*/ 2310056 h 2403337"/>
                  <a:gd name="connsiteX52" fmla="*/ 208423 w 1744338"/>
                  <a:gd name="connsiteY52" fmla="*/ 2393425 h 2403337"/>
                  <a:gd name="connsiteX53" fmla="*/ 197887 w 1744338"/>
                  <a:gd name="connsiteY53" fmla="*/ 2402587 h 2403337"/>
                  <a:gd name="connsiteX54" fmla="*/ 162616 w 1744338"/>
                  <a:gd name="connsiteY54" fmla="*/ 2401670 h 2403337"/>
                  <a:gd name="connsiteX55" fmla="*/ 158493 w 1744338"/>
                  <a:gd name="connsiteY55" fmla="*/ 2398922 h 2403337"/>
                  <a:gd name="connsiteX56" fmla="*/ 155744 w 1744338"/>
                  <a:gd name="connsiteY56" fmla="*/ 2387470 h 2403337"/>
                  <a:gd name="connsiteX57" fmla="*/ 152538 w 1744338"/>
                  <a:gd name="connsiteY57" fmla="*/ 2183628 h 2403337"/>
                  <a:gd name="connsiteX58" fmla="*/ 208881 w 1744338"/>
                  <a:gd name="connsiteY58" fmla="*/ 1846946 h 2403337"/>
                  <a:gd name="connsiteX59" fmla="*/ 301411 w 1744338"/>
                  <a:gd name="connsiteY59" fmla="*/ 1630736 h 2403337"/>
                  <a:gd name="connsiteX60" fmla="*/ 305076 w 1744338"/>
                  <a:gd name="connsiteY60" fmla="*/ 1595006 h 2403337"/>
                  <a:gd name="connsiteX61" fmla="*/ 290876 w 1744338"/>
                  <a:gd name="connsiteY61" fmla="*/ 1528128 h 2403337"/>
                  <a:gd name="connsiteX62" fmla="*/ 278508 w 1744338"/>
                  <a:gd name="connsiteY62" fmla="*/ 1505224 h 2403337"/>
                  <a:gd name="connsiteX63" fmla="*/ 127802 w 1744338"/>
                  <a:gd name="connsiteY63" fmla="*/ 1332989 h 2403337"/>
                  <a:gd name="connsiteX64" fmla="*/ 65046 w 1744338"/>
                  <a:gd name="connsiteY64" fmla="*/ 1218013 h 2403337"/>
                  <a:gd name="connsiteX65" fmla="*/ 0 w 1744338"/>
                  <a:gd name="connsiteY65" fmla="*/ 870336 h 2403337"/>
                  <a:gd name="connsiteX66" fmla="*/ 149790 w 1744338"/>
                  <a:gd name="connsiteY66" fmla="*/ 418678 h 2403337"/>
                  <a:gd name="connsiteX67" fmla="*/ 161699 w 1744338"/>
                  <a:gd name="connsiteY67" fmla="*/ 410890 h 2403337"/>
                  <a:gd name="connsiteX68" fmla="*/ 178190 w 1744338"/>
                  <a:gd name="connsiteY68" fmla="*/ 534570 h 2403337"/>
                  <a:gd name="connsiteX69" fmla="*/ 259269 w 1744338"/>
                  <a:gd name="connsiteY69" fmla="*/ 1182741 h 2403337"/>
                  <a:gd name="connsiteX70" fmla="*/ 297289 w 1744338"/>
                  <a:gd name="connsiteY70" fmla="*/ 1486901 h 2403337"/>
                  <a:gd name="connsiteX71" fmla="*/ 301869 w 1744338"/>
                  <a:gd name="connsiteY71" fmla="*/ 1502476 h 2403337"/>
                  <a:gd name="connsiteX72" fmla="*/ 310573 w 1744338"/>
                  <a:gd name="connsiteY72" fmla="*/ 1532250 h 2403337"/>
                  <a:gd name="connsiteX73" fmla="*/ 322483 w 1744338"/>
                  <a:gd name="connsiteY73" fmla="*/ 1587677 h 2403337"/>
                  <a:gd name="connsiteX74" fmla="*/ 352715 w 1744338"/>
                  <a:gd name="connsiteY74" fmla="*/ 1536831 h 2403337"/>
                  <a:gd name="connsiteX75" fmla="*/ 534570 w 1744338"/>
                  <a:gd name="connsiteY75" fmla="*/ 1275272 h 2403337"/>
                  <a:gd name="connsiteX76" fmla="*/ 542815 w 1744338"/>
                  <a:gd name="connsiteY76" fmla="*/ 1234045 h 2403337"/>
                  <a:gd name="connsiteX77" fmla="*/ 523576 w 1744338"/>
                  <a:gd name="connsiteY77" fmla="*/ 1148386 h 2403337"/>
                  <a:gd name="connsiteX78" fmla="*/ 490595 w 1744338"/>
                  <a:gd name="connsiteY78" fmla="*/ 1080133 h 2403337"/>
                  <a:gd name="connsiteX79" fmla="*/ 450743 w 1744338"/>
                  <a:gd name="connsiteY79" fmla="*/ 1026539 h 2403337"/>
                  <a:gd name="connsiteX80" fmla="*/ 306450 w 1744338"/>
                  <a:gd name="connsiteY80" fmla="*/ 553809 h 2403337"/>
                  <a:gd name="connsiteX81" fmla="*/ 522660 w 1744338"/>
                  <a:gd name="connsiteY81" fmla="*/ 9161 h 2403337"/>
                  <a:gd name="connsiteX82" fmla="*/ 527699 w 1744338"/>
                  <a:gd name="connsiteY82" fmla="*/ 2290 h 2403337"/>
                  <a:gd name="connsiteX83" fmla="*/ 529989 w 1744338"/>
                  <a:gd name="connsiteY83"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1167167 w 1744338"/>
                  <a:gd name="connsiteY34" fmla="*/ 1506140 h 2403337"/>
                  <a:gd name="connsiteX35" fmla="*/ 529531 w 1744338"/>
                  <a:gd name="connsiteY35" fmla="*/ 1524005 h 2403337"/>
                  <a:gd name="connsiteX36" fmla="*/ 516247 w 1744338"/>
                  <a:gd name="connsiteY36" fmla="*/ 1523547 h 2403337"/>
                  <a:gd name="connsiteX37" fmla="*/ 485556 w 1744338"/>
                  <a:gd name="connsiteY37" fmla="*/ 1525837 h 2403337"/>
                  <a:gd name="connsiteX38" fmla="*/ 416387 w 1744338"/>
                  <a:gd name="connsiteY38" fmla="*/ 1542786 h 2403337"/>
                  <a:gd name="connsiteX39" fmla="*/ 404935 w 1744338"/>
                  <a:gd name="connsiteY39" fmla="*/ 1553322 h 2403337"/>
                  <a:gd name="connsiteX40" fmla="*/ 259727 w 1744338"/>
                  <a:gd name="connsiteY40" fmla="*/ 1858397 h 2403337"/>
                  <a:gd name="connsiteX41" fmla="*/ 272095 w 1744338"/>
                  <a:gd name="connsiteY41" fmla="*/ 1875346 h 2403337"/>
                  <a:gd name="connsiteX42" fmla="*/ 298663 w 1744338"/>
                  <a:gd name="connsiteY42" fmla="*/ 1876262 h 2403337"/>
                  <a:gd name="connsiteX43" fmla="*/ 301869 w 1744338"/>
                  <a:gd name="connsiteY43" fmla="*/ 1877636 h 2403337"/>
                  <a:gd name="connsiteX44" fmla="*/ 250107 w 1744338"/>
                  <a:gd name="connsiteY44" fmla="*/ 1914740 h 2403337"/>
                  <a:gd name="connsiteX45" fmla="*/ 238197 w 1744338"/>
                  <a:gd name="connsiteY45" fmla="*/ 1930773 h 2403337"/>
                  <a:gd name="connsiteX46" fmla="*/ 206590 w 1744338"/>
                  <a:gd name="connsiteY46" fmla="*/ 2211113 h 2403337"/>
                  <a:gd name="connsiteX47" fmla="*/ 207965 w 1744338"/>
                  <a:gd name="connsiteY47" fmla="*/ 2215235 h 2403337"/>
                  <a:gd name="connsiteX48" fmla="*/ 244610 w 1744338"/>
                  <a:gd name="connsiteY48" fmla="*/ 2193248 h 2403337"/>
                  <a:gd name="connsiteX49" fmla="*/ 213003 w 1744338"/>
                  <a:gd name="connsiteY49" fmla="*/ 2275243 h 2403337"/>
                  <a:gd name="connsiteX50" fmla="*/ 207049 w 1744338"/>
                  <a:gd name="connsiteY50" fmla="*/ 2310056 h 2403337"/>
                  <a:gd name="connsiteX51" fmla="*/ 208423 w 1744338"/>
                  <a:gd name="connsiteY51" fmla="*/ 2393425 h 2403337"/>
                  <a:gd name="connsiteX52" fmla="*/ 197887 w 1744338"/>
                  <a:gd name="connsiteY52" fmla="*/ 2402587 h 2403337"/>
                  <a:gd name="connsiteX53" fmla="*/ 162616 w 1744338"/>
                  <a:gd name="connsiteY53" fmla="*/ 2401670 h 2403337"/>
                  <a:gd name="connsiteX54" fmla="*/ 158493 w 1744338"/>
                  <a:gd name="connsiteY54" fmla="*/ 2398922 h 2403337"/>
                  <a:gd name="connsiteX55" fmla="*/ 155744 w 1744338"/>
                  <a:gd name="connsiteY55" fmla="*/ 2387470 h 2403337"/>
                  <a:gd name="connsiteX56" fmla="*/ 152538 w 1744338"/>
                  <a:gd name="connsiteY56" fmla="*/ 2183628 h 2403337"/>
                  <a:gd name="connsiteX57" fmla="*/ 208881 w 1744338"/>
                  <a:gd name="connsiteY57" fmla="*/ 1846946 h 2403337"/>
                  <a:gd name="connsiteX58" fmla="*/ 301411 w 1744338"/>
                  <a:gd name="connsiteY58" fmla="*/ 1630736 h 2403337"/>
                  <a:gd name="connsiteX59" fmla="*/ 305076 w 1744338"/>
                  <a:gd name="connsiteY59" fmla="*/ 1595006 h 2403337"/>
                  <a:gd name="connsiteX60" fmla="*/ 290876 w 1744338"/>
                  <a:gd name="connsiteY60" fmla="*/ 1528128 h 2403337"/>
                  <a:gd name="connsiteX61" fmla="*/ 278508 w 1744338"/>
                  <a:gd name="connsiteY61" fmla="*/ 1505224 h 2403337"/>
                  <a:gd name="connsiteX62" fmla="*/ 127802 w 1744338"/>
                  <a:gd name="connsiteY62" fmla="*/ 1332989 h 2403337"/>
                  <a:gd name="connsiteX63" fmla="*/ 65046 w 1744338"/>
                  <a:gd name="connsiteY63" fmla="*/ 1218013 h 2403337"/>
                  <a:gd name="connsiteX64" fmla="*/ 0 w 1744338"/>
                  <a:gd name="connsiteY64" fmla="*/ 870336 h 2403337"/>
                  <a:gd name="connsiteX65" fmla="*/ 149790 w 1744338"/>
                  <a:gd name="connsiteY65" fmla="*/ 418678 h 2403337"/>
                  <a:gd name="connsiteX66" fmla="*/ 161699 w 1744338"/>
                  <a:gd name="connsiteY66" fmla="*/ 410890 h 2403337"/>
                  <a:gd name="connsiteX67" fmla="*/ 178190 w 1744338"/>
                  <a:gd name="connsiteY67" fmla="*/ 534570 h 2403337"/>
                  <a:gd name="connsiteX68" fmla="*/ 259269 w 1744338"/>
                  <a:gd name="connsiteY68" fmla="*/ 1182741 h 2403337"/>
                  <a:gd name="connsiteX69" fmla="*/ 297289 w 1744338"/>
                  <a:gd name="connsiteY69" fmla="*/ 1486901 h 2403337"/>
                  <a:gd name="connsiteX70" fmla="*/ 301869 w 1744338"/>
                  <a:gd name="connsiteY70" fmla="*/ 1502476 h 2403337"/>
                  <a:gd name="connsiteX71" fmla="*/ 310573 w 1744338"/>
                  <a:gd name="connsiteY71" fmla="*/ 1532250 h 2403337"/>
                  <a:gd name="connsiteX72" fmla="*/ 322483 w 1744338"/>
                  <a:gd name="connsiteY72" fmla="*/ 1587677 h 2403337"/>
                  <a:gd name="connsiteX73" fmla="*/ 352715 w 1744338"/>
                  <a:gd name="connsiteY73" fmla="*/ 1536831 h 2403337"/>
                  <a:gd name="connsiteX74" fmla="*/ 534570 w 1744338"/>
                  <a:gd name="connsiteY74" fmla="*/ 1275272 h 2403337"/>
                  <a:gd name="connsiteX75" fmla="*/ 542815 w 1744338"/>
                  <a:gd name="connsiteY75" fmla="*/ 1234045 h 2403337"/>
                  <a:gd name="connsiteX76" fmla="*/ 523576 w 1744338"/>
                  <a:gd name="connsiteY76" fmla="*/ 1148386 h 2403337"/>
                  <a:gd name="connsiteX77" fmla="*/ 490595 w 1744338"/>
                  <a:gd name="connsiteY77" fmla="*/ 1080133 h 2403337"/>
                  <a:gd name="connsiteX78" fmla="*/ 450743 w 1744338"/>
                  <a:gd name="connsiteY78" fmla="*/ 1026539 h 2403337"/>
                  <a:gd name="connsiteX79" fmla="*/ 306450 w 1744338"/>
                  <a:gd name="connsiteY79" fmla="*/ 553809 h 2403337"/>
                  <a:gd name="connsiteX80" fmla="*/ 522660 w 1744338"/>
                  <a:gd name="connsiteY80" fmla="*/ 9161 h 2403337"/>
                  <a:gd name="connsiteX81" fmla="*/ 527699 w 1744338"/>
                  <a:gd name="connsiteY81" fmla="*/ 2290 h 2403337"/>
                  <a:gd name="connsiteX82" fmla="*/ 529989 w 1744338"/>
                  <a:gd name="connsiteY82"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516247 w 1744338"/>
                  <a:gd name="connsiteY35" fmla="*/ 1523547 h 2403337"/>
                  <a:gd name="connsiteX36" fmla="*/ 485556 w 1744338"/>
                  <a:gd name="connsiteY36" fmla="*/ 1525837 h 2403337"/>
                  <a:gd name="connsiteX37" fmla="*/ 416387 w 1744338"/>
                  <a:gd name="connsiteY37" fmla="*/ 1542786 h 2403337"/>
                  <a:gd name="connsiteX38" fmla="*/ 404935 w 1744338"/>
                  <a:gd name="connsiteY38" fmla="*/ 1553322 h 2403337"/>
                  <a:gd name="connsiteX39" fmla="*/ 259727 w 1744338"/>
                  <a:gd name="connsiteY39" fmla="*/ 1858397 h 2403337"/>
                  <a:gd name="connsiteX40" fmla="*/ 272095 w 1744338"/>
                  <a:gd name="connsiteY40" fmla="*/ 1875346 h 2403337"/>
                  <a:gd name="connsiteX41" fmla="*/ 298663 w 1744338"/>
                  <a:gd name="connsiteY41" fmla="*/ 1876262 h 2403337"/>
                  <a:gd name="connsiteX42" fmla="*/ 301869 w 1744338"/>
                  <a:gd name="connsiteY42" fmla="*/ 1877636 h 2403337"/>
                  <a:gd name="connsiteX43" fmla="*/ 250107 w 1744338"/>
                  <a:gd name="connsiteY43" fmla="*/ 1914740 h 2403337"/>
                  <a:gd name="connsiteX44" fmla="*/ 238197 w 1744338"/>
                  <a:gd name="connsiteY44" fmla="*/ 1930773 h 2403337"/>
                  <a:gd name="connsiteX45" fmla="*/ 206590 w 1744338"/>
                  <a:gd name="connsiteY45" fmla="*/ 2211113 h 2403337"/>
                  <a:gd name="connsiteX46" fmla="*/ 207965 w 1744338"/>
                  <a:gd name="connsiteY46" fmla="*/ 2215235 h 2403337"/>
                  <a:gd name="connsiteX47" fmla="*/ 244610 w 1744338"/>
                  <a:gd name="connsiteY47" fmla="*/ 2193248 h 2403337"/>
                  <a:gd name="connsiteX48" fmla="*/ 213003 w 1744338"/>
                  <a:gd name="connsiteY48" fmla="*/ 2275243 h 2403337"/>
                  <a:gd name="connsiteX49" fmla="*/ 207049 w 1744338"/>
                  <a:gd name="connsiteY49" fmla="*/ 2310056 h 2403337"/>
                  <a:gd name="connsiteX50" fmla="*/ 208423 w 1744338"/>
                  <a:gd name="connsiteY50" fmla="*/ 2393425 h 2403337"/>
                  <a:gd name="connsiteX51" fmla="*/ 197887 w 1744338"/>
                  <a:gd name="connsiteY51" fmla="*/ 2402587 h 2403337"/>
                  <a:gd name="connsiteX52" fmla="*/ 162616 w 1744338"/>
                  <a:gd name="connsiteY52" fmla="*/ 2401670 h 2403337"/>
                  <a:gd name="connsiteX53" fmla="*/ 158493 w 1744338"/>
                  <a:gd name="connsiteY53" fmla="*/ 2398922 h 2403337"/>
                  <a:gd name="connsiteX54" fmla="*/ 155744 w 1744338"/>
                  <a:gd name="connsiteY54" fmla="*/ 2387470 h 2403337"/>
                  <a:gd name="connsiteX55" fmla="*/ 152538 w 1744338"/>
                  <a:gd name="connsiteY55" fmla="*/ 2183628 h 2403337"/>
                  <a:gd name="connsiteX56" fmla="*/ 208881 w 1744338"/>
                  <a:gd name="connsiteY56" fmla="*/ 1846946 h 2403337"/>
                  <a:gd name="connsiteX57" fmla="*/ 301411 w 1744338"/>
                  <a:gd name="connsiteY57" fmla="*/ 1630736 h 2403337"/>
                  <a:gd name="connsiteX58" fmla="*/ 305076 w 1744338"/>
                  <a:gd name="connsiteY58" fmla="*/ 1595006 h 2403337"/>
                  <a:gd name="connsiteX59" fmla="*/ 290876 w 1744338"/>
                  <a:gd name="connsiteY59" fmla="*/ 1528128 h 2403337"/>
                  <a:gd name="connsiteX60" fmla="*/ 278508 w 1744338"/>
                  <a:gd name="connsiteY60" fmla="*/ 1505224 h 2403337"/>
                  <a:gd name="connsiteX61" fmla="*/ 127802 w 1744338"/>
                  <a:gd name="connsiteY61" fmla="*/ 1332989 h 2403337"/>
                  <a:gd name="connsiteX62" fmla="*/ 65046 w 1744338"/>
                  <a:gd name="connsiteY62" fmla="*/ 1218013 h 2403337"/>
                  <a:gd name="connsiteX63" fmla="*/ 0 w 1744338"/>
                  <a:gd name="connsiteY63" fmla="*/ 870336 h 2403337"/>
                  <a:gd name="connsiteX64" fmla="*/ 149790 w 1744338"/>
                  <a:gd name="connsiteY64" fmla="*/ 418678 h 2403337"/>
                  <a:gd name="connsiteX65" fmla="*/ 161699 w 1744338"/>
                  <a:gd name="connsiteY65" fmla="*/ 410890 h 2403337"/>
                  <a:gd name="connsiteX66" fmla="*/ 178190 w 1744338"/>
                  <a:gd name="connsiteY66" fmla="*/ 534570 h 2403337"/>
                  <a:gd name="connsiteX67" fmla="*/ 259269 w 1744338"/>
                  <a:gd name="connsiteY67" fmla="*/ 1182741 h 2403337"/>
                  <a:gd name="connsiteX68" fmla="*/ 297289 w 1744338"/>
                  <a:gd name="connsiteY68" fmla="*/ 1486901 h 2403337"/>
                  <a:gd name="connsiteX69" fmla="*/ 301869 w 1744338"/>
                  <a:gd name="connsiteY69" fmla="*/ 1502476 h 2403337"/>
                  <a:gd name="connsiteX70" fmla="*/ 310573 w 1744338"/>
                  <a:gd name="connsiteY70" fmla="*/ 1532250 h 2403337"/>
                  <a:gd name="connsiteX71" fmla="*/ 322483 w 1744338"/>
                  <a:gd name="connsiteY71" fmla="*/ 1587677 h 2403337"/>
                  <a:gd name="connsiteX72" fmla="*/ 352715 w 1744338"/>
                  <a:gd name="connsiteY72" fmla="*/ 1536831 h 2403337"/>
                  <a:gd name="connsiteX73" fmla="*/ 534570 w 1744338"/>
                  <a:gd name="connsiteY73" fmla="*/ 1275272 h 2403337"/>
                  <a:gd name="connsiteX74" fmla="*/ 542815 w 1744338"/>
                  <a:gd name="connsiteY74" fmla="*/ 1234045 h 2403337"/>
                  <a:gd name="connsiteX75" fmla="*/ 523576 w 1744338"/>
                  <a:gd name="connsiteY75" fmla="*/ 1148386 h 2403337"/>
                  <a:gd name="connsiteX76" fmla="*/ 490595 w 1744338"/>
                  <a:gd name="connsiteY76" fmla="*/ 1080133 h 2403337"/>
                  <a:gd name="connsiteX77" fmla="*/ 450743 w 1744338"/>
                  <a:gd name="connsiteY77" fmla="*/ 1026539 h 2403337"/>
                  <a:gd name="connsiteX78" fmla="*/ 306450 w 1744338"/>
                  <a:gd name="connsiteY78" fmla="*/ 553809 h 2403337"/>
                  <a:gd name="connsiteX79" fmla="*/ 522660 w 1744338"/>
                  <a:gd name="connsiteY79" fmla="*/ 9161 h 2403337"/>
                  <a:gd name="connsiteX80" fmla="*/ 527699 w 1744338"/>
                  <a:gd name="connsiteY80" fmla="*/ 2290 h 2403337"/>
                  <a:gd name="connsiteX81" fmla="*/ 529989 w 1744338"/>
                  <a:gd name="connsiteY81"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516247 w 1744338"/>
                  <a:gd name="connsiteY35" fmla="*/ 1523547 h 2403337"/>
                  <a:gd name="connsiteX36" fmla="*/ 416387 w 1744338"/>
                  <a:gd name="connsiteY36" fmla="*/ 1542786 h 2403337"/>
                  <a:gd name="connsiteX37" fmla="*/ 404935 w 1744338"/>
                  <a:gd name="connsiteY37" fmla="*/ 1553322 h 2403337"/>
                  <a:gd name="connsiteX38" fmla="*/ 259727 w 1744338"/>
                  <a:gd name="connsiteY38" fmla="*/ 1858397 h 2403337"/>
                  <a:gd name="connsiteX39" fmla="*/ 272095 w 1744338"/>
                  <a:gd name="connsiteY39" fmla="*/ 1875346 h 2403337"/>
                  <a:gd name="connsiteX40" fmla="*/ 298663 w 1744338"/>
                  <a:gd name="connsiteY40" fmla="*/ 1876262 h 2403337"/>
                  <a:gd name="connsiteX41" fmla="*/ 301869 w 1744338"/>
                  <a:gd name="connsiteY41" fmla="*/ 1877636 h 2403337"/>
                  <a:gd name="connsiteX42" fmla="*/ 250107 w 1744338"/>
                  <a:gd name="connsiteY42" fmla="*/ 1914740 h 2403337"/>
                  <a:gd name="connsiteX43" fmla="*/ 238197 w 1744338"/>
                  <a:gd name="connsiteY43" fmla="*/ 1930773 h 2403337"/>
                  <a:gd name="connsiteX44" fmla="*/ 206590 w 1744338"/>
                  <a:gd name="connsiteY44" fmla="*/ 2211113 h 2403337"/>
                  <a:gd name="connsiteX45" fmla="*/ 207965 w 1744338"/>
                  <a:gd name="connsiteY45" fmla="*/ 2215235 h 2403337"/>
                  <a:gd name="connsiteX46" fmla="*/ 244610 w 1744338"/>
                  <a:gd name="connsiteY46" fmla="*/ 2193248 h 2403337"/>
                  <a:gd name="connsiteX47" fmla="*/ 213003 w 1744338"/>
                  <a:gd name="connsiteY47" fmla="*/ 2275243 h 2403337"/>
                  <a:gd name="connsiteX48" fmla="*/ 207049 w 1744338"/>
                  <a:gd name="connsiteY48" fmla="*/ 2310056 h 2403337"/>
                  <a:gd name="connsiteX49" fmla="*/ 208423 w 1744338"/>
                  <a:gd name="connsiteY49" fmla="*/ 2393425 h 2403337"/>
                  <a:gd name="connsiteX50" fmla="*/ 197887 w 1744338"/>
                  <a:gd name="connsiteY50" fmla="*/ 2402587 h 2403337"/>
                  <a:gd name="connsiteX51" fmla="*/ 162616 w 1744338"/>
                  <a:gd name="connsiteY51" fmla="*/ 2401670 h 2403337"/>
                  <a:gd name="connsiteX52" fmla="*/ 158493 w 1744338"/>
                  <a:gd name="connsiteY52" fmla="*/ 2398922 h 2403337"/>
                  <a:gd name="connsiteX53" fmla="*/ 155744 w 1744338"/>
                  <a:gd name="connsiteY53" fmla="*/ 2387470 h 2403337"/>
                  <a:gd name="connsiteX54" fmla="*/ 152538 w 1744338"/>
                  <a:gd name="connsiteY54" fmla="*/ 2183628 h 2403337"/>
                  <a:gd name="connsiteX55" fmla="*/ 208881 w 1744338"/>
                  <a:gd name="connsiteY55" fmla="*/ 1846946 h 2403337"/>
                  <a:gd name="connsiteX56" fmla="*/ 301411 w 1744338"/>
                  <a:gd name="connsiteY56" fmla="*/ 1630736 h 2403337"/>
                  <a:gd name="connsiteX57" fmla="*/ 305076 w 1744338"/>
                  <a:gd name="connsiteY57" fmla="*/ 1595006 h 2403337"/>
                  <a:gd name="connsiteX58" fmla="*/ 290876 w 1744338"/>
                  <a:gd name="connsiteY58" fmla="*/ 1528128 h 2403337"/>
                  <a:gd name="connsiteX59" fmla="*/ 278508 w 1744338"/>
                  <a:gd name="connsiteY59" fmla="*/ 1505224 h 2403337"/>
                  <a:gd name="connsiteX60" fmla="*/ 127802 w 1744338"/>
                  <a:gd name="connsiteY60" fmla="*/ 1332989 h 2403337"/>
                  <a:gd name="connsiteX61" fmla="*/ 65046 w 1744338"/>
                  <a:gd name="connsiteY61" fmla="*/ 1218013 h 2403337"/>
                  <a:gd name="connsiteX62" fmla="*/ 0 w 1744338"/>
                  <a:gd name="connsiteY62" fmla="*/ 870336 h 2403337"/>
                  <a:gd name="connsiteX63" fmla="*/ 149790 w 1744338"/>
                  <a:gd name="connsiteY63" fmla="*/ 418678 h 2403337"/>
                  <a:gd name="connsiteX64" fmla="*/ 161699 w 1744338"/>
                  <a:gd name="connsiteY64" fmla="*/ 410890 h 2403337"/>
                  <a:gd name="connsiteX65" fmla="*/ 178190 w 1744338"/>
                  <a:gd name="connsiteY65" fmla="*/ 534570 h 2403337"/>
                  <a:gd name="connsiteX66" fmla="*/ 259269 w 1744338"/>
                  <a:gd name="connsiteY66" fmla="*/ 1182741 h 2403337"/>
                  <a:gd name="connsiteX67" fmla="*/ 297289 w 1744338"/>
                  <a:gd name="connsiteY67" fmla="*/ 1486901 h 2403337"/>
                  <a:gd name="connsiteX68" fmla="*/ 301869 w 1744338"/>
                  <a:gd name="connsiteY68" fmla="*/ 1502476 h 2403337"/>
                  <a:gd name="connsiteX69" fmla="*/ 310573 w 1744338"/>
                  <a:gd name="connsiteY69" fmla="*/ 1532250 h 2403337"/>
                  <a:gd name="connsiteX70" fmla="*/ 322483 w 1744338"/>
                  <a:gd name="connsiteY70" fmla="*/ 1587677 h 2403337"/>
                  <a:gd name="connsiteX71" fmla="*/ 352715 w 1744338"/>
                  <a:gd name="connsiteY71" fmla="*/ 1536831 h 2403337"/>
                  <a:gd name="connsiteX72" fmla="*/ 534570 w 1744338"/>
                  <a:gd name="connsiteY72" fmla="*/ 1275272 h 2403337"/>
                  <a:gd name="connsiteX73" fmla="*/ 542815 w 1744338"/>
                  <a:gd name="connsiteY73" fmla="*/ 1234045 h 2403337"/>
                  <a:gd name="connsiteX74" fmla="*/ 523576 w 1744338"/>
                  <a:gd name="connsiteY74" fmla="*/ 1148386 h 2403337"/>
                  <a:gd name="connsiteX75" fmla="*/ 490595 w 1744338"/>
                  <a:gd name="connsiteY75" fmla="*/ 1080133 h 2403337"/>
                  <a:gd name="connsiteX76" fmla="*/ 450743 w 1744338"/>
                  <a:gd name="connsiteY76" fmla="*/ 1026539 h 2403337"/>
                  <a:gd name="connsiteX77" fmla="*/ 306450 w 1744338"/>
                  <a:gd name="connsiteY77" fmla="*/ 553809 h 2403337"/>
                  <a:gd name="connsiteX78" fmla="*/ 522660 w 1744338"/>
                  <a:gd name="connsiteY78" fmla="*/ 9161 h 2403337"/>
                  <a:gd name="connsiteX79" fmla="*/ 527699 w 1744338"/>
                  <a:gd name="connsiteY79" fmla="*/ 2290 h 2403337"/>
                  <a:gd name="connsiteX80" fmla="*/ 529989 w 1744338"/>
                  <a:gd name="connsiteY80"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416387 w 1744338"/>
                  <a:gd name="connsiteY35" fmla="*/ 1542786 h 2403337"/>
                  <a:gd name="connsiteX36" fmla="*/ 404935 w 1744338"/>
                  <a:gd name="connsiteY36" fmla="*/ 1553322 h 2403337"/>
                  <a:gd name="connsiteX37" fmla="*/ 259727 w 1744338"/>
                  <a:gd name="connsiteY37" fmla="*/ 1858397 h 2403337"/>
                  <a:gd name="connsiteX38" fmla="*/ 272095 w 1744338"/>
                  <a:gd name="connsiteY38" fmla="*/ 1875346 h 2403337"/>
                  <a:gd name="connsiteX39" fmla="*/ 298663 w 1744338"/>
                  <a:gd name="connsiteY39" fmla="*/ 1876262 h 2403337"/>
                  <a:gd name="connsiteX40" fmla="*/ 301869 w 1744338"/>
                  <a:gd name="connsiteY40" fmla="*/ 1877636 h 2403337"/>
                  <a:gd name="connsiteX41" fmla="*/ 250107 w 1744338"/>
                  <a:gd name="connsiteY41" fmla="*/ 1914740 h 2403337"/>
                  <a:gd name="connsiteX42" fmla="*/ 238197 w 1744338"/>
                  <a:gd name="connsiteY42" fmla="*/ 1930773 h 2403337"/>
                  <a:gd name="connsiteX43" fmla="*/ 206590 w 1744338"/>
                  <a:gd name="connsiteY43" fmla="*/ 2211113 h 2403337"/>
                  <a:gd name="connsiteX44" fmla="*/ 207965 w 1744338"/>
                  <a:gd name="connsiteY44" fmla="*/ 2215235 h 2403337"/>
                  <a:gd name="connsiteX45" fmla="*/ 244610 w 1744338"/>
                  <a:gd name="connsiteY45" fmla="*/ 2193248 h 2403337"/>
                  <a:gd name="connsiteX46" fmla="*/ 213003 w 1744338"/>
                  <a:gd name="connsiteY46" fmla="*/ 2275243 h 2403337"/>
                  <a:gd name="connsiteX47" fmla="*/ 207049 w 1744338"/>
                  <a:gd name="connsiteY47" fmla="*/ 2310056 h 2403337"/>
                  <a:gd name="connsiteX48" fmla="*/ 208423 w 1744338"/>
                  <a:gd name="connsiteY48" fmla="*/ 2393425 h 2403337"/>
                  <a:gd name="connsiteX49" fmla="*/ 197887 w 1744338"/>
                  <a:gd name="connsiteY49" fmla="*/ 2402587 h 2403337"/>
                  <a:gd name="connsiteX50" fmla="*/ 162616 w 1744338"/>
                  <a:gd name="connsiteY50" fmla="*/ 2401670 h 2403337"/>
                  <a:gd name="connsiteX51" fmla="*/ 158493 w 1744338"/>
                  <a:gd name="connsiteY51" fmla="*/ 2398922 h 2403337"/>
                  <a:gd name="connsiteX52" fmla="*/ 155744 w 1744338"/>
                  <a:gd name="connsiteY52" fmla="*/ 2387470 h 2403337"/>
                  <a:gd name="connsiteX53" fmla="*/ 152538 w 1744338"/>
                  <a:gd name="connsiteY53" fmla="*/ 2183628 h 2403337"/>
                  <a:gd name="connsiteX54" fmla="*/ 208881 w 1744338"/>
                  <a:gd name="connsiteY54" fmla="*/ 1846946 h 2403337"/>
                  <a:gd name="connsiteX55" fmla="*/ 301411 w 1744338"/>
                  <a:gd name="connsiteY55" fmla="*/ 1630736 h 2403337"/>
                  <a:gd name="connsiteX56" fmla="*/ 305076 w 1744338"/>
                  <a:gd name="connsiteY56" fmla="*/ 1595006 h 2403337"/>
                  <a:gd name="connsiteX57" fmla="*/ 290876 w 1744338"/>
                  <a:gd name="connsiteY57" fmla="*/ 1528128 h 2403337"/>
                  <a:gd name="connsiteX58" fmla="*/ 278508 w 1744338"/>
                  <a:gd name="connsiteY58" fmla="*/ 1505224 h 2403337"/>
                  <a:gd name="connsiteX59" fmla="*/ 127802 w 1744338"/>
                  <a:gd name="connsiteY59" fmla="*/ 1332989 h 2403337"/>
                  <a:gd name="connsiteX60" fmla="*/ 65046 w 1744338"/>
                  <a:gd name="connsiteY60" fmla="*/ 1218013 h 2403337"/>
                  <a:gd name="connsiteX61" fmla="*/ 0 w 1744338"/>
                  <a:gd name="connsiteY61" fmla="*/ 870336 h 2403337"/>
                  <a:gd name="connsiteX62" fmla="*/ 149790 w 1744338"/>
                  <a:gd name="connsiteY62" fmla="*/ 418678 h 2403337"/>
                  <a:gd name="connsiteX63" fmla="*/ 161699 w 1744338"/>
                  <a:gd name="connsiteY63" fmla="*/ 410890 h 2403337"/>
                  <a:gd name="connsiteX64" fmla="*/ 178190 w 1744338"/>
                  <a:gd name="connsiteY64" fmla="*/ 534570 h 2403337"/>
                  <a:gd name="connsiteX65" fmla="*/ 259269 w 1744338"/>
                  <a:gd name="connsiteY65" fmla="*/ 1182741 h 2403337"/>
                  <a:gd name="connsiteX66" fmla="*/ 297289 w 1744338"/>
                  <a:gd name="connsiteY66" fmla="*/ 1486901 h 2403337"/>
                  <a:gd name="connsiteX67" fmla="*/ 301869 w 1744338"/>
                  <a:gd name="connsiteY67" fmla="*/ 1502476 h 2403337"/>
                  <a:gd name="connsiteX68" fmla="*/ 310573 w 1744338"/>
                  <a:gd name="connsiteY68" fmla="*/ 1532250 h 2403337"/>
                  <a:gd name="connsiteX69" fmla="*/ 322483 w 1744338"/>
                  <a:gd name="connsiteY69" fmla="*/ 1587677 h 2403337"/>
                  <a:gd name="connsiteX70" fmla="*/ 352715 w 1744338"/>
                  <a:gd name="connsiteY70" fmla="*/ 1536831 h 2403337"/>
                  <a:gd name="connsiteX71" fmla="*/ 534570 w 1744338"/>
                  <a:gd name="connsiteY71" fmla="*/ 1275272 h 2403337"/>
                  <a:gd name="connsiteX72" fmla="*/ 542815 w 1744338"/>
                  <a:gd name="connsiteY72" fmla="*/ 1234045 h 2403337"/>
                  <a:gd name="connsiteX73" fmla="*/ 523576 w 1744338"/>
                  <a:gd name="connsiteY73" fmla="*/ 1148386 h 2403337"/>
                  <a:gd name="connsiteX74" fmla="*/ 490595 w 1744338"/>
                  <a:gd name="connsiteY74" fmla="*/ 1080133 h 2403337"/>
                  <a:gd name="connsiteX75" fmla="*/ 450743 w 1744338"/>
                  <a:gd name="connsiteY75" fmla="*/ 1026539 h 2403337"/>
                  <a:gd name="connsiteX76" fmla="*/ 306450 w 1744338"/>
                  <a:gd name="connsiteY76" fmla="*/ 553809 h 2403337"/>
                  <a:gd name="connsiteX77" fmla="*/ 522660 w 1744338"/>
                  <a:gd name="connsiteY77" fmla="*/ 9161 h 2403337"/>
                  <a:gd name="connsiteX78" fmla="*/ 527699 w 1744338"/>
                  <a:gd name="connsiteY78" fmla="*/ 2290 h 2403337"/>
                  <a:gd name="connsiteX79" fmla="*/ 529989 w 1744338"/>
                  <a:gd name="connsiteY7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416387 w 1744338"/>
                  <a:gd name="connsiteY34" fmla="*/ 1542786 h 2403337"/>
                  <a:gd name="connsiteX35" fmla="*/ 404935 w 1744338"/>
                  <a:gd name="connsiteY35" fmla="*/ 1553322 h 2403337"/>
                  <a:gd name="connsiteX36" fmla="*/ 259727 w 1744338"/>
                  <a:gd name="connsiteY36" fmla="*/ 1858397 h 2403337"/>
                  <a:gd name="connsiteX37" fmla="*/ 272095 w 1744338"/>
                  <a:gd name="connsiteY37" fmla="*/ 1875346 h 2403337"/>
                  <a:gd name="connsiteX38" fmla="*/ 298663 w 1744338"/>
                  <a:gd name="connsiteY38" fmla="*/ 1876262 h 2403337"/>
                  <a:gd name="connsiteX39" fmla="*/ 301869 w 1744338"/>
                  <a:gd name="connsiteY39" fmla="*/ 1877636 h 2403337"/>
                  <a:gd name="connsiteX40" fmla="*/ 250107 w 1744338"/>
                  <a:gd name="connsiteY40" fmla="*/ 1914740 h 2403337"/>
                  <a:gd name="connsiteX41" fmla="*/ 238197 w 1744338"/>
                  <a:gd name="connsiteY41" fmla="*/ 1930773 h 2403337"/>
                  <a:gd name="connsiteX42" fmla="*/ 206590 w 1744338"/>
                  <a:gd name="connsiteY42" fmla="*/ 2211113 h 2403337"/>
                  <a:gd name="connsiteX43" fmla="*/ 207965 w 1744338"/>
                  <a:gd name="connsiteY43" fmla="*/ 2215235 h 2403337"/>
                  <a:gd name="connsiteX44" fmla="*/ 244610 w 1744338"/>
                  <a:gd name="connsiteY44" fmla="*/ 2193248 h 2403337"/>
                  <a:gd name="connsiteX45" fmla="*/ 213003 w 1744338"/>
                  <a:gd name="connsiteY45" fmla="*/ 2275243 h 2403337"/>
                  <a:gd name="connsiteX46" fmla="*/ 207049 w 1744338"/>
                  <a:gd name="connsiteY46" fmla="*/ 2310056 h 2403337"/>
                  <a:gd name="connsiteX47" fmla="*/ 208423 w 1744338"/>
                  <a:gd name="connsiteY47" fmla="*/ 2393425 h 2403337"/>
                  <a:gd name="connsiteX48" fmla="*/ 197887 w 1744338"/>
                  <a:gd name="connsiteY48" fmla="*/ 2402587 h 2403337"/>
                  <a:gd name="connsiteX49" fmla="*/ 162616 w 1744338"/>
                  <a:gd name="connsiteY49" fmla="*/ 2401670 h 2403337"/>
                  <a:gd name="connsiteX50" fmla="*/ 158493 w 1744338"/>
                  <a:gd name="connsiteY50" fmla="*/ 2398922 h 2403337"/>
                  <a:gd name="connsiteX51" fmla="*/ 155744 w 1744338"/>
                  <a:gd name="connsiteY51" fmla="*/ 2387470 h 2403337"/>
                  <a:gd name="connsiteX52" fmla="*/ 152538 w 1744338"/>
                  <a:gd name="connsiteY52" fmla="*/ 2183628 h 2403337"/>
                  <a:gd name="connsiteX53" fmla="*/ 208881 w 1744338"/>
                  <a:gd name="connsiteY53" fmla="*/ 1846946 h 2403337"/>
                  <a:gd name="connsiteX54" fmla="*/ 301411 w 1744338"/>
                  <a:gd name="connsiteY54" fmla="*/ 1630736 h 2403337"/>
                  <a:gd name="connsiteX55" fmla="*/ 305076 w 1744338"/>
                  <a:gd name="connsiteY55" fmla="*/ 1595006 h 2403337"/>
                  <a:gd name="connsiteX56" fmla="*/ 290876 w 1744338"/>
                  <a:gd name="connsiteY56" fmla="*/ 1528128 h 2403337"/>
                  <a:gd name="connsiteX57" fmla="*/ 278508 w 1744338"/>
                  <a:gd name="connsiteY57" fmla="*/ 1505224 h 2403337"/>
                  <a:gd name="connsiteX58" fmla="*/ 127802 w 1744338"/>
                  <a:gd name="connsiteY58" fmla="*/ 1332989 h 2403337"/>
                  <a:gd name="connsiteX59" fmla="*/ 65046 w 1744338"/>
                  <a:gd name="connsiteY59" fmla="*/ 1218013 h 2403337"/>
                  <a:gd name="connsiteX60" fmla="*/ 0 w 1744338"/>
                  <a:gd name="connsiteY60" fmla="*/ 870336 h 2403337"/>
                  <a:gd name="connsiteX61" fmla="*/ 149790 w 1744338"/>
                  <a:gd name="connsiteY61" fmla="*/ 418678 h 2403337"/>
                  <a:gd name="connsiteX62" fmla="*/ 161699 w 1744338"/>
                  <a:gd name="connsiteY62" fmla="*/ 410890 h 2403337"/>
                  <a:gd name="connsiteX63" fmla="*/ 178190 w 1744338"/>
                  <a:gd name="connsiteY63" fmla="*/ 534570 h 2403337"/>
                  <a:gd name="connsiteX64" fmla="*/ 259269 w 1744338"/>
                  <a:gd name="connsiteY64" fmla="*/ 1182741 h 2403337"/>
                  <a:gd name="connsiteX65" fmla="*/ 297289 w 1744338"/>
                  <a:gd name="connsiteY65" fmla="*/ 1486901 h 2403337"/>
                  <a:gd name="connsiteX66" fmla="*/ 301869 w 1744338"/>
                  <a:gd name="connsiteY66" fmla="*/ 1502476 h 2403337"/>
                  <a:gd name="connsiteX67" fmla="*/ 310573 w 1744338"/>
                  <a:gd name="connsiteY67" fmla="*/ 1532250 h 2403337"/>
                  <a:gd name="connsiteX68" fmla="*/ 322483 w 1744338"/>
                  <a:gd name="connsiteY68" fmla="*/ 1587677 h 2403337"/>
                  <a:gd name="connsiteX69" fmla="*/ 352715 w 1744338"/>
                  <a:gd name="connsiteY69" fmla="*/ 1536831 h 2403337"/>
                  <a:gd name="connsiteX70" fmla="*/ 534570 w 1744338"/>
                  <a:gd name="connsiteY70" fmla="*/ 1275272 h 2403337"/>
                  <a:gd name="connsiteX71" fmla="*/ 542815 w 1744338"/>
                  <a:gd name="connsiteY71" fmla="*/ 1234045 h 2403337"/>
                  <a:gd name="connsiteX72" fmla="*/ 523576 w 1744338"/>
                  <a:gd name="connsiteY72" fmla="*/ 1148386 h 2403337"/>
                  <a:gd name="connsiteX73" fmla="*/ 490595 w 1744338"/>
                  <a:gd name="connsiteY73" fmla="*/ 1080133 h 2403337"/>
                  <a:gd name="connsiteX74" fmla="*/ 450743 w 1744338"/>
                  <a:gd name="connsiteY74" fmla="*/ 1026539 h 2403337"/>
                  <a:gd name="connsiteX75" fmla="*/ 306450 w 1744338"/>
                  <a:gd name="connsiteY75" fmla="*/ 553809 h 2403337"/>
                  <a:gd name="connsiteX76" fmla="*/ 522660 w 1744338"/>
                  <a:gd name="connsiteY76" fmla="*/ 9161 h 2403337"/>
                  <a:gd name="connsiteX77" fmla="*/ 527699 w 1744338"/>
                  <a:gd name="connsiteY77" fmla="*/ 2290 h 2403337"/>
                  <a:gd name="connsiteX78" fmla="*/ 529989 w 1744338"/>
                  <a:gd name="connsiteY78"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416387 w 1744338"/>
                  <a:gd name="connsiteY33" fmla="*/ 1542786 h 2403337"/>
                  <a:gd name="connsiteX34" fmla="*/ 404935 w 1744338"/>
                  <a:gd name="connsiteY34" fmla="*/ 1553322 h 2403337"/>
                  <a:gd name="connsiteX35" fmla="*/ 259727 w 1744338"/>
                  <a:gd name="connsiteY35" fmla="*/ 1858397 h 2403337"/>
                  <a:gd name="connsiteX36" fmla="*/ 272095 w 1744338"/>
                  <a:gd name="connsiteY36" fmla="*/ 1875346 h 2403337"/>
                  <a:gd name="connsiteX37" fmla="*/ 298663 w 1744338"/>
                  <a:gd name="connsiteY37" fmla="*/ 1876262 h 2403337"/>
                  <a:gd name="connsiteX38" fmla="*/ 301869 w 1744338"/>
                  <a:gd name="connsiteY38" fmla="*/ 1877636 h 2403337"/>
                  <a:gd name="connsiteX39" fmla="*/ 250107 w 1744338"/>
                  <a:gd name="connsiteY39" fmla="*/ 1914740 h 2403337"/>
                  <a:gd name="connsiteX40" fmla="*/ 238197 w 1744338"/>
                  <a:gd name="connsiteY40" fmla="*/ 1930773 h 2403337"/>
                  <a:gd name="connsiteX41" fmla="*/ 206590 w 1744338"/>
                  <a:gd name="connsiteY41" fmla="*/ 2211113 h 2403337"/>
                  <a:gd name="connsiteX42" fmla="*/ 207965 w 1744338"/>
                  <a:gd name="connsiteY42" fmla="*/ 2215235 h 2403337"/>
                  <a:gd name="connsiteX43" fmla="*/ 244610 w 1744338"/>
                  <a:gd name="connsiteY43" fmla="*/ 2193248 h 2403337"/>
                  <a:gd name="connsiteX44" fmla="*/ 213003 w 1744338"/>
                  <a:gd name="connsiteY44" fmla="*/ 2275243 h 2403337"/>
                  <a:gd name="connsiteX45" fmla="*/ 207049 w 1744338"/>
                  <a:gd name="connsiteY45" fmla="*/ 2310056 h 2403337"/>
                  <a:gd name="connsiteX46" fmla="*/ 208423 w 1744338"/>
                  <a:gd name="connsiteY46" fmla="*/ 2393425 h 2403337"/>
                  <a:gd name="connsiteX47" fmla="*/ 197887 w 1744338"/>
                  <a:gd name="connsiteY47" fmla="*/ 2402587 h 2403337"/>
                  <a:gd name="connsiteX48" fmla="*/ 162616 w 1744338"/>
                  <a:gd name="connsiteY48" fmla="*/ 2401670 h 2403337"/>
                  <a:gd name="connsiteX49" fmla="*/ 158493 w 1744338"/>
                  <a:gd name="connsiteY49" fmla="*/ 2398922 h 2403337"/>
                  <a:gd name="connsiteX50" fmla="*/ 155744 w 1744338"/>
                  <a:gd name="connsiteY50" fmla="*/ 2387470 h 2403337"/>
                  <a:gd name="connsiteX51" fmla="*/ 152538 w 1744338"/>
                  <a:gd name="connsiteY51" fmla="*/ 2183628 h 2403337"/>
                  <a:gd name="connsiteX52" fmla="*/ 208881 w 1744338"/>
                  <a:gd name="connsiteY52" fmla="*/ 1846946 h 2403337"/>
                  <a:gd name="connsiteX53" fmla="*/ 301411 w 1744338"/>
                  <a:gd name="connsiteY53" fmla="*/ 1630736 h 2403337"/>
                  <a:gd name="connsiteX54" fmla="*/ 305076 w 1744338"/>
                  <a:gd name="connsiteY54" fmla="*/ 1595006 h 2403337"/>
                  <a:gd name="connsiteX55" fmla="*/ 290876 w 1744338"/>
                  <a:gd name="connsiteY55" fmla="*/ 1528128 h 2403337"/>
                  <a:gd name="connsiteX56" fmla="*/ 278508 w 1744338"/>
                  <a:gd name="connsiteY56" fmla="*/ 1505224 h 2403337"/>
                  <a:gd name="connsiteX57" fmla="*/ 127802 w 1744338"/>
                  <a:gd name="connsiteY57" fmla="*/ 1332989 h 2403337"/>
                  <a:gd name="connsiteX58" fmla="*/ 65046 w 1744338"/>
                  <a:gd name="connsiteY58" fmla="*/ 1218013 h 2403337"/>
                  <a:gd name="connsiteX59" fmla="*/ 0 w 1744338"/>
                  <a:gd name="connsiteY59" fmla="*/ 870336 h 2403337"/>
                  <a:gd name="connsiteX60" fmla="*/ 149790 w 1744338"/>
                  <a:gd name="connsiteY60" fmla="*/ 418678 h 2403337"/>
                  <a:gd name="connsiteX61" fmla="*/ 161699 w 1744338"/>
                  <a:gd name="connsiteY61" fmla="*/ 410890 h 2403337"/>
                  <a:gd name="connsiteX62" fmla="*/ 178190 w 1744338"/>
                  <a:gd name="connsiteY62" fmla="*/ 534570 h 2403337"/>
                  <a:gd name="connsiteX63" fmla="*/ 259269 w 1744338"/>
                  <a:gd name="connsiteY63" fmla="*/ 1182741 h 2403337"/>
                  <a:gd name="connsiteX64" fmla="*/ 297289 w 1744338"/>
                  <a:gd name="connsiteY64" fmla="*/ 1486901 h 2403337"/>
                  <a:gd name="connsiteX65" fmla="*/ 301869 w 1744338"/>
                  <a:gd name="connsiteY65" fmla="*/ 1502476 h 2403337"/>
                  <a:gd name="connsiteX66" fmla="*/ 310573 w 1744338"/>
                  <a:gd name="connsiteY66" fmla="*/ 1532250 h 2403337"/>
                  <a:gd name="connsiteX67" fmla="*/ 322483 w 1744338"/>
                  <a:gd name="connsiteY67" fmla="*/ 1587677 h 2403337"/>
                  <a:gd name="connsiteX68" fmla="*/ 352715 w 1744338"/>
                  <a:gd name="connsiteY68" fmla="*/ 1536831 h 2403337"/>
                  <a:gd name="connsiteX69" fmla="*/ 534570 w 1744338"/>
                  <a:gd name="connsiteY69" fmla="*/ 1275272 h 2403337"/>
                  <a:gd name="connsiteX70" fmla="*/ 542815 w 1744338"/>
                  <a:gd name="connsiteY70" fmla="*/ 1234045 h 2403337"/>
                  <a:gd name="connsiteX71" fmla="*/ 523576 w 1744338"/>
                  <a:gd name="connsiteY71" fmla="*/ 1148386 h 2403337"/>
                  <a:gd name="connsiteX72" fmla="*/ 490595 w 1744338"/>
                  <a:gd name="connsiteY72" fmla="*/ 1080133 h 2403337"/>
                  <a:gd name="connsiteX73" fmla="*/ 450743 w 1744338"/>
                  <a:gd name="connsiteY73" fmla="*/ 1026539 h 2403337"/>
                  <a:gd name="connsiteX74" fmla="*/ 306450 w 1744338"/>
                  <a:gd name="connsiteY74" fmla="*/ 553809 h 2403337"/>
                  <a:gd name="connsiteX75" fmla="*/ 522660 w 1744338"/>
                  <a:gd name="connsiteY75" fmla="*/ 9161 h 2403337"/>
                  <a:gd name="connsiteX76" fmla="*/ 527699 w 1744338"/>
                  <a:gd name="connsiteY76" fmla="*/ 2290 h 2403337"/>
                  <a:gd name="connsiteX77" fmla="*/ 529989 w 1744338"/>
                  <a:gd name="connsiteY77"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416387 w 1744338"/>
                  <a:gd name="connsiteY32" fmla="*/ 1542786 h 2403337"/>
                  <a:gd name="connsiteX33" fmla="*/ 404935 w 1744338"/>
                  <a:gd name="connsiteY33" fmla="*/ 1553322 h 2403337"/>
                  <a:gd name="connsiteX34" fmla="*/ 259727 w 1744338"/>
                  <a:gd name="connsiteY34" fmla="*/ 1858397 h 2403337"/>
                  <a:gd name="connsiteX35" fmla="*/ 272095 w 1744338"/>
                  <a:gd name="connsiteY35" fmla="*/ 1875346 h 2403337"/>
                  <a:gd name="connsiteX36" fmla="*/ 298663 w 1744338"/>
                  <a:gd name="connsiteY36" fmla="*/ 1876262 h 2403337"/>
                  <a:gd name="connsiteX37" fmla="*/ 301869 w 1744338"/>
                  <a:gd name="connsiteY37" fmla="*/ 1877636 h 2403337"/>
                  <a:gd name="connsiteX38" fmla="*/ 250107 w 1744338"/>
                  <a:gd name="connsiteY38" fmla="*/ 1914740 h 2403337"/>
                  <a:gd name="connsiteX39" fmla="*/ 238197 w 1744338"/>
                  <a:gd name="connsiteY39" fmla="*/ 1930773 h 2403337"/>
                  <a:gd name="connsiteX40" fmla="*/ 206590 w 1744338"/>
                  <a:gd name="connsiteY40" fmla="*/ 2211113 h 2403337"/>
                  <a:gd name="connsiteX41" fmla="*/ 207965 w 1744338"/>
                  <a:gd name="connsiteY41" fmla="*/ 2215235 h 2403337"/>
                  <a:gd name="connsiteX42" fmla="*/ 244610 w 1744338"/>
                  <a:gd name="connsiteY42" fmla="*/ 2193248 h 2403337"/>
                  <a:gd name="connsiteX43" fmla="*/ 213003 w 1744338"/>
                  <a:gd name="connsiteY43" fmla="*/ 2275243 h 2403337"/>
                  <a:gd name="connsiteX44" fmla="*/ 207049 w 1744338"/>
                  <a:gd name="connsiteY44" fmla="*/ 2310056 h 2403337"/>
                  <a:gd name="connsiteX45" fmla="*/ 208423 w 1744338"/>
                  <a:gd name="connsiteY45" fmla="*/ 2393425 h 2403337"/>
                  <a:gd name="connsiteX46" fmla="*/ 197887 w 1744338"/>
                  <a:gd name="connsiteY46" fmla="*/ 2402587 h 2403337"/>
                  <a:gd name="connsiteX47" fmla="*/ 162616 w 1744338"/>
                  <a:gd name="connsiteY47" fmla="*/ 2401670 h 2403337"/>
                  <a:gd name="connsiteX48" fmla="*/ 158493 w 1744338"/>
                  <a:gd name="connsiteY48" fmla="*/ 2398922 h 2403337"/>
                  <a:gd name="connsiteX49" fmla="*/ 155744 w 1744338"/>
                  <a:gd name="connsiteY49" fmla="*/ 2387470 h 2403337"/>
                  <a:gd name="connsiteX50" fmla="*/ 152538 w 1744338"/>
                  <a:gd name="connsiteY50" fmla="*/ 2183628 h 2403337"/>
                  <a:gd name="connsiteX51" fmla="*/ 208881 w 1744338"/>
                  <a:gd name="connsiteY51" fmla="*/ 1846946 h 2403337"/>
                  <a:gd name="connsiteX52" fmla="*/ 301411 w 1744338"/>
                  <a:gd name="connsiteY52" fmla="*/ 1630736 h 2403337"/>
                  <a:gd name="connsiteX53" fmla="*/ 305076 w 1744338"/>
                  <a:gd name="connsiteY53" fmla="*/ 1595006 h 2403337"/>
                  <a:gd name="connsiteX54" fmla="*/ 290876 w 1744338"/>
                  <a:gd name="connsiteY54" fmla="*/ 1528128 h 2403337"/>
                  <a:gd name="connsiteX55" fmla="*/ 278508 w 1744338"/>
                  <a:gd name="connsiteY55" fmla="*/ 1505224 h 2403337"/>
                  <a:gd name="connsiteX56" fmla="*/ 127802 w 1744338"/>
                  <a:gd name="connsiteY56" fmla="*/ 1332989 h 2403337"/>
                  <a:gd name="connsiteX57" fmla="*/ 65046 w 1744338"/>
                  <a:gd name="connsiteY57" fmla="*/ 1218013 h 2403337"/>
                  <a:gd name="connsiteX58" fmla="*/ 0 w 1744338"/>
                  <a:gd name="connsiteY58" fmla="*/ 870336 h 2403337"/>
                  <a:gd name="connsiteX59" fmla="*/ 149790 w 1744338"/>
                  <a:gd name="connsiteY59" fmla="*/ 418678 h 2403337"/>
                  <a:gd name="connsiteX60" fmla="*/ 161699 w 1744338"/>
                  <a:gd name="connsiteY60" fmla="*/ 410890 h 2403337"/>
                  <a:gd name="connsiteX61" fmla="*/ 178190 w 1744338"/>
                  <a:gd name="connsiteY61" fmla="*/ 534570 h 2403337"/>
                  <a:gd name="connsiteX62" fmla="*/ 259269 w 1744338"/>
                  <a:gd name="connsiteY62" fmla="*/ 1182741 h 2403337"/>
                  <a:gd name="connsiteX63" fmla="*/ 297289 w 1744338"/>
                  <a:gd name="connsiteY63" fmla="*/ 1486901 h 2403337"/>
                  <a:gd name="connsiteX64" fmla="*/ 301869 w 1744338"/>
                  <a:gd name="connsiteY64" fmla="*/ 1502476 h 2403337"/>
                  <a:gd name="connsiteX65" fmla="*/ 310573 w 1744338"/>
                  <a:gd name="connsiteY65" fmla="*/ 1532250 h 2403337"/>
                  <a:gd name="connsiteX66" fmla="*/ 322483 w 1744338"/>
                  <a:gd name="connsiteY66" fmla="*/ 1587677 h 2403337"/>
                  <a:gd name="connsiteX67" fmla="*/ 352715 w 1744338"/>
                  <a:gd name="connsiteY67" fmla="*/ 1536831 h 2403337"/>
                  <a:gd name="connsiteX68" fmla="*/ 534570 w 1744338"/>
                  <a:gd name="connsiteY68" fmla="*/ 1275272 h 2403337"/>
                  <a:gd name="connsiteX69" fmla="*/ 542815 w 1744338"/>
                  <a:gd name="connsiteY69" fmla="*/ 1234045 h 2403337"/>
                  <a:gd name="connsiteX70" fmla="*/ 523576 w 1744338"/>
                  <a:gd name="connsiteY70" fmla="*/ 1148386 h 2403337"/>
                  <a:gd name="connsiteX71" fmla="*/ 490595 w 1744338"/>
                  <a:gd name="connsiteY71" fmla="*/ 1080133 h 2403337"/>
                  <a:gd name="connsiteX72" fmla="*/ 450743 w 1744338"/>
                  <a:gd name="connsiteY72" fmla="*/ 1026539 h 2403337"/>
                  <a:gd name="connsiteX73" fmla="*/ 306450 w 1744338"/>
                  <a:gd name="connsiteY73" fmla="*/ 553809 h 2403337"/>
                  <a:gd name="connsiteX74" fmla="*/ 522660 w 1744338"/>
                  <a:gd name="connsiteY74" fmla="*/ 9161 h 2403337"/>
                  <a:gd name="connsiteX75" fmla="*/ 527699 w 1744338"/>
                  <a:gd name="connsiteY75" fmla="*/ 2290 h 2403337"/>
                  <a:gd name="connsiteX76" fmla="*/ 529989 w 1744338"/>
                  <a:gd name="connsiteY76"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416387 w 1744338"/>
                  <a:gd name="connsiteY32" fmla="*/ 1542786 h 2403337"/>
                  <a:gd name="connsiteX33" fmla="*/ 259727 w 1744338"/>
                  <a:gd name="connsiteY33" fmla="*/ 1858397 h 2403337"/>
                  <a:gd name="connsiteX34" fmla="*/ 272095 w 1744338"/>
                  <a:gd name="connsiteY34" fmla="*/ 1875346 h 2403337"/>
                  <a:gd name="connsiteX35" fmla="*/ 298663 w 1744338"/>
                  <a:gd name="connsiteY35" fmla="*/ 1876262 h 2403337"/>
                  <a:gd name="connsiteX36" fmla="*/ 301869 w 1744338"/>
                  <a:gd name="connsiteY36" fmla="*/ 1877636 h 2403337"/>
                  <a:gd name="connsiteX37" fmla="*/ 250107 w 1744338"/>
                  <a:gd name="connsiteY37" fmla="*/ 1914740 h 2403337"/>
                  <a:gd name="connsiteX38" fmla="*/ 238197 w 1744338"/>
                  <a:gd name="connsiteY38" fmla="*/ 1930773 h 2403337"/>
                  <a:gd name="connsiteX39" fmla="*/ 206590 w 1744338"/>
                  <a:gd name="connsiteY39" fmla="*/ 2211113 h 2403337"/>
                  <a:gd name="connsiteX40" fmla="*/ 207965 w 1744338"/>
                  <a:gd name="connsiteY40" fmla="*/ 2215235 h 2403337"/>
                  <a:gd name="connsiteX41" fmla="*/ 244610 w 1744338"/>
                  <a:gd name="connsiteY41" fmla="*/ 2193248 h 2403337"/>
                  <a:gd name="connsiteX42" fmla="*/ 213003 w 1744338"/>
                  <a:gd name="connsiteY42" fmla="*/ 2275243 h 2403337"/>
                  <a:gd name="connsiteX43" fmla="*/ 207049 w 1744338"/>
                  <a:gd name="connsiteY43" fmla="*/ 2310056 h 2403337"/>
                  <a:gd name="connsiteX44" fmla="*/ 208423 w 1744338"/>
                  <a:gd name="connsiteY44" fmla="*/ 2393425 h 2403337"/>
                  <a:gd name="connsiteX45" fmla="*/ 197887 w 1744338"/>
                  <a:gd name="connsiteY45" fmla="*/ 2402587 h 2403337"/>
                  <a:gd name="connsiteX46" fmla="*/ 162616 w 1744338"/>
                  <a:gd name="connsiteY46" fmla="*/ 2401670 h 2403337"/>
                  <a:gd name="connsiteX47" fmla="*/ 158493 w 1744338"/>
                  <a:gd name="connsiteY47" fmla="*/ 2398922 h 2403337"/>
                  <a:gd name="connsiteX48" fmla="*/ 155744 w 1744338"/>
                  <a:gd name="connsiteY48" fmla="*/ 2387470 h 2403337"/>
                  <a:gd name="connsiteX49" fmla="*/ 152538 w 1744338"/>
                  <a:gd name="connsiteY49" fmla="*/ 2183628 h 2403337"/>
                  <a:gd name="connsiteX50" fmla="*/ 208881 w 1744338"/>
                  <a:gd name="connsiteY50" fmla="*/ 1846946 h 2403337"/>
                  <a:gd name="connsiteX51" fmla="*/ 301411 w 1744338"/>
                  <a:gd name="connsiteY51" fmla="*/ 1630736 h 2403337"/>
                  <a:gd name="connsiteX52" fmla="*/ 305076 w 1744338"/>
                  <a:gd name="connsiteY52" fmla="*/ 1595006 h 2403337"/>
                  <a:gd name="connsiteX53" fmla="*/ 290876 w 1744338"/>
                  <a:gd name="connsiteY53" fmla="*/ 1528128 h 2403337"/>
                  <a:gd name="connsiteX54" fmla="*/ 278508 w 1744338"/>
                  <a:gd name="connsiteY54" fmla="*/ 1505224 h 2403337"/>
                  <a:gd name="connsiteX55" fmla="*/ 127802 w 1744338"/>
                  <a:gd name="connsiteY55" fmla="*/ 1332989 h 2403337"/>
                  <a:gd name="connsiteX56" fmla="*/ 65046 w 1744338"/>
                  <a:gd name="connsiteY56" fmla="*/ 1218013 h 2403337"/>
                  <a:gd name="connsiteX57" fmla="*/ 0 w 1744338"/>
                  <a:gd name="connsiteY57" fmla="*/ 870336 h 2403337"/>
                  <a:gd name="connsiteX58" fmla="*/ 149790 w 1744338"/>
                  <a:gd name="connsiteY58" fmla="*/ 418678 h 2403337"/>
                  <a:gd name="connsiteX59" fmla="*/ 161699 w 1744338"/>
                  <a:gd name="connsiteY59" fmla="*/ 410890 h 2403337"/>
                  <a:gd name="connsiteX60" fmla="*/ 178190 w 1744338"/>
                  <a:gd name="connsiteY60" fmla="*/ 534570 h 2403337"/>
                  <a:gd name="connsiteX61" fmla="*/ 259269 w 1744338"/>
                  <a:gd name="connsiteY61" fmla="*/ 1182741 h 2403337"/>
                  <a:gd name="connsiteX62" fmla="*/ 297289 w 1744338"/>
                  <a:gd name="connsiteY62" fmla="*/ 1486901 h 2403337"/>
                  <a:gd name="connsiteX63" fmla="*/ 301869 w 1744338"/>
                  <a:gd name="connsiteY63" fmla="*/ 1502476 h 2403337"/>
                  <a:gd name="connsiteX64" fmla="*/ 310573 w 1744338"/>
                  <a:gd name="connsiteY64" fmla="*/ 1532250 h 2403337"/>
                  <a:gd name="connsiteX65" fmla="*/ 322483 w 1744338"/>
                  <a:gd name="connsiteY65" fmla="*/ 1587677 h 2403337"/>
                  <a:gd name="connsiteX66" fmla="*/ 352715 w 1744338"/>
                  <a:gd name="connsiteY66" fmla="*/ 1536831 h 2403337"/>
                  <a:gd name="connsiteX67" fmla="*/ 534570 w 1744338"/>
                  <a:gd name="connsiteY67" fmla="*/ 1275272 h 2403337"/>
                  <a:gd name="connsiteX68" fmla="*/ 542815 w 1744338"/>
                  <a:gd name="connsiteY68" fmla="*/ 1234045 h 2403337"/>
                  <a:gd name="connsiteX69" fmla="*/ 523576 w 1744338"/>
                  <a:gd name="connsiteY69" fmla="*/ 1148386 h 2403337"/>
                  <a:gd name="connsiteX70" fmla="*/ 490595 w 1744338"/>
                  <a:gd name="connsiteY70" fmla="*/ 1080133 h 2403337"/>
                  <a:gd name="connsiteX71" fmla="*/ 450743 w 1744338"/>
                  <a:gd name="connsiteY71" fmla="*/ 1026539 h 2403337"/>
                  <a:gd name="connsiteX72" fmla="*/ 306450 w 1744338"/>
                  <a:gd name="connsiteY72" fmla="*/ 553809 h 2403337"/>
                  <a:gd name="connsiteX73" fmla="*/ 522660 w 1744338"/>
                  <a:gd name="connsiteY73" fmla="*/ 9161 h 2403337"/>
                  <a:gd name="connsiteX74" fmla="*/ 527699 w 1744338"/>
                  <a:gd name="connsiteY74" fmla="*/ 2290 h 2403337"/>
                  <a:gd name="connsiteX75" fmla="*/ 529989 w 1744338"/>
                  <a:gd name="connsiteY75"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16387 w 1744338"/>
                  <a:gd name="connsiteY31" fmla="*/ 1542786 h 2403337"/>
                  <a:gd name="connsiteX32" fmla="*/ 259727 w 1744338"/>
                  <a:gd name="connsiteY32" fmla="*/ 1858397 h 2403337"/>
                  <a:gd name="connsiteX33" fmla="*/ 272095 w 1744338"/>
                  <a:gd name="connsiteY33" fmla="*/ 1875346 h 2403337"/>
                  <a:gd name="connsiteX34" fmla="*/ 298663 w 1744338"/>
                  <a:gd name="connsiteY34" fmla="*/ 1876262 h 2403337"/>
                  <a:gd name="connsiteX35" fmla="*/ 301869 w 1744338"/>
                  <a:gd name="connsiteY35" fmla="*/ 1877636 h 2403337"/>
                  <a:gd name="connsiteX36" fmla="*/ 250107 w 1744338"/>
                  <a:gd name="connsiteY36" fmla="*/ 1914740 h 2403337"/>
                  <a:gd name="connsiteX37" fmla="*/ 238197 w 1744338"/>
                  <a:gd name="connsiteY37" fmla="*/ 1930773 h 2403337"/>
                  <a:gd name="connsiteX38" fmla="*/ 206590 w 1744338"/>
                  <a:gd name="connsiteY38" fmla="*/ 2211113 h 2403337"/>
                  <a:gd name="connsiteX39" fmla="*/ 207965 w 1744338"/>
                  <a:gd name="connsiteY39" fmla="*/ 2215235 h 2403337"/>
                  <a:gd name="connsiteX40" fmla="*/ 244610 w 1744338"/>
                  <a:gd name="connsiteY40" fmla="*/ 2193248 h 2403337"/>
                  <a:gd name="connsiteX41" fmla="*/ 213003 w 1744338"/>
                  <a:gd name="connsiteY41" fmla="*/ 2275243 h 2403337"/>
                  <a:gd name="connsiteX42" fmla="*/ 207049 w 1744338"/>
                  <a:gd name="connsiteY42" fmla="*/ 2310056 h 2403337"/>
                  <a:gd name="connsiteX43" fmla="*/ 208423 w 1744338"/>
                  <a:gd name="connsiteY43" fmla="*/ 2393425 h 2403337"/>
                  <a:gd name="connsiteX44" fmla="*/ 197887 w 1744338"/>
                  <a:gd name="connsiteY44" fmla="*/ 2402587 h 2403337"/>
                  <a:gd name="connsiteX45" fmla="*/ 162616 w 1744338"/>
                  <a:gd name="connsiteY45" fmla="*/ 2401670 h 2403337"/>
                  <a:gd name="connsiteX46" fmla="*/ 158493 w 1744338"/>
                  <a:gd name="connsiteY46" fmla="*/ 2398922 h 2403337"/>
                  <a:gd name="connsiteX47" fmla="*/ 155744 w 1744338"/>
                  <a:gd name="connsiteY47" fmla="*/ 2387470 h 2403337"/>
                  <a:gd name="connsiteX48" fmla="*/ 152538 w 1744338"/>
                  <a:gd name="connsiteY48" fmla="*/ 2183628 h 2403337"/>
                  <a:gd name="connsiteX49" fmla="*/ 208881 w 1744338"/>
                  <a:gd name="connsiteY49" fmla="*/ 1846946 h 2403337"/>
                  <a:gd name="connsiteX50" fmla="*/ 301411 w 1744338"/>
                  <a:gd name="connsiteY50" fmla="*/ 1630736 h 2403337"/>
                  <a:gd name="connsiteX51" fmla="*/ 305076 w 1744338"/>
                  <a:gd name="connsiteY51" fmla="*/ 1595006 h 2403337"/>
                  <a:gd name="connsiteX52" fmla="*/ 290876 w 1744338"/>
                  <a:gd name="connsiteY52" fmla="*/ 1528128 h 2403337"/>
                  <a:gd name="connsiteX53" fmla="*/ 278508 w 1744338"/>
                  <a:gd name="connsiteY53" fmla="*/ 1505224 h 2403337"/>
                  <a:gd name="connsiteX54" fmla="*/ 127802 w 1744338"/>
                  <a:gd name="connsiteY54" fmla="*/ 1332989 h 2403337"/>
                  <a:gd name="connsiteX55" fmla="*/ 65046 w 1744338"/>
                  <a:gd name="connsiteY55" fmla="*/ 1218013 h 2403337"/>
                  <a:gd name="connsiteX56" fmla="*/ 0 w 1744338"/>
                  <a:gd name="connsiteY56" fmla="*/ 870336 h 2403337"/>
                  <a:gd name="connsiteX57" fmla="*/ 149790 w 1744338"/>
                  <a:gd name="connsiteY57" fmla="*/ 418678 h 2403337"/>
                  <a:gd name="connsiteX58" fmla="*/ 161699 w 1744338"/>
                  <a:gd name="connsiteY58" fmla="*/ 410890 h 2403337"/>
                  <a:gd name="connsiteX59" fmla="*/ 178190 w 1744338"/>
                  <a:gd name="connsiteY59" fmla="*/ 534570 h 2403337"/>
                  <a:gd name="connsiteX60" fmla="*/ 259269 w 1744338"/>
                  <a:gd name="connsiteY60" fmla="*/ 1182741 h 2403337"/>
                  <a:gd name="connsiteX61" fmla="*/ 297289 w 1744338"/>
                  <a:gd name="connsiteY61" fmla="*/ 1486901 h 2403337"/>
                  <a:gd name="connsiteX62" fmla="*/ 301869 w 1744338"/>
                  <a:gd name="connsiteY62" fmla="*/ 1502476 h 2403337"/>
                  <a:gd name="connsiteX63" fmla="*/ 310573 w 1744338"/>
                  <a:gd name="connsiteY63" fmla="*/ 1532250 h 2403337"/>
                  <a:gd name="connsiteX64" fmla="*/ 322483 w 1744338"/>
                  <a:gd name="connsiteY64" fmla="*/ 1587677 h 2403337"/>
                  <a:gd name="connsiteX65" fmla="*/ 352715 w 1744338"/>
                  <a:gd name="connsiteY65" fmla="*/ 1536831 h 2403337"/>
                  <a:gd name="connsiteX66" fmla="*/ 534570 w 1744338"/>
                  <a:gd name="connsiteY66" fmla="*/ 1275272 h 2403337"/>
                  <a:gd name="connsiteX67" fmla="*/ 542815 w 1744338"/>
                  <a:gd name="connsiteY67" fmla="*/ 1234045 h 2403337"/>
                  <a:gd name="connsiteX68" fmla="*/ 523576 w 1744338"/>
                  <a:gd name="connsiteY68" fmla="*/ 1148386 h 2403337"/>
                  <a:gd name="connsiteX69" fmla="*/ 490595 w 1744338"/>
                  <a:gd name="connsiteY69" fmla="*/ 1080133 h 2403337"/>
                  <a:gd name="connsiteX70" fmla="*/ 450743 w 1744338"/>
                  <a:gd name="connsiteY70" fmla="*/ 1026539 h 2403337"/>
                  <a:gd name="connsiteX71" fmla="*/ 306450 w 1744338"/>
                  <a:gd name="connsiteY71" fmla="*/ 553809 h 2403337"/>
                  <a:gd name="connsiteX72" fmla="*/ 522660 w 1744338"/>
                  <a:gd name="connsiteY72" fmla="*/ 9161 h 2403337"/>
                  <a:gd name="connsiteX73" fmla="*/ 527699 w 1744338"/>
                  <a:gd name="connsiteY73" fmla="*/ 2290 h 2403337"/>
                  <a:gd name="connsiteX74" fmla="*/ 529989 w 1744338"/>
                  <a:gd name="connsiteY74" fmla="*/ 0 h 240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44338" h="2403337">
                    <a:moveTo>
                      <a:pt x="529989" y="0"/>
                    </a:moveTo>
                    <a:cubicBezTo>
                      <a:pt x="530905" y="1832"/>
                      <a:pt x="531821" y="3665"/>
                      <a:pt x="533196" y="5955"/>
                    </a:cubicBezTo>
                    <a:cubicBezTo>
                      <a:pt x="534570" y="12826"/>
                      <a:pt x="535028" y="19697"/>
                      <a:pt x="535028" y="26568"/>
                    </a:cubicBezTo>
                    <a:lnTo>
                      <a:pt x="535028" y="1082424"/>
                    </a:lnTo>
                    <a:cubicBezTo>
                      <a:pt x="535028" y="1092501"/>
                      <a:pt x="534570" y="1102121"/>
                      <a:pt x="532280" y="1111740"/>
                    </a:cubicBezTo>
                    <a:cubicBezTo>
                      <a:pt x="538234" y="1138767"/>
                      <a:pt x="539609" y="1166709"/>
                      <a:pt x="547854" y="1193277"/>
                    </a:cubicBezTo>
                    <a:cubicBezTo>
                      <a:pt x="552893" y="1208851"/>
                      <a:pt x="556557" y="1224884"/>
                      <a:pt x="561138" y="1242291"/>
                    </a:cubicBezTo>
                    <a:lnTo>
                      <a:pt x="599158" y="1193735"/>
                    </a:lnTo>
                    <a:cubicBezTo>
                      <a:pt x="610152" y="1179535"/>
                      <a:pt x="621145" y="1165793"/>
                      <a:pt x="632139" y="1151593"/>
                    </a:cubicBezTo>
                    <a:cubicBezTo>
                      <a:pt x="639926" y="1141057"/>
                      <a:pt x="919500" y="844446"/>
                      <a:pt x="912924" y="857230"/>
                    </a:cubicBezTo>
                    <a:cubicBezTo>
                      <a:pt x="888715" y="904292"/>
                      <a:pt x="713521" y="1122611"/>
                      <a:pt x="671991" y="1178161"/>
                    </a:cubicBezTo>
                    <a:cubicBezTo>
                      <a:pt x="630461" y="1233711"/>
                      <a:pt x="666495" y="1186406"/>
                      <a:pt x="663746" y="1190529"/>
                    </a:cubicBezTo>
                    <a:lnTo>
                      <a:pt x="539609" y="1352228"/>
                    </a:lnTo>
                    <a:cubicBezTo>
                      <a:pt x="536402" y="1356351"/>
                      <a:pt x="534112" y="1360015"/>
                      <a:pt x="530905" y="1364596"/>
                    </a:cubicBezTo>
                    <a:cubicBezTo>
                      <a:pt x="537318" y="1366428"/>
                      <a:pt x="542357" y="1363680"/>
                      <a:pt x="547396" y="1361847"/>
                    </a:cubicBezTo>
                    <a:cubicBezTo>
                      <a:pt x="582209" y="1348563"/>
                      <a:pt x="618397" y="1343983"/>
                      <a:pt x="655043" y="1341692"/>
                    </a:cubicBezTo>
                    <a:cubicBezTo>
                      <a:pt x="666953" y="1340776"/>
                      <a:pt x="674282" y="1337112"/>
                      <a:pt x="681153" y="1326576"/>
                    </a:cubicBezTo>
                    <a:cubicBezTo>
                      <a:pt x="817658" y="1120902"/>
                      <a:pt x="1008216" y="998597"/>
                      <a:pt x="1252827" y="962867"/>
                    </a:cubicBezTo>
                    <a:cubicBezTo>
                      <a:pt x="1421855" y="938589"/>
                      <a:pt x="1582638" y="968364"/>
                      <a:pt x="1734718" y="1045778"/>
                    </a:cubicBezTo>
                    <a:cubicBezTo>
                      <a:pt x="1737925" y="1047152"/>
                      <a:pt x="1741131" y="1048068"/>
                      <a:pt x="1744338" y="1049443"/>
                    </a:cubicBezTo>
                    <a:lnTo>
                      <a:pt x="1744338" y="1052649"/>
                    </a:lnTo>
                    <a:lnTo>
                      <a:pt x="1743422" y="1053565"/>
                    </a:lnTo>
                    <a:lnTo>
                      <a:pt x="1742047" y="1053107"/>
                    </a:lnTo>
                    <a:cubicBezTo>
                      <a:pt x="1737008" y="1057230"/>
                      <a:pt x="1731054" y="1059520"/>
                      <a:pt x="1724641" y="1061352"/>
                    </a:cubicBezTo>
                    <a:lnTo>
                      <a:pt x="1357267" y="1162586"/>
                    </a:lnTo>
                    <a:lnTo>
                      <a:pt x="1068682" y="1242291"/>
                    </a:lnTo>
                    <a:lnTo>
                      <a:pt x="693979" y="1345815"/>
                    </a:lnTo>
                    <a:cubicBezTo>
                      <a:pt x="687566" y="1347647"/>
                      <a:pt x="681611" y="1349021"/>
                      <a:pt x="676114" y="1353144"/>
                    </a:cubicBezTo>
                    <a:cubicBezTo>
                      <a:pt x="661914" y="1361847"/>
                      <a:pt x="644965" y="1359557"/>
                      <a:pt x="629849" y="1360931"/>
                    </a:cubicBezTo>
                    <a:cubicBezTo>
                      <a:pt x="594119" y="1363680"/>
                      <a:pt x="561138" y="1376048"/>
                      <a:pt x="527241" y="1385667"/>
                    </a:cubicBezTo>
                    <a:cubicBezTo>
                      <a:pt x="522660" y="1387041"/>
                      <a:pt x="535181" y="1367268"/>
                      <a:pt x="516705" y="1393454"/>
                    </a:cubicBezTo>
                    <a:cubicBezTo>
                      <a:pt x="498229" y="1419640"/>
                      <a:pt x="459217" y="1465296"/>
                      <a:pt x="416387" y="1542786"/>
                    </a:cubicBezTo>
                    <a:cubicBezTo>
                      <a:pt x="388139" y="1598976"/>
                      <a:pt x="283776" y="1802970"/>
                      <a:pt x="259727" y="1858397"/>
                    </a:cubicBezTo>
                    <a:cubicBezTo>
                      <a:pt x="254230" y="1874888"/>
                      <a:pt x="254230" y="1874888"/>
                      <a:pt x="272095" y="1875346"/>
                    </a:cubicBezTo>
                    <a:cubicBezTo>
                      <a:pt x="280798" y="1875804"/>
                      <a:pt x="289960" y="1875804"/>
                      <a:pt x="298663" y="1876262"/>
                    </a:cubicBezTo>
                    <a:cubicBezTo>
                      <a:pt x="299121" y="1876262"/>
                      <a:pt x="299579" y="1876720"/>
                      <a:pt x="301869" y="1877636"/>
                    </a:cubicBezTo>
                    <a:lnTo>
                      <a:pt x="250107" y="1914740"/>
                    </a:lnTo>
                    <a:cubicBezTo>
                      <a:pt x="244152" y="1918863"/>
                      <a:pt x="240030" y="1923443"/>
                      <a:pt x="238197" y="1930773"/>
                    </a:cubicBezTo>
                    <a:cubicBezTo>
                      <a:pt x="215752" y="2022845"/>
                      <a:pt x="206132" y="2116292"/>
                      <a:pt x="206590" y="2211113"/>
                    </a:cubicBezTo>
                    <a:cubicBezTo>
                      <a:pt x="206590" y="2212029"/>
                      <a:pt x="207049" y="2212945"/>
                      <a:pt x="207965" y="2215235"/>
                    </a:cubicBezTo>
                    <a:lnTo>
                      <a:pt x="244610" y="2193248"/>
                    </a:lnTo>
                    <a:cubicBezTo>
                      <a:pt x="233159" y="2223022"/>
                      <a:pt x="223539" y="2249133"/>
                      <a:pt x="213003" y="2275243"/>
                    </a:cubicBezTo>
                    <a:cubicBezTo>
                      <a:pt x="208423" y="2286695"/>
                      <a:pt x="206590" y="2297688"/>
                      <a:pt x="207049" y="2310056"/>
                    </a:cubicBezTo>
                    <a:cubicBezTo>
                      <a:pt x="207965" y="2337999"/>
                      <a:pt x="207965" y="2365483"/>
                      <a:pt x="208423" y="2393425"/>
                    </a:cubicBezTo>
                    <a:cubicBezTo>
                      <a:pt x="208881" y="2401212"/>
                      <a:pt x="202926" y="2402129"/>
                      <a:pt x="197887" y="2402587"/>
                    </a:cubicBezTo>
                    <a:cubicBezTo>
                      <a:pt x="185977" y="2403045"/>
                      <a:pt x="174525" y="2404419"/>
                      <a:pt x="162616" y="2401670"/>
                    </a:cubicBezTo>
                    <a:cubicBezTo>
                      <a:pt x="161241" y="2401212"/>
                      <a:pt x="159867" y="2400296"/>
                      <a:pt x="158493" y="2398922"/>
                    </a:cubicBezTo>
                    <a:cubicBezTo>
                      <a:pt x="156203" y="2395258"/>
                      <a:pt x="155744" y="2391593"/>
                      <a:pt x="155744" y="2387470"/>
                    </a:cubicBezTo>
                    <a:cubicBezTo>
                      <a:pt x="154828" y="2319676"/>
                      <a:pt x="150706" y="2251423"/>
                      <a:pt x="152538" y="2183628"/>
                    </a:cubicBezTo>
                    <a:cubicBezTo>
                      <a:pt x="156203" y="2069110"/>
                      <a:pt x="172693" y="1956425"/>
                      <a:pt x="208881" y="1846946"/>
                    </a:cubicBezTo>
                    <a:cubicBezTo>
                      <a:pt x="233617" y="1772280"/>
                      <a:pt x="264766" y="1700363"/>
                      <a:pt x="301411" y="1630736"/>
                    </a:cubicBezTo>
                    <a:cubicBezTo>
                      <a:pt x="307824" y="1618826"/>
                      <a:pt x="309199" y="1607832"/>
                      <a:pt x="305076" y="1595006"/>
                    </a:cubicBezTo>
                    <a:cubicBezTo>
                      <a:pt x="298205" y="1573019"/>
                      <a:pt x="293624" y="1550573"/>
                      <a:pt x="290876" y="1528128"/>
                    </a:cubicBezTo>
                    <a:cubicBezTo>
                      <a:pt x="289501" y="1518508"/>
                      <a:pt x="285837" y="1511637"/>
                      <a:pt x="278508" y="1505224"/>
                    </a:cubicBezTo>
                    <a:cubicBezTo>
                      <a:pt x="219416" y="1455294"/>
                      <a:pt x="170403" y="1397577"/>
                      <a:pt x="127802" y="1332989"/>
                    </a:cubicBezTo>
                    <a:cubicBezTo>
                      <a:pt x="103524" y="1296343"/>
                      <a:pt x="82911" y="1257865"/>
                      <a:pt x="65046" y="1218013"/>
                    </a:cubicBezTo>
                    <a:cubicBezTo>
                      <a:pt x="47181" y="1175870"/>
                      <a:pt x="0" y="972944"/>
                      <a:pt x="0" y="870336"/>
                    </a:cubicBezTo>
                    <a:cubicBezTo>
                      <a:pt x="4123" y="704514"/>
                      <a:pt x="54511" y="554267"/>
                      <a:pt x="149790" y="418678"/>
                    </a:cubicBezTo>
                    <a:cubicBezTo>
                      <a:pt x="155286" y="411348"/>
                      <a:pt x="155286" y="411348"/>
                      <a:pt x="161699" y="410890"/>
                    </a:cubicBezTo>
                    <a:cubicBezTo>
                      <a:pt x="169028" y="452117"/>
                      <a:pt x="173151" y="493343"/>
                      <a:pt x="178190" y="534570"/>
                    </a:cubicBezTo>
                    <a:cubicBezTo>
                      <a:pt x="205216" y="750780"/>
                      <a:pt x="232701" y="966532"/>
                      <a:pt x="259269" y="1182741"/>
                    </a:cubicBezTo>
                    <a:cubicBezTo>
                      <a:pt x="271637" y="1283975"/>
                      <a:pt x="284463" y="1385667"/>
                      <a:pt x="297289" y="1486901"/>
                    </a:cubicBezTo>
                    <a:cubicBezTo>
                      <a:pt x="298205" y="1492398"/>
                      <a:pt x="298663" y="1497895"/>
                      <a:pt x="301869" y="1502476"/>
                    </a:cubicBezTo>
                    <a:cubicBezTo>
                      <a:pt x="308282" y="1511179"/>
                      <a:pt x="309199" y="1521715"/>
                      <a:pt x="310573" y="1532250"/>
                    </a:cubicBezTo>
                    <a:cubicBezTo>
                      <a:pt x="313321" y="1550573"/>
                      <a:pt x="317444" y="1568438"/>
                      <a:pt x="322483" y="1587677"/>
                    </a:cubicBezTo>
                    <a:cubicBezTo>
                      <a:pt x="334392" y="1570728"/>
                      <a:pt x="342638" y="1553322"/>
                      <a:pt x="352715" y="1536831"/>
                    </a:cubicBezTo>
                    <a:cubicBezTo>
                      <a:pt x="407684" y="1445675"/>
                      <a:pt x="469524" y="1359099"/>
                      <a:pt x="534570" y="1275272"/>
                    </a:cubicBezTo>
                    <a:cubicBezTo>
                      <a:pt x="544647" y="1261988"/>
                      <a:pt x="546938" y="1249162"/>
                      <a:pt x="542815" y="1234045"/>
                    </a:cubicBezTo>
                    <a:cubicBezTo>
                      <a:pt x="535028" y="1205645"/>
                      <a:pt x="523576" y="1177703"/>
                      <a:pt x="523576" y="1148386"/>
                    </a:cubicBezTo>
                    <a:cubicBezTo>
                      <a:pt x="523576" y="1118611"/>
                      <a:pt x="508002" y="1099830"/>
                      <a:pt x="490595" y="1080133"/>
                    </a:cubicBezTo>
                    <a:cubicBezTo>
                      <a:pt x="475937" y="1063643"/>
                      <a:pt x="461737" y="1046236"/>
                      <a:pt x="450743" y="1026539"/>
                    </a:cubicBezTo>
                    <a:cubicBezTo>
                      <a:pt x="371954" y="888201"/>
                      <a:pt x="307824" y="726044"/>
                      <a:pt x="306450" y="553809"/>
                    </a:cubicBezTo>
                    <a:cubicBezTo>
                      <a:pt x="309657" y="344928"/>
                      <a:pt x="382032" y="163532"/>
                      <a:pt x="522660" y="9161"/>
                    </a:cubicBezTo>
                    <a:cubicBezTo>
                      <a:pt x="524492" y="6871"/>
                      <a:pt x="525867" y="4581"/>
                      <a:pt x="527699" y="2290"/>
                    </a:cubicBezTo>
                    <a:cubicBezTo>
                      <a:pt x="527699" y="0"/>
                      <a:pt x="528615" y="0"/>
                      <a:pt x="529989" y="0"/>
                    </a:cubicBezTo>
                    <a:close/>
                  </a:path>
                </a:pathLst>
              </a:custGeom>
              <a:solidFill>
                <a:schemeClr val="accent3"/>
              </a:solidFill>
              <a:ln w="4572"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7EA394D1-1411-41A2-A169-BD30723889F9}"/>
                  </a:ext>
                </a:extLst>
              </p:cNvPr>
              <p:cNvSpPr/>
              <p:nvPr/>
            </p:nvSpPr>
            <p:spPr>
              <a:xfrm>
                <a:off x="10701602" y="980510"/>
                <a:ext cx="297747" cy="1094792"/>
              </a:xfrm>
              <a:custGeom>
                <a:avLst/>
                <a:gdLst>
                  <a:gd name="connsiteX0" fmla="*/ 142932 w 297746"/>
                  <a:gd name="connsiteY0" fmla="*/ 1094334 h 1094791"/>
                  <a:gd name="connsiteX1" fmla="*/ 134229 w 297746"/>
                  <a:gd name="connsiteY1" fmla="*/ 1086546 h 1094791"/>
                  <a:gd name="connsiteX2" fmla="*/ 119112 w 297746"/>
                  <a:gd name="connsiteY2" fmla="*/ 957370 h 1094791"/>
                  <a:gd name="connsiteX3" fmla="*/ 102164 w 297746"/>
                  <a:gd name="connsiteY3" fmla="*/ 826820 h 1094791"/>
                  <a:gd name="connsiteX4" fmla="*/ 89338 w 297746"/>
                  <a:gd name="connsiteY4" fmla="*/ 722837 h 1094791"/>
                  <a:gd name="connsiteX5" fmla="*/ 75596 w 297746"/>
                  <a:gd name="connsiteY5" fmla="*/ 612900 h 1094791"/>
                  <a:gd name="connsiteX6" fmla="*/ 62770 w 297746"/>
                  <a:gd name="connsiteY6" fmla="*/ 507085 h 1094791"/>
                  <a:gd name="connsiteX7" fmla="*/ 49027 w 297746"/>
                  <a:gd name="connsiteY7" fmla="*/ 398522 h 1094791"/>
                  <a:gd name="connsiteX8" fmla="*/ 35743 w 297746"/>
                  <a:gd name="connsiteY8" fmla="*/ 291334 h 1094791"/>
                  <a:gd name="connsiteX9" fmla="*/ 25666 w 297746"/>
                  <a:gd name="connsiteY9" fmla="*/ 212087 h 1094791"/>
                  <a:gd name="connsiteX10" fmla="*/ 11924 w 297746"/>
                  <a:gd name="connsiteY10" fmla="*/ 100776 h 1094791"/>
                  <a:gd name="connsiteX11" fmla="*/ 1388 w 297746"/>
                  <a:gd name="connsiteY11" fmla="*/ 20155 h 1094791"/>
                  <a:gd name="connsiteX12" fmla="*/ 2762 w 297746"/>
                  <a:gd name="connsiteY12" fmla="*/ 0 h 1094791"/>
                  <a:gd name="connsiteX13" fmla="*/ 146597 w 297746"/>
                  <a:gd name="connsiteY13" fmla="*/ 154370 h 1094791"/>
                  <a:gd name="connsiteX14" fmla="*/ 255618 w 297746"/>
                  <a:gd name="connsiteY14" fmla="*/ 370580 h 1094791"/>
                  <a:gd name="connsiteX15" fmla="*/ 289973 w 297746"/>
                  <a:gd name="connsiteY15" fmla="*/ 532279 h 1094791"/>
                  <a:gd name="connsiteX16" fmla="*/ 295928 w 297746"/>
                  <a:gd name="connsiteY16" fmla="*/ 617939 h 1094791"/>
                  <a:gd name="connsiteX17" fmla="*/ 299135 w 297746"/>
                  <a:gd name="connsiteY17" fmla="*/ 663288 h 1094791"/>
                  <a:gd name="connsiteX18" fmla="*/ 221721 w 297746"/>
                  <a:gd name="connsiteY18" fmla="*/ 970196 h 1094791"/>
                  <a:gd name="connsiteX19" fmla="*/ 158507 w 297746"/>
                  <a:gd name="connsiteY19" fmla="*/ 1081508 h 1094791"/>
                  <a:gd name="connsiteX20" fmla="*/ 142932 w 297746"/>
                  <a:gd name="connsiteY20" fmla="*/ 1094334 h 109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746" h="1094791">
                    <a:moveTo>
                      <a:pt x="142932" y="1094334"/>
                    </a:moveTo>
                    <a:cubicBezTo>
                      <a:pt x="135145" y="1097082"/>
                      <a:pt x="134687" y="1090669"/>
                      <a:pt x="134229" y="1086546"/>
                    </a:cubicBezTo>
                    <a:cubicBezTo>
                      <a:pt x="129190" y="1043488"/>
                      <a:pt x="124151" y="1000429"/>
                      <a:pt x="119112" y="957370"/>
                    </a:cubicBezTo>
                    <a:cubicBezTo>
                      <a:pt x="113616" y="913853"/>
                      <a:pt x="107661" y="870336"/>
                      <a:pt x="102164" y="826820"/>
                    </a:cubicBezTo>
                    <a:cubicBezTo>
                      <a:pt x="97583" y="792006"/>
                      <a:pt x="93918" y="757193"/>
                      <a:pt x="89338" y="722837"/>
                    </a:cubicBezTo>
                    <a:cubicBezTo>
                      <a:pt x="84757" y="686192"/>
                      <a:pt x="80176" y="649546"/>
                      <a:pt x="75596" y="612900"/>
                    </a:cubicBezTo>
                    <a:cubicBezTo>
                      <a:pt x="71015" y="577629"/>
                      <a:pt x="66892" y="542357"/>
                      <a:pt x="62770" y="507085"/>
                    </a:cubicBezTo>
                    <a:cubicBezTo>
                      <a:pt x="58189" y="470898"/>
                      <a:pt x="53608" y="434710"/>
                      <a:pt x="49027" y="398522"/>
                    </a:cubicBezTo>
                    <a:cubicBezTo>
                      <a:pt x="44447" y="362793"/>
                      <a:pt x="40324" y="327063"/>
                      <a:pt x="35743" y="291334"/>
                    </a:cubicBezTo>
                    <a:cubicBezTo>
                      <a:pt x="32537" y="264766"/>
                      <a:pt x="28872" y="238655"/>
                      <a:pt x="25666" y="212087"/>
                    </a:cubicBezTo>
                    <a:cubicBezTo>
                      <a:pt x="21085" y="174983"/>
                      <a:pt x="16504" y="137880"/>
                      <a:pt x="11924" y="100776"/>
                    </a:cubicBezTo>
                    <a:cubicBezTo>
                      <a:pt x="8717" y="73750"/>
                      <a:pt x="5053" y="47181"/>
                      <a:pt x="1388" y="20155"/>
                    </a:cubicBezTo>
                    <a:cubicBezTo>
                      <a:pt x="472" y="13284"/>
                      <a:pt x="-1819" y="6413"/>
                      <a:pt x="2762" y="0"/>
                    </a:cubicBezTo>
                    <a:cubicBezTo>
                      <a:pt x="58189" y="44433"/>
                      <a:pt x="105370" y="96653"/>
                      <a:pt x="146597" y="154370"/>
                    </a:cubicBezTo>
                    <a:cubicBezTo>
                      <a:pt x="193778" y="220791"/>
                      <a:pt x="229966" y="293166"/>
                      <a:pt x="255618" y="370580"/>
                    </a:cubicBezTo>
                    <a:cubicBezTo>
                      <a:pt x="273025" y="423258"/>
                      <a:pt x="284476" y="476853"/>
                      <a:pt x="289973" y="532279"/>
                    </a:cubicBezTo>
                    <a:cubicBezTo>
                      <a:pt x="292722" y="560680"/>
                      <a:pt x="295928" y="589080"/>
                      <a:pt x="295928" y="617939"/>
                    </a:cubicBezTo>
                    <a:cubicBezTo>
                      <a:pt x="302799" y="632597"/>
                      <a:pt x="300051" y="648630"/>
                      <a:pt x="299135" y="663288"/>
                    </a:cubicBezTo>
                    <a:cubicBezTo>
                      <a:pt x="292722" y="770477"/>
                      <a:pt x="268444" y="873085"/>
                      <a:pt x="221721" y="970196"/>
                    </a:cubicBezTo>
                    <a:cubicBezTo>
                      <a:pt x="202940" y="1008674"/>
                      <a:pt x="183242" y="1046236"/>
                      <a:pt x="158507" y="1081508"/>
                    </a:cubicBezTo>
                    <a:cubicBezTo>
                      <a:pt x="153926" y="1087004"/>
                      <a:pt x="151636" y="1094334"/>
                      <a:pt x="142932" y="1094334"/>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34B73730-65E7-400B-B818-C7801AF3089A}"/>
                  </a:ext>
                </a:extLst>
              </p:cNvPr>
              <p:cNvSpPr/>
              <p:nvPr/>
            </p:nvSpPr>
            <p:spPr>
              <a:xfrm>
                <a:off x="11073556" y="577865"/>
                <a:ext cx="219874" cy="1103953"/>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lumMod val="75000"/>
                </a:schemeClr>
              </a:solidFill>
              <a:ln w="4572" cap="flat">
                <a:noFill/>
                <a:prstDash val="solid"/>
                <a:miter/>
              </a:ln>
            </p:spPr>
            <p:txBody>
              <a:bodyPr rtlCol="0" anchor="ctr"/>
              <a:lstStyle/>
              <a:p>
                <a:endParaRPr lang="en-US"/>
              </a:p>
            </p:txBody>
          </p:sp>
        </p:grpSp>
        <p:grpSp>
          <p:nvGrpSpPr>
            <p:cNvPr id="390" name="Group 389">
              <a:extLst>
                <a:ext uri="{FF2B5EF4-FFF2-40B4-BE49-F238E27FC236}">
                  <a16:creationId xmlns:a16="http://schemas.microsoft.com/office/drawing/2014/main" id="{6978D052-0CE7-4F6F-9184-47E15896698B}"/>
                </a:ext>
              </a:extLst>
            </p:cNvPr>
            <p:cNvGrpSpPr/>
            <p:nvPr/>
          </p:nvGrpSpPr>
          <p:grpSpPr>
            <a:xfrm rot="10538332" flipV="1">
              <a:off x="8220786" y="2561066"/>
              <a:ext cx="1306480" cy="1525341"/>
              <a:chOff x="8739710" y="248266"/>
              <a:chExt cx="765266" cy="893463"/>
            </a:xfrm>
          </p:grpSpPr>
          <p:sp>
            <p:nvSpPr>
              <p:cNvPr id="389" name="Freeform: Shape 388">
                <a:extLst>
                  <a:ext uri="{FF2B5EF4-FFF2-40B4-BE49-F238E27FC236}">
                    <a16:creationId xmlns:a16="http://schemas.microsoft.com/office/drawing/2014/main" id="{0D49E8B3-E161-450B-9F5C-E79CDAD07584}"/>
                  </a:ext>
                </a:extLst>
              </p:cNvPr>
              <p:cNvSpPr/>
              <p:nvPr/>
            </p:nvSpPr>
            <p:spPr>
              <a:xfrm>
                <a:off x="8739710" y="248266"/>
                <a:ext cx="765266" cy="893463"/>
              </a:xfrm>
              <a:custGeom>
                <a:avLst/>
                <a:gdLst>
                  <a:gd name="connsiteX0" fmla="*/ 10284 w 765266"/>
                  <a:gd name="connsiteY0" fmla="*/ 1505 h 893463"/>
                  <a:gd name="connsiteX1" fmla="*/ 59298 w 765266"/>
                  <a:gd name="connsiteY1" fmla="*/ 62886 h 893463"/>
                  <a:gd name="connsiteX2" fmla="*/ 254895 w 765266"/>
                  <a:gd name="connsiteY2" fmla="*/ 299251 h 893463"/>
                  <a:gd name="connsiteX3" fmla="*/ 466066 w 765266"/>
                  <a:gd name="connsiteY3" fmla="*/ 553481 h 893463"/>
                  <a:gd name="connsiteX4" fmla="*/ 672199 w 765266"/>
                  <a:gd name="connsiteY4" fmla="*/ 802215 h 893463"/>
                  <a:gd name="connsiteX5" fmla="*/ 707013 w 765266"/>
                  <a:gd name="connsiteY5" fmla="*/ 842984 h 893463"/>
                  <a:gd name="connsiteX6" fmla="*/ 715716 w 765266"/>
                  <a:gd name="connsiteY6" fmla="*/ 815499 h 893463"/>
                  <a:gd name="connsiteX7" fmla="*/ 747323 w 765266"/>
                  <a:gd name="connsiteY7" fmla="*/ 871384 h 893463"/>
                  <a:gd name="connsiteX8" fmla="*/ 765266 w 765266"/>
                  <a:gd name="connsiteY8" fmla="*/ 880934 h 893463"/>
                  <a:gd name="connsiteX9" fmla="*/ 758219 w 765266"/>
                  <a:gd name="connsiteY9" fmla="*/ 893463 h 893463"/>
                  <a:gd name="connsiteX10" fmla="*/ 705180 w 765266"/>
                  <a:gd name="connsiteY10" fmla="*/ 859474 h 893463"/>
                  <a:gd name="connsiteX11" fmla="*/ 650212 w 765266"/>
                  <a:gd name="connsiteY11" fmla="*/ 848938 h 893463"/>
                  <a:gd name="connsiteX12" fmla="*/ 12117 w 765266"/>
                  <a:gd name="connsiteY12" fmla="*/ 195727 h 893463"/>
                  <a:gd name="connsiteX13" fmla="*/ 1123 w 765266"/>
                  <a:gd name="connsiteY13" fmla="*/ 11582 h 893463"/>
                  <a:gd name="connsiteX14" fmla="*/ 10284 w 765266"/>
                  <a:gd name="connsiteY14" fmla="*/ 1505 h 8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266" h="893463">
                    <a:moveTo>
                      <a:pt x="10284" y="1505"/>
                    </a:moveTo>
                    <a:cubicBezTo>
                      <a:pt x="24485" y="23950"/>
                      <a:pt x="42807" y="42731"/>
                      <a:pt x="59298" y="62886"/>
                    </a:cubicBezTo>
                    <a:cubicBezTo>
                      <a:pt x="123886" y="142133"/>
                      <a:pt x="189849" y="220463"/>
                      <a:pt x="254895" y="299251"/>
                    </a:cubicBezTo>
                    <a:cubicBezTo>
                      <a:pt x="324980" y="383995"/>
                      <a:pt x="395523" y="468738"/>
                      <a:pt x="466066" y="553481"/>
                    </a:cubicBezTo>
                    <a:cubicBezTo>
                      <a:pt x="534778" y="636392"/>
                      <a:pt x="603947" y="718845"/>
                      <a:pt x="672199" y="802215"/>
                    </a:cubicBezTo>
                    <a:cubicBezTo>
                      <a:pt x="683651" y="815957"/>
                      <a:pt x="694645" y="829699"/>
                      <a:pt x="707013" y="842984"/>
                    </a:cubicBezTo>
                    <a:cubicBezTo>
                      <a:pt x="714800" y="834738"/>
                      <a:pt x="703348" y="821454"/>
                      <a:pt x="715716" y="815499"/>
                    </a:cubicBezTo>
                    <a:cubicBezTo>
                      <a:pt x="709761" y="843900"/>
                      <a:pt x="724877" y="856726"/>
                      <a:pt x="747323" y="871384"/>
                    </a:cubicBezTo>
                    <a:lnTo>
                      <a:pt x="765266" y="880934"/>
                    </a:lnTo>
                    <a:lnTo>
                      <a:pt x="758219" y="893463"/>
                    </a:lnTo>
                    <a:lnTo>
                      <a:pt x="705180" y="859474"/>
                    </a:lnTo>
                    <a:cubicBezTo>
                      <a:pt x="689148" y="851229"/>
                      <a:pt x="668535" y="852603"/>
                      <a:pt x="650212" y="848938"/>
                    </a:cubicBezTo>
                    <a:cubicBezTo>
                      <a:pt x="325896" y="785724"/>
                      <a:pt x="67085" y="520958"/>
                      <a:pt x="12117" y="195727"/>
                    </a:cubicBezTo>
                    <a:cubicBezTo>
                      <a:pt x="1581" y="134804"/>
                      <a:pt x="-2084" y="73422"/>
                      <a:pt x="1123" y="11582"/>
                    </a:cubicBezTo>
                    <a:cubicBezTo>
                      <a:pt x="1581" y="7001"/>
                      <a:pt x="-2542" y="-3992"/>
                      <a:pt x="10284" y="1505"/>
                    </a:cubicBezTo>
                    <a:close/>
                  </a:path>
                </a:pathLst>
              </a:custGeom>
              <a:solidFill>
                <a:schemeClr val="accent3"/>
              </a:solidFill>
              <a:ln w="4572" cap="flat">
                <a:noFill/>
                <a:prstDash val="solid"/>
                <a:miter/>
              </a:ln>
            </p:spPr>
            <p:txBody>
              <a:bodyPr wrap="square" rtlCol="0" anchor="ctr">
                <a:noAutofit/>
              </a:bodyPr>
              <a:lstStyle/>
              <a:p>
                <a:endParaRPr lang="en-US"/>
              </a:p>
            </p:txBody>
          </p:sp>
          <p:sp>
            <p:nvSpPr>
              <p:cNvPr id="386" name="Freeform: Shape 385">
                <a:extLst>
                  <a:ext uri="{FF2B5EF4-FFF2-40B4-BE49-F238E27FC236}">
                    <a16:creationId xmlns:a16="http://schemas.microsoft.com/office/drawing/2014/main" id="{83D57E46-48FD-4500-A457-CCA25EFE8A7C}"/>
                  </a:ext>
                </a:extLst>
              </p:cNvPr>
              <p:cNvSpPr/>
              <p:nvPr/>
            </p:nvSpPr>
            <p:spPr>
              <a:xfrm>
                <a:off x="8746374" y="249770"/>
                <a:ext cx="705431" cy="847433"/>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3">
                  <a:lumMod val="75000"/>
                </a:schemeClr>
              </a:solidFill>
              <a:ln w="4572" cap="flat">
                <a:noFill/>
                <a:prstDash val="solid"/>
                <a:miter/>
              </a:ln>
            </p:spPr>
            <p:txBody>
              <a:bodyPr rtlCol="0" anchor="ctr"/>
              <a:lstStyle/>
              <a:p>
                <a:endParaRPr lang="en-US"/>
              </a:p>
            </p:txBody>
          </p:sp>
        </p:grpSp>
      </p:grpSp>
      <p:pic>
        <p:nvPicPr>
          <p:cNvPr id="182" name="Εικόνα 181">
            <a:extLst>
              <a:ext uri="{FF2B5EF4-FFF2-40B4-BE49-F238E27FC236}">
                <a16:creationId xmlns:a16="http://schemas.microsoft.com/office/drawing/2014/main" id="{1674E957-0844-42AF-BDA2-6DDB4F52C72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46701" y="1042"/>
            <a:ext cx="2929569" cy="1162749"/>
          </a:xfrm>
          <a:prstGeom prst="rect">
            <a:avLst/>
          </a:prstGeom>
          <a:noFill/>
        </p:spPr>
      </p:pic>
      <p:sp>
        <p:nvSpPr>
          <p:cNvPr id="2" name="TextBox 1">
            <a:extLst>
              <a:ext uri="{FF2B5EF4-FFF2-40B4-BE49-F238E27FC236}">
                <a16:creationId xmlns:a16="http://schemas.microsoft.com/office/drawing/2014/main" id="{B36D7815-7AE2-4D01-BA1B-DBC9FA89CC6C}"/>
              </a:ext>
            </a:extLst>
          </p:cNvPr>
          <p:cNvSpPr txBox="1"/>
          <p:nvPr/>
        </p:nvSpPr>
        <p:spPr>
          <a:xfrm>
            <a:off x="4661166" y="3158427"/>
            <a:ext cx="2843317" cy="1323439"/>
          </a:xfrm>
          <a:prstGeom prst="rect">
            <a:avLst/>
          </a:prstGeom>
          <a:noFill/>
        </p:spPr>
        <p:txBody>
          <a:bodyPr wrap="square" rtlCol="0">
            <a:spAutoFit/>
          </a:bodyPr>
          <a:lstStyle/>
          <a:p>
            <a:r>
              <a:rPr lang="en-US" sz="8000" dirty="0">
                <a:solidFill>
                  <a:schemeClr val="accent1"/>
                </a:solidFill>
              </a:rPr>
              <a:t>L.E.D</a:t>
            </a:r>
          </a:p>
        </p:txBody>
      </p:sp>
      <p:grpSp>
        <p:nvGrpSpPr>
          <p:cNvPr id="184" name="Group 8">
            <a:extLst>
              <a:ext uri="{FF2B5EF4-FFF2-40B4-BE49-F238E27FC236}">
                <a16:creationId xmlns:a16="http://schemas.microsoft.com/office/drawing/2014/main" id="{6EA71EAC-72E9-4F4E-A840-AC4EB190884F}"/>
              </a:ext>
            </a:extLst>
          </p:cNvPr>
          <p:cNvGrpSpPr/>
          <p:nvPr/>
        </p:nvGrpSpPr>
        <p:grpSpPr>
          <a:xfrm>
            <a:off x="262490" y="1301266"/>
            <a:ext cx="1801096" cy="673910"/>
            <a:chOff x="5615841" y="4238904"/>
            <a:chExt cx="1552845" cy="581023"/>
          </a:xfrm>
          <a:solidFill>
            <a:schemeClr val="accent3"/>
          </a:solidFill>
        </p:grpSpPr>
        <p:sp>
          <p:nvSpPr>
            <p:cNvPr id="185" name="Freeform: Shape 9">
              <a:extLst>
                <a:ext uri="{FF2B5EF4-FFF2-40B4-BE49-F238E27FC236}">
                  <a16:creationId xmlns:a16="http://schemas.microsoft.com/office/drawing/2014/main" id="{C698D44B-D345-4670-A6BF-FC677184F6DB}"/>
                </a:ext>
              </a:extLst>
            </p:cNvPr>
            <p:cNvSpPr/>
            <p:nvPr/>
          </p:nvSpPr>
          <p:spPr>
            <a:xfrm rot="221733">
              <a:off x="5615841" y="4238904"/>
              <a:ext cx="906894" cy="577971"/>
            </a:xfrm>
            <a:custGeom>
              <a:avLst/>
              <a:gdLst>
                <a:gd name="connsiteX0" fmla="*/ 891999 w 904552"/>
                <a:gd name="connsiteY0" fmla="*/ 534735 h 576210"/>
                <a:gd name="connsiteX1" fmla="*/ 789633 w 904552"/>
                <a:gd name="connsiteY1" fmla="*/ 575295 h 576210"/>
                <a:gd name="connsiteX2" fmla="*/ 691774 w 904552"/>
                <a:gd name="connsiteY2" fmla="*/ 575295 h 576210"/>
                <a:gd name="connsiteX3" fmla="*/ 618379 w 904552"/>
                <a:gd name="connsiteY3" fmla="*/ 559521 h 576210"/>
                <a:gd name="connsiteX4" fmla="*/ 453242 w 904552"/>
                <a:gd name="connsiteY4" fmla="*/ 479045 h 576210"/>
                <a:gd name="connsiteX5" fmla="*/ 366006 w 904552"/>
                <a:gd name="connsiteY5" fmla="*/ 381186 h 576210"/>
                <a:gd name="connsiteX6" fmla="*/ 297762 w 904552"/>
                <a:gd name="connsiteY6" fmla="*/ 286224 h 576210"/>
                <a:gd name="connsiteX7" fmla="*/ 206985 w 904552"/>
                <a:gd name="connsiteY7" fmla="*/ 196091 h 576210"/>
                <a:gd name="connsiteX8" fmla="*/ 135844 w 904552"/>
                <a:gd name="connsiteY8" fmla="*/ 135250 h 576210"/>
                <a:gd name="connsiteX9" fmla="*/ 37663 w 904552"/>
                <a:gd name="connsiteY9" fmla="*/ 58959 h 576210"/>
                <a:gd name="connsiteX10" fmla="*/ 0 w 904552"/>
                <a:gd name="connsiteY10" fmla="*/ 31919 h 576210"/>
                <a:gd name="connsiteX11" fmla="*/ 67278 w 904552"/>
                <a:gd name="connsiteY11" fmla="*/ 31919 h 576210"/>
                <a:gd name="connsiteX12" fmla="*/ 351198 w 904552"/>
                <a:gd name="connsiteY12" fmla="*/ 7776 h 576210"/>
                <a:gd name="connsiteX13" fmla="*/ 639625 w 904552"/>
                <a:gd name="connsiteY13" fmla="*/ 45761 h 576210"/>
                <a:gd name="connsiteX14" fmla="*/ 823111 w 904552"/>
                <a:gd name="connsiteY14" fmla="*/ 233110 h 576210"/>
                <a:gd name="connsiteX15" fmla="*/ 906806 w 904552"/>
                <a:gd name="connsiteY15" fmla="*/ 491921 h 576210"/>
                <a:gd name="connsiteX16" fmla="*/ 906163 w 904552"/>
                <a:gd name="connsiteY16" fmla="*/ 499325 h 576210"/>
                <a:gd name="connsiteX17" fmla="*/ 833734 w 904552"/>
                <a:gd name="connsiteY17" fmla="*/ 455868 h 576210"/>
                <a:gd name="connsiteX18" fmla="*/ 717526 w 904552"/>
                <a:gd name="connsiteY18" fmla="*/ 356077 h 576210"/>
                <a:gd name="connsiteX19" fmla="*/ 642844 w 904552"/>
                <a:gd name="connsiteY19" fmla="*/ 254677 h 576210"/>
                <a:gd name="connsiteX20" fmla="*/ 559471 w 904552"/>
                <a:gd name="connsiteY20" fmla="*/ 178708 h 576210"/>
                <a:gd name="connsiteX21" fmla="*/ 481248 w 904552"/>
                <a:gd name="connsiteY21" fmla="*/ 168407 h 576210"/>
                <a:gd name="connsiteX22" fmla="*/ 502172 w 904552"/>
                <a:gd name="connsiteY22" fmla="*/ 175167 h 576210"/>
                <a:gd name="connsiteX23" fmla="*/ 607435 w 904552"/>
                <a:gd name="connsiteY23" fmla="*/ 247595 h 576210"/>
                <a:gd name="connsiteX24" fmla="*/ 673747 w 904552"/>
                <a:gd name="connsiteY24" fmla="*/ 347386 h 576210"/>
                <a:gd name="connsiteX25" fmla="*/ 769031 w 904552"/>
                <a:gd name="connsiteY25" fmla="*/ 441704 h 576210"/>
                <a:gd name="connsiteX26" fmla="*/ 891999 w 904552"/>
                <a:gd name="connsiteY26" fmla="*/ 534735 h 576210"/>
                <a:gd name="connsiteX0" fmla="*/ 891999 w 906893"/>
                <a:gd name="connsiteY0" fmla="*/ 534735 h 577971"/>
                <a:gd name="connsiteX1" fmla="*/ 789633 w 906893"/>
                <a:gd name="connsiteY1" fmla="*/ 575295 h 577971"/>
                <a:gd name="connsiteX2" fmla="*/ 691774 w 906893"/>
                <a:gd name="connsiteY2" fmla="*/ 575295 h 577971"/>
                <a:gd name="connsiteX3" fmla="*/ 618379 w 906893"/>
                <a:gd name="connsiteY3" fmla="*/ 559521 h 577971"/>
                <a:gd name="connsiteX4" fmla="*/ 453242 w 906893"/>
                <a:gd name="connsiteY4" fmla="*/ 479045 h 577971"/>
                <a:gd name="connsiteX5" fmla="*/ 366006 w 906893"/>
                <a:gd name="connsiteY5" fmla="*/ 381186 h 577971"/>
                <a:gd name="connsiteX6" fmla="*/ 297762 w 906893"/>
                <a:gd name="connsiteY6" fmla="*/ 286224 h 577971"/>
                <a:gd name="connsiteX7" fmla="*/ 206985 w 906893"/>
                <a:gd name="connsiteY7" fmla="*/ 196091 h 577971"/>
                <a:gd name="connsiteX8" fmla="*/ 135844 w 906893"/>
                <a:gd name="connsiteY8" fmla="*/ 135250 h 577971"/>
                <a:gd name="connsiteX9" fmla="*/ 37663 w 906893"/>
                <a:gd name="connsiteY9" fmla="*/ 58959 h 577971"/>
                <a:gd name="connsiteX10" fmla="*/ 0 w 906893"/>
                <a:gd name="connsiteY10" fmla="*/ 31919 h 577971"/>
                <a:gd name="connsiteX11" fmla="*/ 351198 w 906893"/>
                <a:gd name="connsiteY11" fmla="*/ 7776 h 577971"/>
                <a:gd name="connsiteX12" fmla="*/ 639625 w 906893"/>
                <a:gd name="connsiteY12" fmla="*/ 45761 h 577971"/>
                <a:gd name="connsiteX13" fmla="*/ 823111 w 906893"/>
                <a:gd name="connsiteY13" fmla="*/ 233110 h 577971"/>
                <a:gd name="connsiteX14" fmla="*/ 906806 w 906893"/>
                <a:gd name="connsiteY14" fmla="*/ 491921 h 577971"/>
                <a:gd name="connsiteX15" fmla="*/ 906163 w 906893"/>
                <a:gd name="connsiteY15" fmla="*/ 499325 h 577971"/>
                <a:gd name="connsiteX16" fmla="*/ 833734 w 906893"/>
                <a:gd name="connsiteY16" fmla="*/ 455868 h 577971"/>
                <a:gd name="connsiteX17" fmla="*/ 717526 w 906893"/>
                <a:gd name="connsiteY17" fmla="*/ 356077 h 577971"/>
                <a:gd name="connsiteX18" fmla="*/ 642844 w 906893"/>
                <a:gd name="connsiteY18" fmla="*/ 254677 h 577971"/>
                <a:gd name="connsiteX19" fmla="*/ 559471 w 906893"/>
                <a:gd name="connsiteY19" fmla="*/ 178708 h 577971"/>
                <a:gd name="connsiteX20" fmla="*/ 481248 w 906893"/>
                <a:gd name="connsiteY20" fmla="*/ 168407 h 577971"/>
                <a:gd name="connsiteX21" fmla="*/ 502172 w 906893"/>
                <a:gd name="connsiteY21" fmla="*/ 175167 h 577971"/>
                <a:gd name="connsiteX22" fmla="*/ 607435 w 906893"/>
                <a:gd name="connsiteY22" fmla="*/ 247595 h 577971"/>
                <a:gd name="connsiteX23" fmla="*/ 673747 w 906893"/>
                <a:gd name="connsiteY23" fmla="*/ 347386 h 577971"/>
                <a:gd name="connsiteX24" fmla="*/ 769031 w 906893"/>
                <a:gd name="connsiteY24" fmla="*/ 441704 h 577971"/>
                <a:gd name="connsiteX25" fmla="*/ 891999 w 906893"/>
                <a:gd name="connsiteY25" fmla="*/ 534735 h 57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6893" h="577971">
                  <a:moveTo>
                    <a:pt x="891999" y="534735"/>
                  </a:moveTo>
                  <a:cubicBezTo>
                    <a:pt x="860774" y="558878"/>
                    <a:pt x="826330" y="570466"/>
                    <a:pt x="789633" y="575295"/>
                  </a:cubicBezTo>
                  <a:cubicBezTo>
                    <a:pt x="757121" y="579479"/>
                    <a:pt x="724286" y="578192"/>
                    <a:pt x="691774" y="575295"/>
                  </a:cubicBezTo>
                  <a:cubicBezTo>
                    <a:pt x="666987" y="573363"/>
                    <a:pt x="642522" y="566603"/>
                    <a:pt x="618379" y="559521"/>
                  </a:cubicBezTo>
                  <a:cubicBezTo>
                    <a:pt x="558827" y="541817"/>
                    <a:pt x="502816" y="516708"/>
                    <a:pt x="453242" y="479045"/>
                  </a:cubicBezTo>
                  <a:cubicBezTo>
                    <a:pt x="418155" y="452005"/>
                    <a:pt x="386286" y="422068"/>
                    <a:pt x="366006" y="381186"/>
                  </a:cubicBezTo>
                  <a:cubicBezTo>
                    <a:pt x="348623" y="345776"/>
                    <a:pt x="322549" y="316483"/>
                    <a:pt x="297762" y="286224"/>
                  </a:cubicBezTo>
                  <a:cubicBezTo>
                    <a:pt x="270400" y="253068"/>
                    <a:pt x="237244" y="226028"/>
                    <a:pt x="206985" y="196091"/>
                  </a:cubicBezTo>
                  <a:cubicBezTo>
                    <a:pt x="184773" y="174201"/>
                    <a:pt x="160309" y="154887"/>
                    <a:pt x="135844" y="135250"/>
                  </a:cubicBezTo>
                  <a:cubicBezTo>
                    <a:pt x="103653" y="109176"/>
                    <a:pt x="70497" y="84068"/>
                    <a:pt x="37663" y="58959"/>
                  </a:cubicBezTo>
                  <a:cubicBezTo>
                    <a:pt x="25431" y="49624"/>
                    <a:pt x="12232" y="40932"/>
                    <a:pt x="0" y="31919"/>
                  </a:cubicBezTo>
                  <a:lnTo>
                    <a:pt x="351198" y="7776"/>
                  </a:lnTo>
                  <a:cubicBezTo>
                    <a:pt x="450667" y="-7997"/>
                    <a:pt x="548204" y="-1881"/>
                    <a:pt x="639625" y="45761"/>
                  </a:cubicBezTo>
                  <a:cubicBezTo>
                    <a:pt x="721067" y="88252"/>
                    <a:pt x="779654" y="153599"/>
                    <a:pt x="823111" y="233110"/>
                  </a:cubicBezTo>
                  <a:cubicBezTo>
                    <a:pt x="867212" y="313908"/>
                    <a:pt x="892321" y="401144"/>
                    <a:pt x="906806" y="491921"/>
                  </a:cubicBezTo>
                  <a:cubicBezTo>
                    <a:pt x="907128" y="493853"/>
                    <a:pt x="906484" y="496106"/>
                    <a:pt x="906163" y="499325"/>
                  </a:cubicBezTo>
                  <a:cubicBezTo>
                    <a:pt x="879444" y="488059"/>
                    <a:pt x="856911" y="470997"/>
                    <a:pt x="833734" y="455868"/>
                  </a:cubicBezTo>
                  <a:cubicBezTo>
                    <a:pt x="790599" y="427540"/>
                    <a:pt x="752614" y="393418"/>
                    <a:pt x="717526" y="356077"/>
                  </a:cubicBezTo>
                  <a:cubicBezTo>
                    <a:pt x="688555" y="325496"/>
                    <a:pt x="667953" y="288155"/>
                    <a:pt x="642844" y="254677"/>
                  </a:cubicBezTo>
                  <a:cubicBezTo>
                    <a:pt x="619989" y="224096"/>
                    <a:pt x="594880" y="196091"/>
                    <a:pt x="559471" y="178708"/>
                  </a:cubicBezTo>
                  <a:cubicBezTo>
                    <a:pt x="534362" y="166475"/>
                    <a:pt x="508288" y="167119"/>
                    <a:pt x="481248" y="168407"/>
                  </a:cubicBezTo>
                  <a:cubicBezTo>
                    <a:pt x="487364" y="174523"/>
                    <a:pt x="495090" y="173879"/>
                    <a:pt x="502172" y="175167"/>
                  </a:cubicBezTo>
                  <a:cubicBezTo>
                    <a:pt x="548848" y="182571"/>
                    <a:pt x="580395" y="211542"/>
                    <a:pt x="607435" y="247595"/>
                  </a:cubicBezTo>
                  <a:cubicBezTo>
                    <a:pt x="631256" y="279786"/>
                    <a:pt x="652823" y="313264"/>
                    <a:pt x="673747" y="347386"/>
                  </a:cubicBezTo>
                  <a:cubicBezTo>
                    <a:pt x="697890" y="386336"/>
                    <a:pt x="735231" y="412411"/>
                    <a:pt x="769031" y="441704"/>
                  </a:cubicBezTo>
                  <a:cubicBezTo>
                    <a:pt x="807338" y="474860"/>
                    <a:pt x="848220" y="506085"/>
                    <a:pt x="891999" y="534735"/>
                  </a:cubicBezTo>
                  <a:close/>
                </a:path>
              </a:pathLst>
            </a:custGeom>
            <a:grpFill/>
            <a:ln w="3208" cap="flat">
              <a:noFill/>
              <a:prstDash val="solid"/>
              <a:miter/>
            </a:ln>
          </p:spPr>
          <p:txBody>
            <a:bodyPr rtlCol="0" anchor="ctr"/>
            <a:lstStyle/>
            <a:p>
              <a:endParaRPr lang="en-US" dirty="0"/>
            </a:p>
          </p:txBody>
        </p:sp>
        <p:sp>
          <p:nvSpPr>
            <p:cNvPr id="186" name="Freeform: Shape 10">
              <a:extLst>
                <a:ext uri="{FF2B5EF4-FFF2-40B4-BE49-F238E27FC236}">
                  <a16:creationId xmlns:a16="http://schemas.microsoft.com/office/drawing/2014/main" id="{FC5188B0-6C21-4ACB-BD00-AD25E996F583}"/>
                </a:ext>
              </a:extLst>
            </p:cNvPr>
            <p:cNvSpPr/>
            <p:nvPr/>
          </p:nvSpPr>
          <p:spPr>
            <a:xfrm>
              <a:off x="6530026" y="4411923"/>
              <a:ext cx="638660" cy="408004"/>
            </a:xfrm>
            <a:custGeom>
              <a:avLst/>
              <a:gdLst>
                <a:gd name="connsiteX0" fmla="*/ 638659 w 637371"/>
                <a:gd name="connsiteY0" fmla="*/ 20878 h 405600"/>
                <a:gd name="connsiteX1" fmla="*/ 469338 w 637371"/>
                <a:gd name="connsiteY1" fmla="*/ 158653 h 405600"/>
                <a:gd name="connsiteX2" fmla="*/ 380170 w 637371"/>
                <a:gd name="connsiteY2" fmla="*/ 269066 h 405600"/>
                <a:gd name="connsiteX3" fmla="*/ 283276 w 637371"/>
                <a:gd name="connsiteY3" fmla="*/ 359522 h 405600"/>
                <a:gd name="connsiteX4" fmla="*/ 136810 w 637371"/>
                <a:gd name="connsiteY4" fmla="*/ 406520 h 405600"/>
                <a:gd name="connsiteX5" fmla="*/ 24143 w 637371"/>
                <a:gd name="connsiteY5" fmla="*/ 387849 h 405600"/>
                <a:gd name="connsiteX6" fmla="*/ 9657 w 637371"/>
                <a:gd name="connsiteY6" fmla="*/ 377227 h 405600"/>
                <a:gd name="connsiteX7" fmla="*/ 114598 w 637371"/>
                <a:gd name="connsiteY7" fmla="*/ 296107 h 405600"/>
                <a:gd name="connsiteX8" fmla="*/ 176404 w 637371"/>
                <a:gd name="connsiteY8" fmla="*/ 224966 h 405600"/>
                <a:gd name="connsiteX9" fmla="*/ 219861 w 637371"/>
                <a:gd name="connsiteY9" fmla="*/ 163160 h 405600"/>
                <a:gd name="connsiteX10" fmla="*/ 286817 w 637371"/>
                <a:gd name="connsiteY10" fmla="*/ 122278 h 405600"/>
                <a:gd name="connsiteX11" fmla="*/ 300337 w 637371"/>
                <a:gd name="connsiteY11" fmla="*/ 117771 h 405600"/>
                <a:gd name="connsiteX12" fmla="*/ 214711 w 637371"/>
                <a:gd name="connsiteY12" fmla="*/ 145133 h 405600"/>
                <a:gd name="connsiteX13" fmla="*/ 168034 w 637371"/>
                <a:gd name="connsiteY13" fmla="*/ 204364 h 405600"/>
                <a:gd name="connsiteX14" fmla="*/ 0 w 637371"/>
                <a:gd name="connsiteY14" fmla="*/ 352118 h 405600"/>
                <a:gd name="connsiteX15" fmla="*/ 21889 w 637371"/>
                <a:gd name="connsiteY15" fmla="*/ 253293 h 405600"/>
                <a:gd name="connsiteX16" fmla="*/ 161274 w 637371"/>
                <a:gd name="connsiteY16" fmla="*/ 46308 h 405600"/>
                <a:gd name="connsiteX17" fmla="*/ 264928 w 637371"/>
                <a:gd name="connsiteY17" fmla="*/ 5104 h 405600"/>
                <a:gd name="connsiteX18" fmla="*/ 426846 w 637371"/>
                <a:gd name="connsiteY18" fmla="*/ 10577 h 405600"/>
                <a:gd name="connsiteX19" fmla="*/ 602606 w 637371"/>
                <a:gd name="connsiteY19" fmla="*/ 21522 h 405600"/>
                <a:gd name="connsiteX20" fmla="*/ 638659 w 637371"/>
                <a:gd name="connsiteY20" fmla="*/ 20878 h 405600"/>
                <a:gd name="connsiteX0" fmla="*/ 638659 w 638659"/>
                <a:gd name="connsiteY0" fmla="*/ 20878 h 408004"/>
                <a:gd name="connsiteX1" fmla="*/ 469338 w 638659"/>
                <a:gd name="connsiteY1" fmla="*/ 158653 h 408004"/>
                <a:gd name="connsiteX2" fmla="*/ 380170 w 638659"/>
                <a:gd name="connsiteY2" fmla="*/ 269066 h 408004"/>
                <a:gd name="connsiteX3" fmla="*/ 283276 w 638659"/>
                <a:gd name="connsiteY3" fmla="*/ 359522 h 408004"/>
                <a:gd name="connsiteX4" fmla="*/ 136810 w 638659"/>
                <a:gd name="connsiteY4" fmla="*/ 406520 h 408004"/>
                <a:gd name="connsiteX5" fmla="*/ 24143 w 638659"/>
                <a:gd name="connsiteY5" fmla="*/ 387849 h 408004"/>
                <a:gd name="connsiteX6" fmla="*/ 9657 w 638659"/>
                <a:gd name="connsiteY6" fmla="*/ 377227 h 408004"/>
                <a:gd name="connsiteX7" fmla="*/ 114598 w 638659"/>
                <a:gd name="connsiteY7" fmla="*/ 296107 h 408004"/>
                <a:gd name="connsiteX8" fmla="*/ 176404 w 638659"/>
                <a:gd name="connsiteY8" fmla="*/ 224966 h 408004"/>
                <a:gd name="connsiteX9" fmla="*/ 219861 w 638659"/>
                <a:gd name="connsiteY9" fmla="*/ 163160 h 408004"/>
                <a:gd name="connsiteX10" fmla="*/ 286817 w 638659"/>
                <a:gd name="connsiteY10" fmla="*/ 122278 h 408004"/>
                <a:gd name="connsiteX11" fmla="*/ 300337 w 638659"/>
                <a:gd name="connsiteY11" fmla="*/ 117771 h 408004"/>
                <a:gd name="connsiteX12" fmla="*/ 214711 w 638659"/>
                <a:gd name="connsiteY12" fmla="*/ 145133 h 408004"/>
                <a:gd name="connsiteX13" fmla="*/ 168034 w 638659"/>
                <a:gd name="connsiteY13" fmla="*/ 204364 h 408004"/>
                <a:gd name="connsiteX14" fmla="*/ 0 w 638659"/>
                <a:gd name="connsiteY14" fmla="*/ 352118 h 408004"/>
                <a:gd name="connsiteX15" fmla="*/ 21889 w 638659"/>
                <a:gd name="connsiteY15" fmla="*/ 253293 h 408004"/>
                <a:gd name="connsiteX16" fmla="*/ 161274 w 638659"/>
                <a:gd name="connsiteY16" fmla="*/ 46308 h 408004"/>
                <a:gd name="connsiteX17" fmla="*/ 264928 w 638659"/>
                <a:gd name="connsiteY17" fmla="*/ 5104 h 408004"/>
                <a:gd name="connsiteX18" fmla="*/ 426846 w 638659"/>
                <a:gd name="connsiteY18" fmla="*/ 10577 h 408004"/>
                <a:gd name="connsiteX19" fmla="*/ 638659 w 638659"/>
                <a:gd name="connsiteY19" fmla="*/ 20878 h 40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8659" h="408004">
                  <a:moveTo>
                    <a:pt x="638659" y="20878"/>
                  </a:moveTo>
                  <a:cubicBezTo>
                    <a:pt x="576854" y="64657"/>
                    <a:pt x="521486" y="109723"/>
                    <a:pt x="469338" y="158653"/>
                  </a:cubicBezTo>
                  <a:cubicBezTo>
                    <a:pt x="434572" y="191166"/>
                    <a:pt x="402703" y="226253"/>
                    <a:pt x="380170" y="269066"/>
                  </a:cubicBezTo>
                  <a:cubicBezTo>
                    <a:pt x="358602" y="310592"/>
                    <a:pt x="322549" y="336989"/>
                    <a:pt x="283276" y="359522"/>
                  </a:cubicBezTo>
                  <a:cubicBezTo>
                    <a:pt x="237888" y="385596"/>
                    <a:pt x="188958" y="400726"/>
                    <a:pt x="136810" y="406520"/>
                  </a:cubicBezTo>
                  <a:cubicBezTo>
                    <a:pt x="97215" y="410705"/>
                    <a:pt x="59552" y="406520"/>
                    <a:pt x="24143" y="387849"/>
                  </a:cubicBezTo>
                  <a:cubicBezTo>
                    <a:pt x="18670" y="384952"/>
                    <a:pt x="15129" y="381411"/>
                    <a:pt x="9657" y="377227"/>
                  </a:cubicBezTo>
                  <a:cubicBezTo>
                    <a:pt x="46998" y="351796"/>
                    <a:pt x="81442" y="324756"/>
                    <a:pt x="114598" y="296107"/>
                  </a:cubicBezTo>
                  <a:cubicBezTo>
                    <a:pt x="138741" y="275183"/>
                    <a:pt x="160631" y="253293"/>
                    <a:pt x="176404" y="224966"/>
                  </a:cubicBezTo>
                  <a:cubicBezTo>
                    <a:pt x="188636" y="203076"/>
                    <a:pt x="203766" y="182796"/>
                    <a:pt x="219861" y="163160"/>
                  </a:cubicBezTo>
                  <a:cubicBezTo>
                    <a:pt x="237566" y="141914"/>
                    <a:pt x="258812" y="126463"/>
                    <a:pt x="286817" y="122278"/>
                  </a:cubicBezTo>
                  <a:cubicBezTo>
                    <a:pt x="291002" y="121634"/>
                    <a:pt x="296475" y="122600"/>
                    <a:pt x="300337" y="117771"/>
                  </a:cubicBezTo>
                  <a:cubicBezTo>
                    <a:pt x="267181" y="113265"/>
                    <a:pt x="238853" y="122278"/>
                    <a:pt x="214711" y="145133"/>
                  </a:cubicBezTo>
                  <a:cubicBezTo>
                    <a:pt x="196362" y="162516"/>
                    <a:pt x="181876" y="183118"/>
                    <a:pt x="168034" y="204364"/>
                  </a:cubicBezTo>
                  <a:cubicBezTo>
                    <a:pt x="126187" y="268101"/>
                    <a:pt x="67922" y="313811"/>
                    <a:pt x="0" y="352118"/>
                  </a:cubicBezTo>
                  <a:cubicBezTo>
                    <a:pt x="3863" y="316709"/>
                    <a:pt x="11910" y="284518"/>
                    <a:pt x="21889" y="253293"/>
                  </a:cubicBezTo>
                  <a:cubicBezTo>
                    <a:pt x="47964" y="170564"/>
                    <a:pt x="89811" y="98457"/>
                    <a:pt x="161274" y="46308"/>
                  </a:cubicBezTo>
                  <a:cubicBezTo>
                    <a:pt x="192177" y="23775"/>
                    <a:pt x="227909" y="12186"/>
                    <a:pt x="264928" y="5104"/>
                  </a:cubicBezTo>
                  <a:cubicBezTo>
                    <a:pt x="319330" y="-5197"/>
                    <a:pt x="372766" y="1885"/>
                    <a:pt x="426846" y="10577"/>
                  </a:cubicBezTo>
                  <a:cubicBezTo>
                    <a:pt x="489134" y="13206"/>
                    <a:pt x="631577" y="-3801"/>
                    <a:pt x="638659" y="20878"/>
                  </a:cubicBezTo>
                  <a:close/>
                </a:path>
              </a:pathLst>
            </a:custGeom>
            <a:grpFill/>
            <a:ln w="3208" cap="flat">
              <a:noFill/>
              <a:prstDash val="solid"/>
              <a:miter/>
            </a:ln>
          </p:spPr>
          <p:txBody>
            <a:bodyPr rtlCol="0" anchor="ctr"/>
            <a:lstStyle/>
            <a:p>
              <a:endParaRPr lang="en-US" dirty="0"/>
            </a:p>
          </p:txBody>
        </p:sp>
      </p:grpSp>
      <p:sp>
        <p:nvSpPr>
          <p:cNvPr id="187" name="Freeform: Shape 27">
            <a:extLst>
              <a:ext uri="{FF2B5EF4-FFF2-40B4-BE49-F238E27FC236}">
                <a16:creationId xmlns:a16="http://schemas.microsoft.com/office/drawing/2014/main" id="{3544AA64-9AF7-4E88-BCFB-8127AFA1B2FD}"/>
              </a:ext>
            </a:extLst>
          </p:cNvPr>
          <p:cNvSpPr/>
          <p:nvPr/>
        </p:nvSpPr>
        <p:spPr>
          <a:xfrm>
            <a:off x="9708669" y="1060715"/>
            <a:ext cx="542562" cy="940440"/>
          </a:xfrm>
          <a:custGeom>
            <a:avLst/>
            <a:gdLst>
              <a:gd name="connsiteX0" fmla="*/ 209564 w 363926"/>
              <a:gd name="connsiteY0" fmla="*/ 379331 h 630806"/>
              <a:gd name="connsiteX1" fmla="*/ 314699 w 363926"/>
              <a:gd name="connsiteY1" fmla="*/ 351834 h 630806"/>
              <a:gd name="connsiteX2" fmla="*/ 183685 w 363926"/>
              <a:gd name="connsiteY2" fmla="*/ 638123 h 630806"/>
              <a:gd name="connsiteX3" fmla="*/ 183685 w 363926"/>
              <a:gd name="connsiteY3" fmla="*/ 456160 h 630806"/>
              <a:gd name="connsiteX4" fmla="*/ 48628 w 363926"/>
              <a:gd name="connsiteY4" fmla="*/ 511153 h 630806"/>
              <a:gd name="connsiteX5" fmla="*/ 115752 w 363926"/>
              <a:gd name="connsiteY5" fmla="*/ 331616 h 630806"/>
              <a:gd name="connsiteX6" fmla="*/ 99577 w 363926"/>
              <a:gd name="connsiteY6" fmla="*/ 286327 h 630806"/>
              <a:gd name="connsiteX7" fmla="*/ 1722 w 363926"/>
              <a:gd name="connsiteY7" fmla="*/ 157740 h 630806"/>
              <a:gd name="connsiteX8" fmla="*/ 22748 w 363926"/>
              <a:gd name="connsiteY8" fmla="*/ 131861 h 630806"/>
              <a:gd name="connsiteX9" fmla="*/ 61567 w 363926"/>
              <a:gd name="connsiteY9" fmla="*/ 94659 h 630806"/>
              <a:gd name="connsiteX10" fmla="*/ 60759 w 363926"/>
              <a:gd name="connsiteY10" fmla="*/ 25918 h 630806"/>
              <a:gd name="connsiteX11" fmla="*/ 83403 w 363926"/>
              <a:gd name="connsiteY11" fmla="*/ 847 h 630806"/>
              <a:gd name="connsiteX12" fmla="*/ 102813 w 363926"/>
              <a:gd name="connsiteY12" fmla="*/ 25918 h 630806"/>
              <a:gd name="connsiteX13" fmla="*/ 102813 w 363926"/>
              <a:gd name="connsiteY13" fmla="*/ 113260 h 630806"/>
              <a:gd name="connsiteX14" fmla="*/ 123031 w 363926"/>
              <a:gd name="connsiteY14" fmla="*/ 132669 h 630806"/>
              <a:gd name="connsiteX15" fmla="*/ 237061 w 363926"/>
              <a:gd name="connsiteY15" fmla="*/ 132669 h 630806"/>
              <a:gd name="connsiteX16" fmla="*/ 259705 w 363926"/>
              <a:gd name="connsiteY16" fmla="*/ 108408 h 630806"/>
              <a:gd name="connsiteX17" fmla="*/ 259705 w 363926"/>
              <a:gd name="connsiteY17" fmla="*/ 27535 h 630806"/>
              <a:gd name="connsiteX18" fmla="*/ 280732 w 363926"/>
              <a:gd name="connsiteY18" fmla="*/ 38 h 630806"/>
              <a:gd name="connsiteX19" fmla="*/ 301759 w 363926"/>
              <a:gd name="connsiteY19" fmla="*/ 26726 h 630806"/>
              <a:gd name="connsiteX20" fmla="*/ 300950 w 363926"/>
              <a:gd name="connsiteY20" fmla="*/ 107599 h 630806"/>
              <a:gd name="connsiteX21" fmla="*/ 325212 w 363926"/>
              <a:gd name="connsiteY21" fmla="*/ 132669 h 630806"/>
              <a:gd name="connsiteX22" fmla="*/ 359987 w 363926"/>
              <a:gd name="connsiteY22" fmla="*/ 181193 h 630806"/>
              <a:gd name="connsiteX23" fmla="*/ 281541 w 363926"/>
              <a:gd name="connsiteY23" fmla="*/ 279049 h 630806"/>
              <a:gd name="connsiteX24" fmla="*/ 222504 w 363926"/>
              <a:gd name="connsiteY24" fmla="*/ 347791 h 630806"/>
              <a:gd name="connsiteX25" fmla="*/ 209564 w 363926"/>
              <a:gd name="connsiteY25" fmla="*/ 379331 h 63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3926" h="630806">
                <a:moveTo>
                  <a:pt x="209564" y="379331"/>
                </a:moveTo>
                <a:cubicBezTo>
                  <a:pt x="246766" y="369626"/>
                  <a:pt x="278306" y="361539"/>
                  <a:pt x="314699" y="351834"/>
                </a:cubicBezTo>
                <a:cubicBezTo>
                  <a:pt x="270219" y="448881"/>
                  <a:pt x="228165" y="541076"/>
                  <a:pt x="183685" y="638123"/>
                </a:cubicBezTo>
                <a:cubicBezTo>
                  <a:pt x="183685" y="575043"/>
                  <a:pt x="183685" y="516814"/>
                  <a:pt x="183685" y="456160"/>
                </a:cubicBezTo>
                <a:cubicBezTo>
                  <a:pt x="140014" y="473952"/>
                  <a:pt x="96343" y="491744"/>
                  <a:pt x="48628" y="511153"/>
                </a:cubicBezTo>
                <a:cubicBezTo>
                  <a:pt x="71272" y="448881"/>
                  <a:pt x="92299" y="389844"/>
                  <a:pt x="115752" y="331616"/>
                </a:cubicBezTo>
                <a:cubicBezTo>
                  <a:pt x="124648" y="308972"/>
                  <a:pt x="126266" y="298458"/>
                  <a:pt x="99577" y="286327"/>
                </a:cubicBezTo>
                <a:cubicBezTo>
                  <a:pt x="45393" y="262066"/>
                  <a:pt x="15470" y="215968"/>
                  <a:pt x="1722" y="157740"/>
                </a:cubicBezTo>
                <a:cubicBezTo>
                  <a:pt x="-2322" y="139948"/>
                  <a:pt x="-705" y="127817"/>
                  <a:pt x="22748" y="131861"/>
                </a:cubicBezTo>
                <a:cubicBezTo>
                  <a:pt x="53480" y="137522"/>
                  <a:pt x="64802" y="126200"/>
                  <a:pt x="61567" y="94659"/>
                </a:cubicBezTo>
                <a:cubicBezTo>
                  <a:pt x="59141" y="72015"/>
                  <a:pt x="60759" y="48562"/>
                  <a:pt x="60759" y="25918"/>
                </a:cubicBezTo>
                <a:cubicBezTo>
                  <a:pt x="60759" y="11360"/>
                  <a:pt x="67228" y="38"/>
                  <a:pt x="83403" y="847"/>
                </a:cubicBezTo>
                <a:cubicBezTo>
                  <a:pt x="97151" y="1656"/>
                  <a:pt x="102813" y="12169"/>
                  <a:pt x="102813" y="25918"/>
                </a:cubicBezTo>
                <a:cubicBezTo>
                  <a:pt x="102813" y="55032"/>
                  <a:pt x="103621" y="84146"/>
                  <a:pt x="102813" y="113260"/>
                </a:cubicBezTo>
                <a:cubicBezTo>
                  <a:pt x="102004" y="129434"/>
                  <a:pt x="107665" y="133478"/>
                  <a:pt x="123031" y="132669"/>
                </a:cubicBezTo>
                <a:cubicBezTo>
                  <a:pt x="161041" y="131861"/>
                  <a:pt x="199051" y="131052"/>
                  <a:pt x="237061" y="132669"/>
                </a:cubicBezTo>
                <a:cubicBezTo>
                  <a:pt x="257279" y="133478"/>
                  <a:pt x="260514" y="125391"/>
                  <a:pt x="259705" y="108408"/>
                </a:cubicBezTo>
                <a:cubicBezTo>
                  <a:pt x="258088" y="81720"/>
                  <a:pt x="259705" y="54223"/>
                  <a:pt x="259705" y="27535"/>
                </a:cubicBezTo>
                <a:cubicBezTo>
                  <a:pt x="259705" y="12169"/>
                  <a:pt x="265366" y="847"/>
                  <a:pt x="280732" y="38"/>
                </a:cubicBezTo>
                <a:cubicBezTo>
                  <a:pt x="296907" y="-771"/>
                  <a:pt x="301759" y="11360"/>
                  <a:pt x="301759" y="26726"/>
                </a:cubicBezTo>
                <a:cubicBezTo>
                  <a:pt x="301759" y="53414"/>
                  <a:pt x="302568" y="80911"/>
                  <a:pt x="300950" y="107599"/>
                </a:cubicBezTo>
                <a:cubicBezTo>
                  <a:pt x="300142" y="127008"/>
                  <a:pt x="304994" y="132669"/>
                  <a:pt x="325212" y="132669"/>
                </a:cubicBezTo>
                <a:cubicBezTo>
                  <a:pt x="373736" y="131861"/>
                  <a:pt x="375353" y="135096"/>
                  <a:pt x="359987" y="181193"/>
                </a:cubicBezTo>
                <a:cubicBezTo>
                  <a:pt x="345430" y="223247"/>
                  <a:pt x="321169" y="259639"/>
                  <a:pt x="281541" y="279049"/>
                </a:cubicBezTo>
                <a:cubicBezTo>
                  <a:pt x="250001" y="294415"/>
                  <a:pt x="232209" y="316250"/>
                  <a:pt x="222504" y="347791"/>
                </a:cubicBezTo>
                <a:cubicBezTo>
                  <a:pt x="219269" y="357495"/>
                  <a:pt x="215225" y="366391"/>
                  <a:pt x="209564" y="379331"/>
                </a:cubicBezTo>
                <a:close/>
              </a:path>
            </a:pathLst>
          </a:custGeom>
          <a:solidFill>
            <a:schemeClr val="accent2"/>
          </a:solidFill>
          <a:ln w="8081" cap="flat">
            <a:noFill/>
            <a:prstDash val="solid"/>
            <a:miter/>
          </a:ln>
        </p:spPr>
        <p:txBody>
          <a:bodyPr rtlCol="0" anchor="ctr"/>
          <a:lstStyle/>
          <a:p>
            <a:endParaRPr lang="en-US"/>
          </a:p>
        </p:txBody>
      </p:sp>
      <p:sp>
        <p:nvSpPr>
          <p:cNvPr id="188" name="Freeform: Shape 147">
            <a:extLst>
              <a:ext uri="{FF2B5EF4-FFF2-40B4-BE49-F238E27FC236}">
                <a16:creationId xmlns:a16="http://schemas.microsoft.com/office/drawing/2014/main" id="{AEFE0707-0879-4BC2-AFBE-C05AE853EA5E}"/>
              </a:ext>
            </a:extLst>
          </p:cNvPr>
          <p:cNvSpPr/>
          <p:nvPr/>
        </p:nvSpPr>
        <p:spPr>
          <a:xfrm>
            <a:off x="2107795" y="3231352"/>
            <a:ext cx="770764" cy="927931"/>
          </a:xfrm>
          <a:custGeom>
            <a:avLst/>
            <a:gdLst>
              <a:gd name="connsiteX0" fmla="*/ 451864 w 901271"/>
              <a:gd name="connsiteY0" fmla="*/ 600810 h 1085050"/>
              <a:gd name="connsiteX1" fmla="*/ 479027 w 901271"/>
              <a:gd name="connsiteY1" fmla="*/ 629814 h 1085050"/>
              <a:gd name="connsiteX2" fmla="*/ 513096 w 901271"/>
              <a:gd name="connsiteY2" fmla="*/ 986617 h 1085050"/>
              <a:gd name="connsiteX3" fmla="*/ 520462 w 901271"/>
              <a:gd name="connsiteY3" fmla="*/ 1061661 h 1085050"/>
              <a:gd name="connsiteX4" fmla="*/ 506651 w 901271"/>
              <a:gd name="connsiteY4" fmla="*/ 1079616 h 1085050"/>
              <a:gd name="connsiteX5" fmla="*/ 450943 w 901271"/>
              <a:gd name="connsiteY5" fmla="*/ 1084680 h 1085050"/>
              <a:gd name="connsiteX6" fmla="*/ 396617 w 901271"/>
              <a:gd name="connsiteY6" fmla="*/ 1080997 h 1085050"/>
              <a:gd name="connsiteX7" fmla="*/ 380043 w 901271"/>
              <a:gd name="connsiteY7" fmla="*/ 1060280 h 1085050"/>
              <a:gd name="connsiteX8" fmla="*/ 399840 w 901271"/>
              <a:gd name="connsiteY8" fmla="*/ 852183 h 1085050"/>
              <a:gd name="connsiteX9" fmla="*/ 419176 w 901271"/>
              <a:gd name="connsiteY9" fmla="*/ 647309 h 1085050"/>
              <a:gd name="connsiteX10" fmla="*/ 421018 w 901271"/>
              <a:gd name="connsiteY10" fmla="*/ 627973 h 1085050"/>
              <a:gd name="connsiteX11" fmla="*/ 451864 w 901271"/>
              <a:gd name="connsiteY11" fmla="*/ 600810 h 1085050"/>
              <a:gd name="connsiteX12" fmla="*/ 528347 w 901271"/>
              <a:gd name="connsiteY12" fmla="*/ 520644 h 1085050"/>
              <a:gd name="connsiteX13" fmla="*/ 542101 w 901271"/>
              <a:gd name="connsiteY13" fmla="*/ 521622 h 1085050"/>
              <a:gd name="connsiteX14" fmla="*/ 694951 w 901271"/>
              <a:gd name="connsiteY14" fmla="*/ 596206 h 1085050"/>
              <a:gd name="connsiteX15" fmla="*/ 886474 w 901271"/>
              <a:gd name="connsiteY15" fmla="*/ 757344 h 1085050"/>
              <a:gd name="connsiteX16" fmla="*/ 897063 w 901271"/>
              <a:gd name="connsiteY16" fmla="*/ 771616 h 1085050"/>
              <a:gd name="connsiteX17" fmla="*/ 900286 w 901271"/>
              <a:gd name="connsiteY17" fmla="*/ 782665 h 1085050"/>
              <a:gd name="connsiteX18" fmla="*/ 890157 w 901271"/>
              <a:gd name="connsiteY18" fmla="*/ 784967 h 1085050"/>
              <a:gd name="connsiteX19" fmla="*/ 760327 w 901271"/>
              <a:gd name="connsiteY19" fmla="*/ 750438 h 1085050"/>
              <a:gd name="connsiteX20" fmla="*/ 518160 w 901271"/>
              <a:gd name="connsiteY20" fmla="*/ 616463 h 1085050"/>
              <a:gd name="connsiteX21" fmla="*/ 512636 w 901271"/>
              <a:gd name="connsiteY21" fmla="*/ 611859 h 1085050"/>
              <a:gd name="connsiteX22" fmla="*/ 490076 w 901271"/>
              <a:gd name="connsiteY22" fmla="*/ 587919 h 1085050"/>
              <a:gd name="connsiteX23" fmla="*/ 508032 w 901271"/>
              <a:gd name="connsiteY23" fmla="*/ 564899 h 1085050"/>
              <a:gd name="connsiteX24" fmla="*/ 521843 w 901271"/>
              <a:gd name="connsiteY24" fmla="*/ 533132 h 1085050"/>
              <a:gd name="connsiteX25" fmla="*/ 528347 w 901271"/>
              <a:gd name="connsiteY25" fmla="*/ 520644 h 1085050"/>
              <a:gd name="connsiteX26" fmla="*/ 371470 w 901271"/>
              <a:gd name="connsiteY26" fmla="*/ 520644 h 1085050"/>
              <a:gd name="connsiteX27" fmla="*/ 378663 w 901271"/>
              <a:gd name="connsiteY27" fmla="*/ 535894 h 1085050"/>
              <a:gd name="connsiteX28" fmla="*/ 402604 w 901271"/>
              <a:gd name="connsiteY28" fmla="*/ 575488 h 1085050"/>
              <a:gd name="connsiteX29" fmla="*/ 402143 w 901271"/>
              <a:gd name="connsiteY29" fmla="*/ 598968 h 1085050"/>
              <a:gd name="connsiteX30" fmla="*/ 303159 w 901271"/>
              <a:gd name="connsiteY30" fmla="*/ 671711 h 1085050"/>
              <a:gd name="connsiteX31" fmla="*/ 56389 w 901271"/>
              <a:gd name="connsiteY31" fmla="*/ 776680 h 1085050"/>
              <a:gd name="connsiteX32" fmla="*/ 15414 w 901271"/>
              <a:gd name="connsiteY32" fmla="*/ 784967 h 1085050"/>
              <a:gd name="connsiteX33" fmla="*/ 3904 w 901271"/>
              <a:gd name="connsiteY33" fmla="*/ 771615 h 1085050"/>
              <a:gd name="connsiteX34" fmla="*/ 80789 w 901271"/>
              <a:gd name="connsiteY34" fmla="*/ 689666 h 1085050"/>
              <a:gd name="connsiteX35" fmla="*/ 344134 w 901271"/>
              <a:gd name="connsiteY35" fmla="*/ 527147 h 1085050"/>
              <a:gd name="connsiteX36" fmla="*/ 355644 w 901271"/>
              <a:gd name="connsiteY36" fmla="*/ 523003 h 1085050"/>
              <a:gd name="connsiteX37" fmla="*/ 371470 w 901271"/>
              <a:gd name="connsiteY37" fmla="*/ 520644 h 1085050"/>
              <a:gd name="connsiteX38" fmla="*/ 450024 w 901271"/>
              <a:gd name="connsiteY38" fmla="*/ 466836 h 1085050"/>
              <a:gd name="connsiteX39" fmla="*/ 503429 w 901271"/>
              <a:gd name="connsiteY39" fmla="*/ 521163 h 1085050"/>
              <a:gd name="connsiteX40" fmla="*/ 450024 w 901271"/>
              <a:gd name="connsiteY40" fmla="*/ 574108 h 1085050"/>
              <a:gd name="connsiteX41" fmla="*/ 397538 w 901271"/>
              <a:gd name="connsiteY41" fmla="*/ 519321 h 1085050"/>
              <a:gd name="connsiteX42" fmla="*/ 450024 w 901271"/>
              <a:gd name="connsiteY42" fmla="*/ 466836 h 1085050"/>
              <a:gd name="connsiteX43" fmla="*/ 450484 w 901271"/>
              <a:gd name="connsiteY43" fmla="*/ 0 h 1085050"/>
              <a:gd name="connsiteX44" fmla="*/ 458311 w 901271"/>
              <a:gd name="connsiteY44" fmla="*/ 8287 h 1085050"/>
              <a:gd name="connsiteX45" fmla="*/ 485934 w 901271"/>
              <a:gd name="connsiteY45" fmla="*/ 95301 h 1085050"/>
              <a:gd name="connsiteX46" fmla="*/ 508033 w 901271"/>
              <a:gd name="connsiteY46" fmla="*/ 311225 h 1085050"/>
              <a:gd name="connsiteX47" fmla="*/ 494682 w 901271"/>
              <a:gd name="connsiteY47" fmla="*/ 440595 h 1085050"/>
              <a:gd name="connsiteX48" fmla="*/ 474885 w 901271"/>
              <a:gd name="connsiteY48" fmla="*/ 451644 h 1085050"/>
              <a:gd name="connsiteX49" fmla="*/ 425162 w 901271"/>
              <a:gd name="connsiteY49" fmla="*/ 452105 h 1085050"/>
              <a:gd name="connsiteX50" fmla="*/ 406746 w 901271"/>
              <a:gd name="connsiteY50" fmla="*/ 441055 h 1085050"/>
              <a:gd name="connsiteX51" fmla="*/ 392934 w 901271"/>
              <a:gd name="connsiteY51" fmla="*/ 296032 h 1085050"/>
              <a:gd name="connsiteX52" fmla="*/ 426083 w 901271"/>
              <a:gd name="connsiteY52" fmla="*/ 52945 h 1085050"/>
              <a:gd name="connsiteX53" fmla="*/ 442657 w 901271"/>
              <a:gd name="connsiteY53" fmla="*/ 8747 h 1085050"/>
              <a:gd name="connsiteX54" fmla="*/ 450484 w 901271"/>
              <a:gd name="connsiteY54" fmla="*/ 0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01271" h="1085050">
                <a:moveTo>
                  <a:pt x="451864" y="600810"/>
                </a:moveTo>
                <a:cubicBezTo>
                  <a:pt x="470740" y="601730"/>
                  <a:pt x="477186" y="608636"/>
                  <a:pt x="479027" y="629814"/>
                </a:cubicBezTo>
                <a:cubicBezTo>
                  <a:pt x="490077" y="748595"/>
                  <a:pt x="501586" y="867836"/>
                  <a:pt x="513096" y="986617"/>
                </a:cubicBezTo>
                <a:cubicBezTo>
                  <a:pt x="515398" y="1011478"/>
                  <a:pt x="517700" y="1036800"/>
                  <a:pt x="520462" y="1061661"/>
                </a:cubicBezTo>
                <a:cubicBezTo>
                  <a:pt x="521844" y="1072710"/>
                  <a:pt x="517240" y="1078235"/>
                  <a:pt x="506651" y="1079616"/>
                </a:cubicBezTo>
                <a:cubicBezTo>
                  <a:pt x="488695" y="1082839"/>
                  <a:pt x="469819" y="1085601"/>
                  <a:pt x="450943" y="1084680"/>
                </a:cubicBezTo>
                <a:cubicBezTo>
                  <a:pt x="432528" y="1086062"/>
                  <a:pt x="414572" y="1083299"/>
                  <a:pt x="396617" y="1080997"/>
                </a:cubicBezTo>
                <a:cubicBezTo>
                  <a:pt x="384187" y="1079616"/>
                  <a:pt x="378662" y="1074092"/>
                  <a:pt x="380043" y="1060280"/>
                </a:cubicBezTo>
                <a:cubicBezTo>
                  <a:pt x="387409" y="990761"/>
                  <a:pt x="393394" y="921702"/>
                  <a:pt x="399840" y="852183"/>
                </a:cubicBezTo>
                <a:cubicBezTo>
                  <a:pt x="406285" y="784045"/>
                  <a:pt x="412731" y="715907"/>
                  <a:pt x="419176" y="647309"/>
                </a:cubicBezTo>
                <a:cubicBezTo>
                  <a:pt x="419637" y="640864"/>
                  <a:pt x="420097" y="634418"/>
                  <a:pt x="421018" y="627973"/>
                </a:cubicBezTo>
                <a:cubicBezTo>
                  <a:pt x="423780" y="606795"/>
                  <a:pt x="431607" y="600349"/>
                  <a:pt x="451864" y="600810"/>
                </a:cubicBezTo>
                <a:close/>
                <a:moveTo>
                  <a:pt x="528347" y="520644"/>
                </a:moveTo>
                <a:cubicBezTo>
                  <a:pt x="531742" y="519090"/>
                  <a:pt x="536346" y="519781"/>
                  <a:pt x="542101" y="521622"/>
                </a:cubicBezTo>
                <a:cubicBezTo>
                  <a:pt x="596887" y="538657"/>
                  <a:pt x="647070" y="565360"/>
                  <a:pt x="694951" y="596206"/>
                </a:cubicBezTo>
                <a:cubicBezTo>
                  <a:pt x="765852" y="641785"/>
                  <a:pt x="832608" y="691968"/>
                  <a:pt x="886474" y="757344"/>
                </a:cubicBezTo>
                <a:cubicBezTo>
                  <a:pt x="890157" y="761947"/>
                  <a:pt x="893840" y="766551"/>
                  <a:pt x="897063" y="771616"/>
                </a:cubicBezTo>
                <a:cubicBezTo>
                  <a:pt x="899365" y="774838"/>
                  <a:pt x="903048" y="778522"/>
                  <a:pt x="900286" y="782665"/>
                </a:cubicBezTo>
                <a:cubicBezTo>
                  <a:pt x="897984" y="786809"/>
                  <a:pt x="892919" y="784507"/>
                  <a:pt x="890157" y="784967"/>
                </a:cubicBezTo>
                <a:cubicBezTo>
                  <a:pt x="844118" y="780363"/>
                  <a:pt x="801762" y="766551"/>
                  <a:pt x="760327" y="750438"/>
                </a:cubicBezTo>
                <a:cubicBezTo>
                  <a:pt x="673313" y="717289"/>
                  <a:pt x="591362" y="674934"/>
                  <a:pt x="518160" y="616463"/>
                </a:cubicBezTo>
                <a:cubicBezTo>
                  <a:pt x="516319" y="615082"/>
                  <a:pt x="514477" y="613701"/>
                  <a:pt x="512636" y="611859"/>
                </a:cubicBezTo>
                <a:cubicBezTo>
                  <a:pt x="504809" y="604032"/>
                  <a:pt x="493299" y="597587"/>
                  <a:pt x="490076" y="587919"/>
                </a:cubicBezTo>
                <a:cubicBezTo>
                  <a:pt x="486393" y="576869"/>
                  <a:pt x="502507" y="573647"/>
                  <a:pt x="508032" y="564899"/>
                </a:cubicBezTo>
                <a:cubicBezTo>
                  <a:pt x="514477" y="554771"/>
                  <a:pt x="520462" y="544642"/>
                  <a:pt x="521843" y="533132"/>
                </a:cubicBezTo>
                <a:cubicBezTo>
                  <a:pt x="522764" y="525996"/>
                  <a:pt x="524951" y="522198"/>
                  <a:pt x="528347" y="520644"/>
                </a:cubicBezTo>
                <a:close/>
                <a:moveTo>
                  <a:pt x="371470" y="520644"/>
                </a:moveTo>
                <a:cubicBezTo>
                  <a:pt x="375325" y="522313"/>
                  <a:pt x="377742" y="526917"/>
                  <a:pt x="378663" y="535894"/>
                </a:cubicBezTo>
                <a:cubicBezTo>
                  <a:pt x="380505" y="552008"/>
                  <a:pt x="389252" y="566741"/>
                  <a:pt x="402604" y="575488"/>
                </a:cubicBezTo>
                <a:cubicBezTo>
                  <a:pt x="416415" y="585156"/>
                  <a:pt x="411351" y="590681"/>
                  <a:pt x="402143" y="598968"/>
                </a:cubicBezTo>
                <a:cubicBezTo>
                  <a:pt x="371757" y="626592"/>
                  <a:pt x="338609" y="650533"/>
                  <a:pt x="303159" y="671711"/>
                </a:cubicBezTo>
                <a:cubicBezTo>
                  <a:pt x="225813" y="717750"/>
                  <a:pt x="144323" y="755041"/>
                  <a:pt x="56389" y="776680"/>
                </a:cubicBezTo>
                <a:cubicBezTo>
                  <a:pt x="41196" y="780823"/>
                  <a:pt x="25542" y="783125"/>
                  <a:pt x="15414" y="784967"/>
                </a:cubicBezTo>
                <a:cubicBezTo>
                  <a:pt x="-3923" y="785887"/>
                  <a:pt x="-1621" y="778982"/>
                  <a:pt x="3904" y="771615"/>
                </a:cubicBezTo>
                <a:cubicBezTo>
                  <a:pt x="25082" y="740309"/>
                  <a:pt x="51785" y="714067"/>
                  <a:pt x="80789" y="689666"/>
                </a:cubicBezTo>
                <a:cubicBezTo>
                  <a:pt x="160437" y="621988"/>
                  <a:pt x="245150" y="563518"/>
                  <a:pt x="344134" y="527147"/>
                </a:cubicBezTo>
                <a:cubicBezTo>
                  <a:pt x="347817" y="525766"/>
                  <a:pt x="351961" y="524845"/>
                  <a:pt x="355644" y="523003"/>
                </a:cubicBezTo>
                <a:cubicBezTo>
                  <a:pt x="362319" y="520241"/>
                  <a:pt x="367614" y="518975"/>
                  <a:pt x="371470" y="520644"/>
                </a:cubicBezTo>
                <a:close/>
                <a:moveTo>
                  <a:pt x="450024" y="466836"/>
                </a:moveTo>
                <a:cubicBezTo>
                  <a:pt x="479489" y="467296"/>
                  <a:pt x="503889" y="492157"/>
                  <a:pt x="503429" y="521163"/>
                </a:cubicBezTo>
                <a:cubicBezTo>
                  <a:pt x="502968" y="549707"/>
                  <a:pt x="478107" y="574108"/>
                  <a:pt x="450024" y="574108"/>
                </a:cubicBezTo>
                <a:cubicBezTo>
                  <a:pt x="420097" y="573647"/>
                  <a:pt x="397538" y="550167"/>
                  <a:pt x="397538" y="519321"/>
                </a:cubicBezTo>
                <a:cubicBezTo>
                  <a:pt x="397998" y="489855"/>
                  <a:pt x="421478" y="466375"/>
                  <a:pt x="450024" y="466836"/>
                </a:cubicBezTo>
                <a:close/>
                <a:moveTo>
                  <a:pt x="450484" y="0"/>
                </a:moveTo>
                <a:cubicBezTo>
                  <a:pt x="455549" y="0"/>
                  <a:pt x="456469" y="5064"/>
                  <a:pt x="458311" y="8287"/>
                </a:cubicBezTo>
                <a:cubicBezTo>
                  <a:pt x="471662" y="35910"/>
                  <a:pt x="479489" y="65375"/>
                  <a:pt x="485934" y="95301"/>
                </a:cubicBezTo>
                <a:cubicBezTo>
                  <a:pt x="500667" y="162978"/>
                  <a:pt x="508033" y="231577"/>
                  <a:pt x="508033" y="311225"/>
                </a:cubicBezTo>
                <a:cubicBezTo>
                  <a:pt x="508494" y="348056"/>
                  <a:pt x="504810" y="394556"/>
                  <a:pt x="494682" y="440595"/>
                </a:cubicBezTo>
                <a:cubicBezTo>
                  <a:pt x="491920" y="453486"/>
                  <a:pt x="487776" y="457169"/>
                  <a:pt x="474885" y="451644"/>
                </a:cubicBezTo>
                <a:cubicBezTo>
                  <a:pt x="458771" y="444739"/>
                  <a:pt x="441276" y="444739"/>
                  <a:pt x="425162" y="452105"/>
                </a:cubicBezTo>
                <a:cubicBezTo>
                  <a:pt x="411350" y="458090"/>
                  <a:pt x="409048" y="451644"/>
                  <a:pt x="406746" y="441055"/>
                </a:cubicBezTo>
                <a:cubicBezTo>
                  <a:pt x="395236" y="393175"/>
                  <a:pt x="392474" y="344834"/>
                  <a:pt x="392934" y="296032"/>
                </a:cubicBezTo>
                <a:cubicBezTo>
                  <a:pt x="394316" y="214082"/>
                  <a:pt x="402603" y="132132"/>
                  <a:pt x="426083" y="52945"/>
                </a:cubicBezTo>
                <a:cubicBezTo>
                  <a:pt x="430687" y="37752"/>
                  <a:pt x="437132" y="23480"/>
                  <a:pt x="442657" y="8747"/>
                </a:cubicBezTo>
                <a:cubicBezTo>
                  <a:pt x="444038" y="5064"/>
                  <a:pt x="445419" y="460"/>
                  <a:pt x="450484" y="0"/>
                </a:cubicBezTo>
                <a:close/>
              </a:path>
            </a:pathLst>
          </a:custGeom>
          <a:solidFill>
            <a:schemeClr val="accent2"/>
          </a:solidFill>
          <a:ln w="4596" cap="flat">
            <a:noFill/>
            <a:prstDash val="solid"/>
            <a:miter/>
          </a:ln>
        </p:spPr>
        <p:txBody>
          <a:bodyPr rtlCol="0" anchor="ctr"/>
          <a:lstStyle/>
          <a:p>
            <a:endParaRPr lang="en-US"/>
          </a:p>
        </p:txBody>
      </p:sp>
      <p:grpSp>
        <p:nvGrpSpPr>
          <p:cNvPr id="189" name="Group 16">
            <a:extLst>
              <a:ext uri="{FF2B5EF4-FFF2-40B4-BE49-F238E27FC236}">
                <a16:creationId xmlns:a16="http://schemas.microsoft.com/office/drawing/2014/main" id="{902B85B8-B4DF-402B-8030-A71EFE0A98FD}"/>
              </a:ext>
            </a:extLst>
          </p:cNvPr>
          <p:cNvGrpSpPr/>
          <p:nvPr/>
        </p:nvGrpSpPr>
        <p:grpSpPr>
          <a:xfrm>
            <a:off x="10985037" y="1411699"/>
            <a:ext cx="775865" cy="775865"/>
            <a:chOff x="4266660" y="45289"/>
            <a:chExt cx="768290" cy="768290"/>
          </a:xfrm>
        </p:grpSpPr>
        <p:sp>
          <p:nvSpPr>
            <p:cNvPr id="190" name="Freeform: Shape 17">
              <a:extLst>
                <a:ext uri="{FF2B5EF4-FFF2-40B4-BE49-F238E27FC236}">
                  <a16:creationId xmlns:a16="http://schemas.microsoft.com/office/drawing/2014/main" id="{C22DBEEB-245F-49B2-8692-E172A4379BA2}"/>
                </a:ext>
              </a:extLst>
            </p:cNvPr>
            <p:cNvSpPr/>
            <p:nvPr/>
          </p:nvSpPr>
          <p:spPr>
            <a:xfrm>
              <a:off x="4266660" y="45289"/>
              <a:ext cx="768290" cy="768290"/>
            </a:xfrm>
            <a:custGeom>
              <a:avLst/>
              <a:gdLst>
                <a:gd name="connsiteX0" fmla="*/ 583092 w 768290"/>
                <a:gd name="connsiteY0" fmla="*/ 51758 h 768290"/>
                <a:gd name="connsiteX1" fmla="*/ 573387 w 768290"/>
                <a:gd name="connsiteY1" fmla="*/ 131014 h 768290"/>
                <a:gd name="connsiteX2" fmla="*/ 596031 w 768290"/>
                <a:gd name="connsiteY2" fmla="*/ 164980 h 768290"/>
                <a:gd name="connsiteX3" fmla="*/ 700357 w 768290"/>
                <a:gd name="connsiteY3" fmla="*/ 188433 h 768290"/>
                <a:gd name="connsiteX4" fmla="*/ 709253 w 768290"/>
                <a:gd name="connsiteY4" fmla="*/ 215121 h 768290"/>
                <a:gd name="connsiteX5" fmla="*/ 671243 w 768290"/>
                <a:gd name="connsiteY5" fmla="*/ 265262 h 768290"/>
                <a:gd name="connsiteX6" fmla="*/ 674478 w 768290"/>
                <a:gd name="connsiteY6" fmla="*/ 293568 h 768290"/>
                <a:gd name="connsiteX7" fmla="*/ 775569 w 768290"/>
                <a:gd name="connsiteY7" fmla="*/ 388189 h 768290"/>
                <a:gd name="connsiteX8" fmla="*/ 706827 w 768290"/>
                <a:gd name="connsiteY8" fmla="*/ 417303 h 768290"/>
                <a:gd name="connsiteX9" fmla="*/ 686609 w 768290"/>
                <a:gd name="connsiteY9" fmla="*/ 463400 h 768290"/>
                <a:gd name="connsiteX10" fmla="*/ 723002 w 768290"/>
                <a:gd name="connsiteY10" fmla="*/ 580666 h 768290"/>
                <a:gd name="connsiteX11" fmla="*/ 635659 w 768290"/>
                <a:gd name="connsiteY11" fmla="*/ 571770 h 768290"/>
                <a:gd name="connsiteX12" fmla="*/ 613015 w 768290"/>
                <a:gd name="connsiteY12" fmla="*/ 587944 h 768290"/>
                <a:gd name="connsiteX13" fmla="*/ 581474 w 768290"/>
                <a:gd name="connsiteY13" fmla="*/ 719767 h 768290"/>
                <a:gd name="connsiteX14" fmla="*/ 511115 w 768290"/>
                <a:gd name="connsiteY14" fmla="*/ 670434 h 768290"/>
                <a:gd name="connsiteX15" fmla="*/ 480384 w 768290"/>
                <a:gd name="connsiteY15" fmla="*/ 673669 h 768290"/>
                <a:gd name="connsiteX16" fmla="*/ 385762 w 768290"/>
                <a:gd name="connsiteY16" fmla="*/ 773951 h 768290"/>
                <a:gd name="connsiteX17" fmla="*/ 350179 w 768290"/>
                <a:gd name="connsiteY17" fmla="*/ 692270 h 768290"/>
                <a:gd name="connsiteX18" fmla="*/ 324299 w 768290"/>
                <a:gd name="connsiteY18" fmla="*/ 680948 h 768290"/>
                <a:gd name="connsiteX19" fmla="*/ 210269 w 768290"/>
                <a:gd name="connsiteY19" fmla="*/ 716532 h 768290"/>
                <a:gd name="connsiteX20" fmla="*/ 192477 w 768290"/>
                <a:gd name="connsiteY20" fmla="*/ 701975 h 768290"/>
                <a:gd name="connsiteX21" fmla="*/ 202182 w 768290"/>
                <a:gd name="connsiteY21" fmla="*/ 637276 h 768290"/>
                <a:gd name="connsiteX22" fmla="*/ 182772 w 768290"/>
                <a:gd name="connsiteY22" fmla="*/ 609780 h 768290"/>
                <a:gd name="connsiteX23" fmla="*/ 50950 w 768290"/>
                <a:gd name="connsiteY23" fmla="*/ 579048 h 768290"/>
                <a:gd name="connsiteX24" fmla="*/ 103517 w 768290"/>
                <a:gd name="connsiteY24" fmla="*/ 508689 h 768290"/>
                <a:gd name="connsiteX25" fmla="*/ 101091 w 768290"/>
                <a:gd name="connsiteY25" fmla="*/ 480384 h 768290"/>
                <a:gd name="connsiteX26" fmla="*/ 0 w 768290"/>
                <a:gd name="connsiteY26" fmla="*/ 385763 h 768290"/>
                <a:gd name="connsiteX27" fmla="*/ 73594 w 768290"/>
                <a:gd name="connsiteY27" fmla="*/ 354222 h 768290"/>
                <a:gd name="connsiteX28" fmla="*/ 91386 w 768290"/>
                <a:gd name="connsiteY28" fmla="*/ 315403 h 768290"/>
                <a:gd name="connsiteX29" fmla="*/ 53376 w 768290"/>
                <a:gd name="connsiteY29" fmla="*/ 192477 h 768290"/>
                <a:gd name="connsiteX30" fmla="*/ 140718 w 768290"/>
                <a:gd name="connsiteY30" fmla="*/ 202182 h 768290"/>
                <a:gd name="connsiteX31" fmla="*/ 164171 w 768290"/>
                <a:gd name="connsiteY31" fmla="*/ 184390 h 768290"/>
                <a:gd name="connsiteX32" fmla="*/ 195712 w 768290"/>
                <a:gd name="connsiteY32" fmla="*/ 50950 h 768290"/>
                <a:gd name="connsiteX33" fmla="*/ 257984 w 768290"/>
                <a:gd name="connsiteY33" fmla="*/ 97856 h 768290"/>
                <a:gd name="connsiteX34" fmla="*/ 303272 w 768290"/>
                <a:gd name="connsiteY34" fmla="*/ 93004 h 768290"/>
                <a:gd name="connsiteX35" fmla="*/ 389806 w 768290"/>
                <a:gd name="connsiteY35" fmla="*/ 0 h 768290"/>
                <a:gd name="connsiteX36" fmla="*/ 422155 w 768290"/>
                <a:gd name="connsiteY36" fmla="*/ 74403 h 768290"/>
                <a:gd name="connsiteX37" fmla="*/ 457739 w 768290"/>
                <a:gd name="connsiteY37" fmla="*/ 91386 h 768290"/>
                <a:gd name="connsiteX38" fmla="*/ 583092 w 768290"/>
                <a:gd name="connsiteY38" fmla="*/ 51758 h 76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8290" h="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chemeClr val="accent3">
                <a:lumMod val="60000"/>
                <a:lumOff val="40000"/>
              </a:schemeClr>
            </a:solidFill>
            <a:ln w="8081" cap="flat">
              <a:noFill/>
              <a:prstDash val="solid"/>
              <a:miter/>
            </a:ln>
          </p:spPr>
          <p:txBody>
            <a:bodyPr rtlCol="0" anchor="ctr"/>
            <a:lstStyle/>
            <a:p>
              <a:endParaRPr lang="en-US"/>
            </a:p>
          </p:txBody>
        </p:sp>
        <p:sp>
          <p:nvSpPr>
            <p:cNvPr id="191" name="Freeform: Shape 18">
              <a:extLst>
                <a:ext uri="{FF2B5EF4-FFF2-40B4-BE49-F238E27FC236}">
                  <a16:creationId xmlns:a16="http://schemas.microsoft.com/office/drawing/2014/main" id="{EFD1A07C-97B5-4211-8EEC-1DE1F3005229}"/>
                </a:ext>
              </a:extLst>
            </p:cNvPr>
            <p:cNvSpPr/>
            <p:nvPr/>
          </p:nvSpPr>
          <p:spPr>
            <a:xfrm>
              <a:off x="4418684" y="198118"/>
              <a:ext cx="460974" cy="460974"/>
            </a:xfrm>
            <a:custGeom>
              <a:avLst/>
              <a:gdLst>
                <a:gd name="connsiteX0" fmla="*/ 229695 w 460974"/>
                <a:gd name="connsiteY0" fmla="*/ 463421 h 460974"/>
                <a:gd name="connsiteX1" fmla="*/ 17 w 460974"/>
                <a:gd name="connsiteY1" fmla="*/ 230507 h 460974"/>
                <a:gd name="connsiteX2" fmla="*/ 240209 w 460974"/>
                <a:gd name="connsiteY2" fmla="*/ 20 h 460974"/>
                <a:gd name="connsiteX3" fmla="*/ 466652 w 460974"/>
                <a:gd name="connsiteY3" fmla="*/ 235360 h 460974"/>
                <a:gd name="connsiteX4" fmla="*/ 229695 w 460974"/>
                <a:gd name="connsiteY4" fmla="*/ 463421 h 46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74" h="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3"/>
            </a:solidFill>
            <a:ln w="8081" cap="flat">
              <a:noFill/>
              <a:prstDash val="solid"/>
              <a:miter/>
            </a:ln>
          </p:spPr>
          <p:txBody>
            <a:bodyPr rtlCol="0" anchor="ctr"/>
            <a:lstStyle/>
            <a:p>
              <a:endParaRPr lang="en-US"/>
            </a:p>
          </p:txBody>
        </p:sp>
      </p:grpSp>
      <p:grpSp>
        <p:nvGrpSpPr>
          <p:cNvPr id="192" name="Graphic 93">
            <a:extLst>
              <a:ext uri="{FF2B5EF4-FFF2-40B4-BE49-F238E27FC236}">
                <a16:creationId xmlns:a16="http://schemas.microsoft.com/office/drawing/2014/main" id="{3CD8B249-5F1B-4E54-8760-43A36710BEA2}"/>
              </a:ext>
            </a:extLst>
          </p:cNvPr>
          <p:cNvGrpSpPr/>
          <p:nvPr/>
        </p:nvGrpSpPr>
        <p:grpSpPr>
          <a:xfrm>
            <a:off x="7796759" y="653162"/>
            <a:ext cx="1208052" cy="620062"/>
            <a:chOff x="2867025" y="1771650"/>
            <a:chExt cx="6457950" cy="3314700"/>
          </a:xfrm>
          <a:solidFill>
            <a:schemeClr val="accent1"/>
          </a:solidFill>
        </p:grpSpPr>
        <p:sp>
          <p:nvSpPr>
            <p:cNvPr id="193" name="Freeform: Shape 23">
              <a:extLst>
                <a:ext uri="{FF2B5EF4-FFF2-40B4-BE49-F238E27FC236}">
                  <a16:creationId xmlns:a16="http://schemas.microsoft.com/office/drawing/2014/main" id="{B27D7EA2-02F2-45FC-93BC-EC92A0B82A81}"/>
                </a:ext>
              </a:extLst>
            </p:cNvPr>
            <p:cNvSpPr/>
            <p:nvPr/>
          </p:nvSpPr>
          <p:spPr>
            <a:xfrm>
              <a:off x="3952359" y="1771799"/>
              <a:ext cx="4924425" cy="2000250"/>
            </a:xfrm>
            <a:custGeom>
              <a:avLst/>
              <a:gdLst>
                <a:gd name="connsiteX0" fmla="*/ 4816356 w 4924425"/>
                <a:gd name="connsiteY0" fmla="*/ 503723 h 2000250"/>
                <a:gd name="connsiteX1" fmla="*/ 3545721 w 4924425"/>
                <a:gd name="connsiteY1" fmla="*/ 1756 h 2000250"/>
                <a:gd name="connsiteX2" fmla="*/ 1398786 w 4924425"/>
                <a:gd name="connsiteY2" fmla="*/ 1522898 h 2000250"/>
                <a:gd name="connsiteX3" fmla="*/ 448191 w 4924425"/>
                <a:gd name="connsiteY3" fmla="*/ 1861036 h 2000250"/>
                <a:gd name="connsiteX4" fmla="*/ 72906 w 4924425"/>
                <a:gd name="connsiteY4" fmla="*/ 1776263 h 2000250"/>
                <a:gd name="connsiteX5" fmla="*/ 37663 w 4924425"/>
                <a:gd name="connsiteY5" fmla="*/ 1849606 h 2000250"/>
                <a:gd name="connsiteX6" fmla="*/ 1003498 w 4924425"/>
                <a:gd name="connsiteY6" fmla="*/ 1944856 h 2000250"/>
                <a:gd name="connsiteX7" fmla="*/ 3428563 w 4924425"/>
                <a:gd name="connsiteY7" fmla="*/ 254168 h 2000250"/>
                <a:gd name="connsiteX8" fmla="*/ 4616331 w 4924425"/>
                <a:gd name="connsiteY8" fmla="*/ 495151 h 2000250"/>
                <a:gd name="connsiteX9" fmla="*/ 4816356 w 4924425"/>
                <a:gd name="connsiteY9" fmla="*/ 503723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24425" h="2000250">
                  <a:moveTo>
                    <a:pt x="4816356" y="503723"/>
                  </a:moveTo>
                  <a:cubicBezTo>
                    <a:pt x="4614426" y="345608"/>
                    <a:pt x="4104839" y="-28724"/>
                    <a:pt x="3545721" y="1756"/>
                  </a:cubicBezTo>
                  <a:cubicBezTo>
                    <a:pt x="2733238" y="45571"/>
                    <a:pt x="2271276" y="718988"/>
                    <a:pt x="1398786" y="1522898"/>
                  </a:cubicBezTo>
                  <a:cubicBezTo>
                    <a:pt x="1044456" y="1849606"/>
                    <a:pt x="750133" y="1885801"/>
                    <a:pt x="448191" y="1861036"/>
                  </a:cubicBezTo>
                  <a:cubicBezTo>
                    <a:pt x="254833" y="1844843"/>
                    <a:pt x="199588" y="1760071"/>
                    <a:pt x="72906" y="1776263"/>
                  </a:cubicBezTo>
                  <a:cubicBezTo>
                    <a:pt x="-2342" y="1785788"/>
                    <a:pt x="-28059" y="1824841"/>
                    <a:pt x="37663" y="1849606"/>
                  </a:cubicBezTo>
                  <a:cubicBezTo>
                    <a:pt x="158631" y="1895326"/>
                    <a:pt x="477718" y="2100114"/>
                    <a:pt x="1003498" y="1944856"/>
                  </a:cubicBezTo>
                  <a:cubicBezTo>
                    <a:pt x="1836936" y="1697206"/>
                    <a:pt x="2517973" y="436096"/>
                    <a:pt x="3428563" y="254168"/>
                  </a:cubicBezTo>
                  <a:cubicBezTo>
                    <a:pt x="3926721" y="155108"/>
                    <a:pt x="4436309" y="376088"/>
                    <a:pt x="4616331" y="495151"/>
                  </a:cubicBezTo>
                  <a:cubicBezTo>
                    <a:pt x="4908748" y="686603"/>
                    <a:pt x="5031621" y="680888"/>
                    <a:pt x="4816356" y="503723"/>
                  </a:cubicBezTo>
                  <a:close/>
                </a:path>
              </a:pathLst>
            </a:custGeom>
            <a:grpFill/>
            <a:ln w="9525" cap="flat">
              <a:noFill/>
              <a:prstDash val="solid"/>
              <a:miter/>
            </a:ln>
          </p:spPr>
          <p:txBody>
            <a:bodyPr rtlCol="0" anchor="ctr"/>
            <a:lstStyle/>
            <a:p>
              <a:endParaRPr lang="en-US"/>
            </a:p>
          </p:txBody>
        </p:sp>
        <p:sp>
          <p:nvSpPr>
            <p:cNvPr id="194" name="Freeform: Shape 24">
              <a:extLst>
                <a:ext uri="{FF2B5EF4-FFF2-40B4-BE49-F238E27FC236}">
                  <a16:creationId xmlns:a16="http://schemas.microsoft.com/office/drawing/2014/main" id="{37601A0C-DDDC-447F-80C9-BC7D6B5C6FD5}"/>
                </a:ext>
              </a:extLst>
            </p:cNvPr>
            <p:cNvSpPr/>
            <p:nvPr/>
          </p:nvSpPr>
          <p:spPr>
            <a:xfrm>
              <a:off x="2867057" y="2952853"/>
              <a:ext cx="4781550" cy="2124075"/>
            </a:xfrm>
            <a:custGeom>
              <a:avLst/>
              <a:gdLst>
                <a:gd name="connsiteX0" fmla="*/ 60928 w 4781550"/>
                <a:gd name="connsiteY0" fmla="*/ 811427 h 2124075"/>
                <a:gd name="connsiteX1" fmla="*/ 1222025 w 4781550"/>
                <a:gd name="connsiteY1" fmla="*/ 2005862 h 2124075"/>
                <a:gd name="connsiteX2" fmla="*/ 3521361 w 4781550"/>
                <a:gd name="connsiteY2" fmla="*/ 1166709 h 2124075"/>
                <a:gd name="connsiteX3" fmla="*/ 4294790 w 4781550"/>
                <a:gd name="connsiteY3" fmla="*/ 288504 h 2124075"/>
                <a:gd name="connsiteX4" fmla="*/ 4736750 w 4781550"/>
                <a:gd name="connsiteY4" fmla="*/ 87527 h 2124075"/>
                <a:gd name="connsiteX5" fmla="*/ 4673886 w 4781550"/>
                <a:gd name="connsiteY5" fmla="*/ 5612 h 2124075"/>
                <a:gd name="connsiteX6" fmla="*/ 3493738 w 4781550"/>
                <a:gd name="connsiteY6" fmla="*/ 829524 h 2124075"/>
                <a:gd name="connsiteX7" fmla="*/ 1367758 w 4781550"/>
                <a:gd name="connsiteY7" fmla="*/ 1776309 h 2124075"/>
                <a:gd name="connsiteX8" fmla="*/ 216185 w 4781550"/>
                <a:gd name="connsiteY8" fmla="*/ 794282 h 2124075"/>
                <a:gd name="connsiteX9" fmla="*/ 60928 w 4781550"/>
                <a:gd name="connsiteY9" fmla="*/ 811427 h 21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1550" h="2124075">
                  <a:moveTo>
                    <a:pt x="60928" y="811427"/>
                  </a:moveTo>
                  <a:cubicBezTo>
                    <a:pt x="239045" y="1165757"/>
                    <a:pt x="554323" y="1754402"/>
                    <a:pt x="1222025" y="2005862"/>
                  </a:cubicBezTo>
                  <a:cubicBezTo>
                    <a:pt x="1984025" y="2292564"/>
                    <a:pt x="2795555" y="2114447"/>
                    <a:pt x="3521361" y="1166709"/>
                  </a:cubicBezTo>
                  <a:cubicBezTo>
                    <a:pt x="3869023" y="713319"/>
                    <a:pt x="4041425" y="431379"/>
                    <a:pt x="4294790" y="288504"/>
                  </a:cubicBezTo>
                  <a:cubicBezTo>
                    <a:pt x="4554823" y="141819"/>
                    <a:pt x="4627213" y="141819"/>
                    <a:pt x="4736750" y="87527"/>
                  </a:cubicBezTo>
                  <a:cubicBezTo>
                    <a:pt x="4804378" y="54189"/>
                    <a:pt x="4819618" y="-21058"/>
                    <a:pt x="4673886" y="5612"/>
                  </a:cubicBezTo>
                  <a:cubicBezTo>
                    <a:pt x="4180490" y="97052"/>
                    <a:pt x="3946175" y="340892"/>
                    <a:pt x="3493738" y="829524"/>
                  </a:cubicBezTo>
                  <a:cubicBezTo>
                    <a:pt x="2636488" y="1755354"/>
                    <a:pt x="2274538" y="1970619"/>
                    <a:pt x="1367758" y="1776309"/>
                  </a:cubicBezTo>
                  <a:cubicBezTo>
                    <a:pt x="738155" y="1639149"/>
                    <a:pt x="345725" y="967637"/>
                    <a:pt x="216185" y="794282"/>
                  </a:cubicBezTo>
                  <a:cubicBezTo>
                    <a:pt x="6635" y="513294"/>
                    <a:pt x="-61945" y="528534"/>
                    <a:pt x="60928" y="811427"/>
                  </a:cubicBezTo>
                  <a:close/>
                </a:path>
              </a:pathLst>
            </a:custGeom>
            <a:grpFill/>
            <a:ln w="9525" cap="flat">
              <a:noFill/>
              <a:prstDash val="solid"/>
              <a:miter/>
            </a:ln>
          </p:spPr>
          <p:txBody>
            <a:bodyPr rtlCol="0" anchor="ctr"/>
            <a:lstStyle/>
            <a:p>
              <a:endParaRPr lang="en-US"/>
            </a:p>
          </p:txBody>
        </p:sp>
        <p:sp>
          <p:nvSpPr>
            <p:cNvPr id="195" name="Freeform: Shape 25">
              <a:extLst>
                <a:ext uri="{FF2B5EF4-FFF2-40B4-BE49-F238E27FC236}">
                  <a16:creationId xmlns:a16="http://schemas.microsoft.com/office/drawing/2014/main" id="{07F688F9-3831-4BD1-9DF7-60DF6304E3C3}"/>
                </a:ext>
              </a:extLst>
            </p:cNvPr>
            <p:cNvSpPr/>
            <p:nvPr/>
          </p:nvSpPr>
          <p:spPr>
            <a:xfrm>
              <a:off x="3097529" y="2204085"/>
              <a:ext cx="6229350" cy="2381250"/>
            </a:xfrm>
            <a:custGeom>
              <a:avLst/>
              <a:gdLst>
                <a:gd name="connsiteX0" fmla="*/ 25719 w 6229350"/>
                <a:gd name="connsiteY0" fmla="*/ 330517 h 2381250"/>
                <a:gd name="connsiteX1" fmla="*/ 1000126 w 6229350"/>
                <a:gd name="connsiteY1" fmla="*/ 2107883 h 2381250"/>
                <a:gd name="connsiteX2" fmla="*/ 3358516 w 6229350"/>
                <a:gd name="connsiteY2" fmla="*/ 1084898 h 2381250"/>
                <a:gd name="connsiteX3" fmla="*/ 4532949 w 6229350"/>
                <a:gd name="connsiteY3" fmla="*/ 415290 h 2381250"/>
                <a:gd name="connsiteX4" fmla="*/ 5518786 w 6229350"/>
                <a:gd name="connsiteY4" fmla="*/ 726757 h 2381250"/>
                <a:gd name="connsiteX5" fmla="*/ 5325429 w 6229350"/>
                <a:gd name="connsiteY5" fmla="*/ 2019300 h 2381250"/>
                <a:gd name="connsiteX6" fmla="*/ 4798697 w 6229350"/>
                <a:gd name="connsiteY6" fmla="*/ 1522095 h 2381250"/>
                <a:gd name="connsiteX7" fmla="*/ 5192079 w 6229350"/>
                <a:gd name="connsiteY7" fmla="*/ 1128712 h 2381250"/>
                <a:gd name="connsiteX8" fmla="*/ 5470209 w 6229350"/>
                <a:gd name="connsiteY8" fmla="*/ 1330643 h 2381250"/>
                <a:gd name="connsiteX9" fmla="*/ 5098734 w 6229350"/>
                <a:gd name="connsiteY9" fmla="*/ 1575435 h 2381250"/>
                <a:gd name="connsiteX10" fmla="*/ 5379722 w 6229350"/>
                <a:gd name="connsiteY10" fmla="*/ 1746885 h 2381250"/>
                <a:gd name="connsiteX11" fmla="*/ 5694047 w 6229350"/>
                <a:gd name="connsiteY11" fmla="*/ 1315403 h 2381250"/>
                <a:gd name="connsiteX12" fmla="*/ 5046347 w 6229350"/>
                <a:gd name="connsiteY12" fmla="*/ 864870 h 2381250"/>
                <a:gd name="connsiteX13" fmla="*/ 4449129 w 6229350"/>
                <a:gd name="connsiteY13" fmla="*/ 1474470 h 2381250"/>
                <a:gd name="connsiteX14" fmla="*/ 5313047 w 6229350"/>
                <a:gd name="connsiteY14" fmla="*/ 2382203 h 2381250"/>
                <a:gd name="connsiteX15" fmla="*/ 6136007 w 6229350"/>
                <a:gd name="connsiteY15" fmla="*/ 1859280 h 2381250"/>
                <a:gd name="connsiteX16" fmla="*/ 5916932 w 6229350"/>
                <a:gd name="connsiteY16" fmla="*/ 547688 h 2381250"/>
                <a:gd name="connsiteX17" fmla="*/ 4589147 w 6229350"/>
                <a:gd name="connsiteY17" fmla="*/ 0 h 2381250"/>
                <a:gd name="connsiteX18" fmla="*/ 3239454 w 6229350"/>
                <a:gd name="connsiteY18" fmla="*/ 626745 h 2381250"/>
                <a:gd name="connsiteX19" fmla="*/ 1113474 w 6229350"/>
                <a:gd name="connsiteY19" fmla="*/ 1830705 h 2381250"/>
                <a:gd name="connsiteX20" fmla="*/ 144781 w 6229350"/>
                <a:gd name="connsiteY20" fmla="*/ 279082 h 2381250"/>
                <a:gd name="connsiteX21" fmla="*/ 25719 w 6229350"/>
                <a:gd name="connsiteY21" fmla="*/ 330517 h 238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29350" h="2381250">
                  <a:moveTo>
                    <a:pt x="25719" y="330517"/>
                  </a:moveTo>
                  <a:cubicBezTo>
                    <a:pt x="-114299" y="1200150"/>
                    <a:pt x="332424" y="1857375"/>
                    <a:pt x="1000126" y="2107883"/>
                  </a:cubicBezTo>
                  <a:cubicBezTo>
                    <a:pt x="1762126" y="2394585"/>
                    <a:pt x="2336484" y="2121218"/>
                    <a:pt x="3358516" y="1084898"/>
                  </a:cubicBezTo>
                  <a:cubicBezTo>
                    <a:pt x="3822384" y="614363"/>
                    <a:pt x="4031934" y="507682"/>
                    <a:pt x="4532949" y="415290"/>
                  </a:cubicBezTo>
                  <a:cubicBezTo>
                    <a:pt x="4652964" y="393382"/>
                    <a:pt x="5161599" y="481013"/>
                    <a:pt x="5518786" y="726757"/>
                  </a:cubicBezTo>
                  <a:cubicBezTo>
                    <a:pt x="5968366" y="1035368"/>
                    <a:pt x="5968366" y="1968818"/>
                    <a:pt x="5325429" y="2019300"/>
                  </a:cubicBezTo>
                  <a:cubicBezTo>
                    <a:pt x="5155884" y="2032635"/>
                    <a:pt x="4754882" y="1919287"/>
                    <a:pt x="4798697" y="1522095"/>
                  </a:cubicBezTo>
                  <a:cubicBezTo>
                    <a:pt x="4806316" y="1453515"/>
                    <a:pt x="4834891" y="1163003"/>
                    <a:pt x="5192079" y="1128712"/>
                  </a:cubicBezTo>
                  <a:cubicBezTo>
                    <a:pt x="5227322" y="1124903"/>
                    <a:pt x="5465447" y="1211580"/>
                    <a:pt x="5470209" y="1330643"/>
                  </a:cubicBezTo>
                  <a:cubicBezTo>
                    <a:pt x="5488307" y="1765935"/>
                    <a:pt x="5145407" y="1486853"/>
                    <a:pt x="5098734" y="1575435"/>
                  </a:cubicBezTo>
                  <a:cubicBezTo>
                    <a:pt x="5060634" y="1647825"/>
                    <a:pt x="5215891" y="1764030"/>
                    <a:pt x="5379722" y="1746885"/>
                  </a:cubicBezTo>
                  <a:cubicBezTo>
                    <a:pt x="5620704" y="1721168"/>
                    <a:pt x="5722622" y="1493520"/>
                    <a:pt x="5694047" y="1315403"/>
                  </a:cubicBezTo>
                  <a:cubicBezTo>
                    <a:pt x="5626419" y="892493"/>
                    <a:pt x="5255897" y="820103"/>
                    <a:pt x="5046347" y="864870"/>
                  </a:cubicBezTo>
                  <a:cubicBezTo>
                    <a:pt x="4565334" y="966787"/>
                    <a:pt x="4459606" y="1340168"/>
                    <a:pt x="4449129" y="1474470"/>
                  </a:cubicBezTo>
                  <a:cubicBezTo>
                    <a:pt x="4385312" y="2303145"/>
                    <a:pt x="5052061" y="2382203"/>
                    <a:pt x="5313047" y="2382203"/>
                  </a:cubicBezTo>
                  <a:cubicBezTo>
                    <a:pt x="5772152" y="2382203"/>
                    <a:pt x="6018849" y="2139315"/>
                    <a:pt x="6136007" y="1859280"/>
                  </a:cubicBezTo>
                  <a:cubicBezTo>
                    <a:pt x="6297932" y="1473518"/>
                    <a:pt x="6264594" y="1008698"/>
                    <a:pt x="5916932" y="547688"/>
                  </a:cubicBezTo>
                  <a:cubicBezTo>
                    <a:pt x="5782629" y="370523"/>
                    <a:pt x="5327334" y="0"/>
                    <a:pt x="4589147" y="0"/>
                  </a:cubicBezTo>
                  <a:cubicBezTo>
                    <a:pt x="4246247" y="0"/>
                    <a:pt x="3691891" y="139065"/>
                    <a:pt x="3239454" y="626745"/>
                  </a:cubicBezTo>
                  <a:cubicBezTo>
                    <a:pt x="2382204" y="1552575"/>
                    <a:pt x="2020254" y="2025015"/>
                    <a:pt x="1113474" y="1830705"/>
                  </a:cubicBezTo>
                  <a:cubicBezTo>
                    <a:pt x="485776" y="1696403"/>
                    <a:pt x="8574" y="984885"/>
                    <a:pt x="144781" y="279082"/>
                  </a:cubicBezTo>
                  <a:cubicBezTo>
                    <a:pt x="199074" y="0"/>
                    <a:pt x="100014" y="3810"/>
                    <a:pt x="25719" y="330517"/>
                  </a:cubicBezTo>
                  <a:close/>
                </a:path>
              </a:pathLst>
            </a:custGeom>
            <a:grpFill/>
            <a:ln w="9525" cap="flat">
              <a:noFill/>
              <a:prstDash val="solid"/>
              <a:miter/>
            </a:ln>
          </p:spPr>
          <p:txBody>
            <a:bodyPr rtlCol="0" anchor="ctr"/>
            <a:lstStyle/>
            <a:p>
              <a:endParaRPr lang="en-US"/>
            </a:p>
          </p:txBody>
        </p:sp>
      </p:grpSp>
      <p:grpSp>
        <p:nvGrpSpPr>
          <p:cNvPr id="196" name="Group 11">
            <a:extLst>
              <a:ext uri="{FF2B5EF4-FFF2-40B4-BE49-F238E27FC236}">
                <a16:creationId xmlns:a16="http://schemas.microsoft.com/office/drawing/2014/main" id="{67556BC6-A5FE-4C1B-BC1F-01C355FA04B7}"/>
              </a:ext>
            </a:extLst>
          </p:cNvPr>
          <p:cNvGrpSpPr/>
          <p:nvPr/>
        </p:nvGrpSpPr>
        <p:grpSpPr>
          <a:xfrm>
            <a:off x="236185" y="3538510"/>
            <a:ext cx="1546155" cy="505120"/>
            <a:chOff x="4723437" y="2782010"/>
            <a:chExt cx="1546155" cy="505120"/>
          </a:xfrm>
        </p:grpSpPr>
        <p:sp>
          <p:nvSpPr>
            <p:cNvPr id="197" name="Freeform: Shape 12">
              <a:extLst>
                <a:ext uri="{FF2B5EF4-FFF2-40B4-BE49-F238E27FC236}">
                  <a16:creationId xmlns:a16="http://schemas.microsoft.com/office/drawing/2014/main" id="{943F62B1-3067-40C3-9A6F-CF2F268C20E4}"/>
                </a:ext>
              </a:extLst>
            </p:cNvPr>
            <p:cNvSpPr/>
            <p:nvPr/>
          </p:nvSpPr>
          <p:spPr>
            <a:xfrm>
              <a:off x="4723437" y="3035109"/>
              <a:ext cx="303918" cy="252021"/>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198" name="Freeform: Shape 13">
              <a:extLst>
                <a:ext uri="{FF2B5EF4-FFF2-40B4-BE49-F238E27FC236}">
                  <a16:creationId xmlns:a16="http://schemas.microsoft.com/office/drawing/2014/main" id="{170B4A0C-61D1-4995-A6CB-52189760AB1F}"/>
                </a:ext>
              </a:extLst>
            </p:cNvPr>
            <p:cNvSpPr/>
            <p:nvPr/>
          </p:nvSpPr>
          <p:spPr>
            <a:xfrm>
              <a:off x="4990334" y="2782010"/>
              <a:ext cx="609135" cy="505120"/>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199" name="Freeform: Shape 14">
              <a:extLst>
                <a:ext uri="{FF2B5EF4-FFF2-40B4-BE49-F238E27FC236}">
                  <a16:creationId xmlns:a16="http://schemas.microsoft.com/office/drawing/2014/main" id="{1FAAD572-2F5B-4274-8A2E-A70CCFFE69E9}"/>
                </a:ext>
              </a:extLst>
            </p:cNvPr>
            <p:cNvSpPr/>
            <p:nvPr/>
          </p:nvSpPr>
          <p:spPr>
            <a:xfrm>
              <a:off x="5589947" y="2972095"/>
              <a:ext cx="379909" cy="315035"/>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200" name="Freeform: Shape 15">
              <a:extLst>
                <a:ext uri="{FF2B5EF4-FFF2-40B4-BE49-F238E27FC236}">
                  <a16:creationId xmlns:a16="http://schemas.microsoft.com/office/drawing/2014/main" id="{7169ED09-0764-4464-A24F-9D0CDE074BD2}"/>
                </a:ext>
              </a:extLst>
            </p:cNvPr>
            <p:cNvSpPr/>
            <p:nvPr/>
          </p:nvSpPr>
          <p:spPr>
            <a:xfrm>
              <a:off x="5965674" y="3035109"/>
              <a:ext cx="303918" cy="252021"/>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grpSp>
      <p:grpSp>
        <p:nvGrpSpPr>
          <p:cNvPr id="201" name="Group 160">
            <a:extLst>
              <a:ext uri="{FF2B5EF4-FFF2-40B4-BE49-F238E27FC236}">
                <a16:creationId xmlns:a16="http://schemas.microsoft.com/office/drawing/2014/main" id="{0C474154-3A3E-43D3-8643-89D1AE12C708}"/>
              </a:ext>
            </a:extLst>
          </p:cNvPr>
          <p:cNvGrpSpPr/>
          <p:nvPr/>
        </p:nvGrpSpPr>
        <p:grpSpPr>
          <a:xfrm>
            <a:off x="9739994" y="3341704"/>
            <a:ext cx="2495744" cy="1824589"/>
            <a:chOff x="6507335" y="1364938"/>
            <a:chExt cx="5069642" cy="3706314"/>
          </a:xfrm>
        </p:grpSpPr>
        <p:sp>
          <p:nvSpPr>
            <p:cNvPr id="202" name="Rectangle 161">
              <a:extLst>
                <a:ext uri="{FF2B5EF4-FFF2-40B4-BE49-F238E27FC236}">
                  <a16:creationId xmlns:a16="http://schemas.microsoft.com/office/drawing/2014/main" id="{25D16D5D-732B-4D25-85DD-F0BF538A6AAA}"/>
                </a:ext>
              </a:extLst>
            </p:cNvPr>
            <p:cNvSpPr/>
            <p:nvPr/>
          </p:nvSpPr>
          <p:spPr>
            <a:xfrm>
              <a:off x="6658029" y="3997592"/>
              <a:ext cx="1999877" cy="1264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162">
              <a:extLst>
                <a:ext uri="{FF2B5EF4-FFF2-40B4-BE49-F238E27FC236}">
                  <a16:creationId xmlns:a16="http://schemas.microsoft.com/office/drawing/2014/main" id="{C8C51698-C12F-4996-A222-0A18CE9BA9D0}"/>
                </a:ext>
              </a:extLst>
            </p:cNvPr>
            <p:cNvSpPr/>
            <p:nvPr/>
          </p:nvSpPr>
          <p:spPr>
            <a:xfrm>
              <a:off x="6658029" y="4036079"/>
              <a:ext cx="1999877" cy="4950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163">
              <a:extLst>
                <a:ext uri="{FF2B5EF4-FFF2-40B4-BE49-F238E27FC236}">
                  <a16:creationId xmlns:a16="http://schemas.microsoft.com/office/drawing/2014/main" id="{4A8F996A-E91E-4996-ACCC-74DBD0E31130}"/>
                </a:ext>
              </a:extLst>
            </p:cNvPr>
            <p:cNvSpPr/>
            <p:nvPr/>
          </p:nvSpPr>
          <p:spPr>
            <a:xfrm>
              <a:off x="7496055" y="1364938"/>
              <a:ext cx="3229850" cy="1309780"/>
            </a:xfrm>
            <a:custGeom>
              <a:avLst/>
              <a:gdLst>
                <a:gd name="connsiteX0" fmla="*/ 1461689 w 1460861"/>
                <a:gd name="connsiteY0" fmla="*/ 525423 h 592413"/>
                <a:gd name="connsiteX1" fmla="*/ 1371659 w 1460861"/>
                <a:gd name="connsiteY1" fmla="*/ 591035 h 592413"/>
                <a:gd name="connsiteX2" fmla="*/ 1355947 w 1460861"/>
                <a:gd name="connsiteY2" fmla="*/ 588911 h 592413"/>
                <a:gd name="connsiteX3" fmla="*/ 1014513 w 1460861"/>
                <a:gd name="connsiteY3" fmla="*/ 342178 h 592413"/>
                <a:gd name="connsiteX4" fmla="*/ 742937 w 1460861"/>
                <a:gd name="connsiteY4" fmla="*/ 145557 h 592413"/>
                <a:gd name="connsiteX5" fmla="*/ 719368 w 1460861"/>
                <a:gd name="connsiteY5" fmla="*/ 145344 h 592413"/>
                <a:gd name="connsiteX6" fmla="*/ 107207 w 1460861"/>
                <a:gd name="connsiteY6" fmla="*/ 588487 h 592413"/>
                <a:gd name="connsiteX7" fmla="*/ 86186 w 1460861"/>
                <a:gd name="connsiteY7" fmla="*/ 588274 h 592413"/>
                <a:gd name="connsiteX8" fmla="*/ 4862 w 1460861"/>
                <a:gd name="connsiteY8" fmla="*/ 530519 h 592413"/>
                <a:gd name="connsiteX9" fmla="*/ 3588 w 1460861"/>
                <a:gd name="connsiteY9" fmla="*/ 521177 h 592413"/>
                <a:gd name="connsiteX10" fmla="*/ 174942 w 1460861"/>
                <a:gd name="connsiteY10" fmla="*/ 398022 h 592413"/>
                <a:gd name="connsiteX11" fmla="*/ 312959 w 1460861"/>
                <a:gd name="connsiteY11" fmla="*/ 298225 h 592413"/>
                <a:gd name="connsiteX12" fmla="*/ 488985 w 1460861"/>
                <a:gd name="connsiteY12" fmla="*/ 171037 h 592413"/>
                <a:gd name="connsiteX13" fmla="*/ 642078 w 1460861"/>
                <a:gd name="connsiteY13" fmla="*/ 60410 h 592413"/>
                <a:gd name="connsiteX14" fmla="*/ 718094 w 1460861"/>
                <a:gd name="connsiteY14" fmla="*/ 5203 h 592413"/>
                <a:gd name="connsiteX15" fmla="*/ 741450 w 1460861"/>
                <a:gd name="connsiteY15" fmla="*/ 4991 h 592413"/>
                <a:gd name="connsiteX16" fmla="*/ 945292 w 1460861"/>
                <a:gd name="connsiteY16" fmla="*/ 152351 h 592413"/>
                <a:gd name="connsiteX17" fmla="*/ 1157626 w 1460861"/>
                <a:gd name="connsiteY17" fmla="*/ 306082 h 592413"/>
                <a:gd name="connsiteX18" fmla="*/ 1461689 w 1460861"/>
                <a:gd name="connsiteY18" fmla="*/ 525423 h 59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0861" h="592413">
                  <a:moveTo>
                    <a:pt x="1461689" y="525423"/>
                  </a:moveTo>
                  <a:cubicBezTo>
                    <a:pt x="1430901" y="547718"/>
                    <a:pt x="1400962" y="568952"/>
                    <a:pt x="1371659" y="591035"/>
                  </a:cubicBezTo>
                  <a:cubicBezTo>
                    <a:pt x="1364652" y="596131"/>
                    <a:pt x="1360830" y="592521"/>
                    <a:pt x="1355947" y="588911"/>
                  </a:cubicBezTo>
                  <a:cubicBezTo>
                    <a:pt x="1242135" y="506525"/>
                    <a:pt x="1128324" y="424352"/>
                    <a:pt x="1014513" y="342178"/>
                  </a:cubicBezTo>
                  <a:cubicBezTo>
                    <a:pt x="923846" y="276779"/>
                    <a:pt x="833179" y="211380"/>
                    <a:pt x="742937" y="145557"/>
                  </a:cubicBezTo>
                  <a:cubicBezTo>
                    <a:pt x="734019" y="139187"/>
                    <a:pt x="728710" y="138762"/>
                    <a:pt x="719368" y="145344"/>
                  </a:cubicBezTo>
                  <a:cubicBezTo>
                    <a:pt x="515526" y="293129"/>
                    <a:pt x="311261" y="440702"/>
                    <a:pt x="107207" y="588487"/>
                  </a:cubicBezTo>
                  <a:cubicBezTo>
                    <a:pt x="98926" y="594432"/>
                    <a:pt x="94042" y="594007"/>
                    <a:pt x="86186" y="588274"/>
                  </a:cubicBezTo>
                  <a:cubicBezTo>
                    <a:pt x="59432" y="568527"/>
                    <a:pt x="32041" y="549629"/>
                    <a:pt x="4862" y="530519"/>
                  </a:cubicBezTo>
                  <a:cubicBezTo>
                    <a:pt x="403" y="527334"/>
                    <a:pt x="-2782" y="525636"/>
                    <a:pt x="3588" y="521177"/>
                  </a:cubicBezTo>
                  <a:cubicBezTo>
                    <a:pt x="60706" y="480196"/>
                    <a:pt x="117824" y="439215"/>
                    <a:pt x="174942" y="398022"/>
                  </a:cubicBezTo>
                  <a:cubicBezTo>
                    <a:pt x="221019" y="364898"/>
                    <a:pt x="266883" y="331562"/>
                    <a:pt x="312959" y="298225"/>
                  </a:cubicBezTo>
                  <a:cubicBezTo>
                    <a:pt x="371564" y="255758"/>
                    <a:pt x="430380" y="213504"/>
                    <a:pt x="488985" y="171037"/>
                  </a:cubicBezTo>
                  <a:cubicBezTo>
                    <a:pt x="539945" y="134091"/>
                    <a:pt x="591118" y="97357"/>
                    <a:pt x="642078" y="60410"/>
                  </a:cubicBezTo>
                  <a:cubicBezTo>
                    <a:pt x="667558" y="42150"/>
                    <a:pt x="693463" y="24314"/>
                    <a:pt x="718094" y="5203"/>
                  </a:cubicBezTo>
                  <a:cubicBezTo>
                    <a:pt x="727224" y="-2016"/>
                    <a:pt x="732745" y="-1379"/>
                    <a:pt x="741450" y="4991"/>
                  </a:cubicBezTo>
                  <a:cubicBezTo>
                    <a:pt x="809185" y="54465"/>
                    <a:pt x="877345" y="103302"/>
                    <a:pt x="945292" y="152351"/>
                  </a:cubicBezTo>
                  <a:cubicBezTo>
                    <a:pt x="1016211" y="203524"/>
                    <a:pt x="1086919" y="254909"/>
                    <a:pt x="1157626" y="306082"/>
                  </a:cubicBezTo>
                  <a:cubicBezTo>
                    <a:pt x="1258697" y="378700"/>
                    <a:pt x="1359556" y="451531"/>
                    <a:pt x="1461689" y="525423"/>
                  </a:cubicBezTo>
                  <a:close/>
                </a:path>
              </a:pathLst>
            </a:custGeom>
            <a:solidFill>
              <a:schemeClr val="accent2"/>
            </a:solidFill>
            <a:ln w="2117" cap="flat">
              <a:noFill/>
              <a:prstDash val="solid"/>
              <a:miter/>
            </a:ln>
          </p:spPr>
          <p:txBody>
            <a:bodyPr rtlCol="0" anchor="ctr"/>
            <a:lstStyle/>
            <a:p>
              <a:endParaRPr lang="en-US"/>
            </a:p>
          </p:txBody>
        </p:sp>
        <p:sp>
          <p:nvSpPr>
            <p:cNvPr id="205" name="Freeform: Shape 164">
              <a:extLst>
                <a:ext uri="{FF2B5EF4-FFF2-40B4-BE49-F238E27FC236}">
                  <a16:creationId xmlns:a16="http://schemas.microsoft.com/office/drawing/2014/main" id="{73CB2A19-48AA-437A-9E3E-1F086666F179}"/>
                </a:ext>
              </a:extLst>
            </p:cNvPr>
            <p:cNvSpPr/>
            <p:nvPr/>
          </p:nvSpPr>
          <p:spPr>
            <a:xfrm>
              <a:off x="6679931" y="4229641"/>
              <a:ext cx="981160" cy="248810"/>
            </a:xfrm>
            <a:custGeom>
              <a:avLst/>
              <a:gdLst>
                <a:gd name="connsiteX0" fmla="*/ 42753 w 443779"/>
                <a:gd name="connsiteY0" fmla="*/ 1978 h 112537"/>
                <a:gd name="connsiteX1" fmla="*/ 104967 w 443779"/>
                <a:gd name="connsiteY1" fmla="*/ 71411 h 112537"/>
                <a:gd name="connsiteX2" fmla="*/ 179496 w 443779"/>
                <a:gd name="connsiteY2" fmla="*/ 16841 h 112537"/>
                <a:gd name="connsiteX3" fmla="*/ 183106 w 443779"/>
                <a:gd name="connsiteY3" fmla="*/ 1129 h 112537"/>
                <a:gd name="connsiteX4" fmla="*/ 262094 w 443779"/>
                <a:gd name="connsiteY4" fmla="*/ 704 h 112537"/>
                <a:gd name="connsiteX5" fmla="*/ 263580 w 443779"/>
                <a:gd name="connsiteY5" fmla="*/ 1978 h 112537"/>
                <a:gd name="connsiteX6" fmla="*/ 313691 w 443779"/>
                <a:gd name="connsiteY6" fmla="*/ 69076 h 112537"/>
                <a:gd name="connsiteX7" fmla="*/ 392680 w 443779"/>
                <a:gd name="connsiteY7" fmla="*/ 36588 h 112537"/>
                <a:gd name="connsiteX8" fmla="*/ 403934 w 443779"/>
                <a:gd name="connsiteY8" fmla="*/ 1129 h 112537"/>
                <a:gd name="connsiteX9" fmla="*/ 444065 w 443779"/>
                <a:gd name="connsiteY9" fmla="*/ 2403 h 112537"/>
                <a:gd name="connsiteX10" fmla="*/ 375481 w 443779"/>
                <a:gd name="connsiteY10" fmla="*/ 103474 h 112537"/>
                <a:gd name="connsiteX11" fmla="*/ 236402 w 443779"/>
                <a:gd name="connsiteY11" fmla="*/ 56336 h 112537"/>
                <a:gd name="connsiteX12" fmla="*/ 222388 w 443779"/>
                <a:gd name="connsiteY12" fmla="*/ 22362 h 112537"/>
                <a:gd name="connsiteX13" fmla="*/ 218990 w 443779"/>
                <a:gd name="connsiteY13" fmla="*/ 29369 h 112537"/>
                <a:gd name="connsiteX14" fmla="*/ 124289 w 443779"/>
                <a:gd name="connsiteY14" fmla="*/ 111330 h 112537"/>
                <a:gd name="connsiteX15" fmla="*/ 7717 w 443779"/>
                <a:gd name="connsiteY15" fmla="*/ 39136 h 112537"/>
                <a:gd name="connsiteX16" fmla="*/ 498 w 443779"/>
                <a:gd name="connsiteY16" fmla="*/ 8773 h 112537"/>
                <a:gd name="connsiteX17" fmla="*/ 2409 w 443779"/>
                <a:gd name="connsiteY17" fmla="*/ 1129 h 112537"/>
                <a:gd name="connsiteX18" fmla="*/ 42753 w 443779"/>
                <a:gd name="connsiteY18" fmla="*/ 1978 h 11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3779" h="112537">
                  <a:moveTo>
                    <a:pt x="42753" y="1978"/>
                  </a:moveTo>
                  <a:cubicBezTo>
                    <a:pt x="43177" y="38075"/>
                    <a:pt x="69294" y="67165"/>
                    <a:pt x="104967" y="71411"/>
                  </a:cubicBezTo>
                  <a:cubicBezTo>
                    <a:pt x="132995" y="74809"/>
                    <a:pt x="173763" y="52089"/>
                    <a:pt x="179496" y="16841"/>
                  </a:cubicBezTo>
                  <a:cubicBezTo>
                    <a:pt x="180345" y="11745"/>
                    <a:pt x="179496" y="5800"/>
                    <a:pt x="183106" y="1129"/>
                  </a:cubicBezTo>
                  <a:cubicBezTo>
                    <a:pt x="209435" y="-570"/>
                    <a:pt x="235765" y="704"/>
                    <a:pt x="262094" y="704"/>
                  </a:cubicBezTo>
                  <a:cubicBezTo>
                    <a:pt x="262519" y="704"/>
                    <a:pt x="263156" y="1553"/>
                    <a:pt x="263580" y="1978"/>
                  </a:cubicBezTo>
                  <a:cubicBezTo>
                    <a:pt x="264005" y="33191"/>
                    <a:pt x="285239" y="61432"/>
                    <a:pt x="313691" y="69076"/>
                  </a:cubicBezTo>
                  <a:cubicBezTo>
                    <a:pt x="343843" y="76932"/>
                    <a:pt x="376967" y="63555"/>
                    <a:pt x="392680" y="36588"/>
                  </a:cubicBezTo>
                  <a:cubicBezTo>
                    <a:pt x="399050" y="25759"/>
                    <a:pt x="401386" y="13444"/>
                    <a:pt x="403934" y="1129"/>
                  </a:cubicBezTo>
                  <a:cubicBezTo>
                    <a:pt x="417311" y="492"/>
                    <a:pt x="430900" y="-1632"/>
                    <a:pt x="444065" y="2403"/>
                  </a:cubicBezTo>
                  <a:cubicBezTo>
                    <a:pt x="440455" y="49116"/>
                    <a:pt x="419009" y="83727"/>
                    <a:pt x="375481" y="103474"/>
                  </a:cubicBezTo>
                  <a:cubicBezTo>
                    <a:pt x="324096" y="126831"/>
                    <a:pt x="262306" y="104323"/>
                    <a:pt x="236402" y="56336"/>
                  </a:cubicBezTo>
                  <a:cubicBezTo>
                    <a:pt x="230456" y="45507"/>
                    <a:pt x="227696" y="33616"/>
                    <a:pt x="222388" y="22362"/>
                  </a:cubicBezTo>
                  <a:cubicBezTo>
                    <a:pt x="220052" y="24273"/>
                    <a:pt x="219840" y="27033"/>
                    <a:pt x="218990" y="29369"/>
                  </a:cubicBezTo>
                  <a:cubicBezTo>
                    <a:pt x="204764" y="76720"/>
                    <a:pt x="172914" y="104111"/>
                    <a:pt x="124289" y="111330"/>
                  </a:cubicBezTo>
                  <a:cubicBezTo>
                    <a:pt x="70356" y="119399"/>
                    <a:pt x="23430" y="84364"/>
                    <a:pt x="7717" y="39136"/>
                  </a:cubicBezTo>
                  <a:cubicBezTo>
                    <a:pt x="4320" y="29157"/>
                    <a:pt x="3683" y="18752"/>
                    <a:pt x="498" y="8773"/>
                  </a:cubicBezTo>
                  <a:cubicBezTo>
                    <a:pt x="-351" y="6437"/>
                    <a:pt x="-351" y="3040"/>
                    <a:pt x="2409" y="1129"/>
                  </a:cubicBezTo>
                  <a:cubicBezTo>
                    <a:pt x="15998" y="279"/>
                    <a:pt x="29375" y="-995"/>
                    <a:pt x="42753" y="1978"/>
                  </a:cubicBezTo>
                  <a:close/>
                </a:path>
              </a:pathLst>
            </a:custGeom>
            <a:solidFill>
              <a:schemeClr val="accent3"/>
            </a:solidFill>
            <a:ln w="2117" cap="flat">
              <a:noFill/>
              <a:prstDash val="solid"/>
              <a:miter/>
            </a:ln>
          </p:spPr>
          <p:txBody>
            <a:bodyPr rtlCol="0" anchor="ctr"/>
            <a:lstStyle/>
            <a:p>
              <a:endParaRPr lang="en-US"/>
            </a:p>
          </p:txBody>
        </p:sp>
        <p:sp>
          <p:nvSpPr>
            <p:cNvPr id="206" name="Freeform: Shape 165">
              <a:extLst>
                <a:ext uri="{FF2B5EF4-FFF2-40B4-BE49-F238E27FC236}">
                  <a16:creationId xmlns:a16="http://schemas.microsoft.com/office/drawing/2014/main" id="{84BCE4C5-8BE4-4C00-8452-321E796F5DE6}"/>
                </a:ext>
              </a:extLst>
            </p:cNvPr>
            <p:cNvSpPr/>
            <p:nvPr/>
          </p:nvSpPr>
          <p:spPr>
            <a:xfrm>
              <a:off x="7671113" y="4229665"/>
              <a:ext cx="976466" cy="244117"/>
            </a:xfrm>
            <a:custGeom>
              <a:avLst/>
              <a:gdLst>
                <a:gd name="connsiteX0" fmla="*/ 441656 w 441655"/>
                <a:gd name="connsiteY0" fmla="*/ 1755 h 110413"/>
                <a:gd name="connsiteX1" fmla="*/ 346318 w 441655"/>
                <a:gd name="connsiteY1" fmla="*/ 111319 h 110413"/>
                <a:gd name="connsiteX2" fmla="*/ 221677 w 441655"/>
                <a:gd name="connsiteY2" fmla="*/ 20865 h 110413"/>
                <a:gd name="connsiteX3" fmla="*/ 81961 w 441655"/>
                <a:gd name="connsiteY3" fmla="*/ 108347 h 110413"/>
                <a:gd name="connsiteX4" fmla="*/ 0 w 441655"/>
                <a:gd name="connsiteY4" fmla="*/ 4303 h 110413"/>
                <a:gd name="connsiteX5" fmla="*/ 5521 w 441655"/>
                <a:gd name="connsiteY5" fmla="*/ 481 h 110413"/>
                <a:gd name="connsiteX6" fmla="*/ 40131 w 441655"/>
                <a:gd name="connsiteY6" fmla="*/ 1330 h 110413"/>
                <a:gd name="connsiteX7" fmla="*/ 56481 w 441655"/>
                <a:gd name="connsiteY7" fmla="*/ 45071 h 110413"/>
                <a:gd name="connsiteX8" fmla="*/ 151395 w 441655"/>
                <a:gd name="connsiteY8" fmla="*/ 57599 h 110413"/>
                <a:gd name="connsiteX9" fmla="*/ 180484 w 441655"/>
                <a:gd name="connsiteY9" fmla="*/ 2392 h 110413"/>
                <a:gd name="connsiteX10" fmla="*/ 181758 w 441655"/>
                <a:gd name="connsiteY10" fmla="*/ 693 h 110413"/>
                <a:gd name="connsiteX11" fmla="*/ 260959 w 441655"/>
                <a:gd name="connsiteY11" fmla="*/ 1330 h 110413"/>
                <a:gd name="connsiteX12" fmla="*/ 277097 w 441655"/>
                <a:gd name="connsiteY12" fmla="*/ 45071 h 110413"/>
                <a:gd name="connsiteX13" fmla="*/ 372010 w 441655"/>
                <a:gd name="connsiteY13" fmla="*/ 57387 h 110413"/>
                <a:gd name="connsiteX14" fmla="*/ 401100 w 441655"/>
                <a:gd name="connsiteY14" fmla="*/ 2392 h 110413"/>
                <a:gd name="connsiteX15" fmla="*/ 441656 w 441655"/>
                <a:gd name="connsiteY15" fmla="*/ 1755 h 11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1655" h="110413">
                  <a:moveTo>
                    <a:pt x="441656" y="1755"/>
                  </a:moveTo>
                  <a:cubicBezTo>
                    <a:pt x="444416" y="54414"/>
                    <a:pt x="399401" y="103888"/>
                    <a:pt x="346318" y="111319"/>
                  </a:cubicBezTo>
                  <a:cubicBezTo>
                    <a:pt x="292385" y="118964"/>
                    <a:pt x="236753" y="84990"/>
                    <a:pt x="221677" y="20865"/>
                  </a:cubicBezTo>
                  <a:cubicBezTo>
                    <a:pt x="198533" y="88175"/>
                    <a:pt x="154367" y="123635"/>
                    <a:pt x="81961" y="108347"/>
                  </a:cubicBezTo>
                  <a:cubicBezTo>
                    <a:pt x="33337" y="97942"/>
                    <a:pt x="849" y="52078"/>
                    <a:pt x="0" y="4303"/>
                  </a:cubicBezTo>
                  <a:cubicBezTo>
                    <a:pt x="849" y="1542"/>
                    <a:pt x="2760" y="268"/>
                    <a:pt x="5521" y="481"/>
                  </a:cubicBezTo>
                  <a:cubicBezTo>
                    <a:pt x="16987" y="905"/>
                    <a:pt x="28665" y="-793"/>
                    <a:pt x="40131" y="1330"/>
                  </a:cubicBezTo>
                  <a:cubicBezTo>
                    <a:pt x="43104" y="16831"/>
                    <a:pt x="45864" y="31906"/>
                    <a:pt x="56481" y="45071"/>
                  </a:cubicBezTo>
                  <a:cubicBezTo>
                    <a:pt x="78776" y="72462"/>
                    <a:pt x="118695" y="81380"/>
                    <a:pt x="151395" y="57599"/>
                  </a:cubicBezTo>
                  <a:cubicBezTo>
                    <a:pt x="170505" y="43585"/>
                    <a:pt x="178149" y="24687"/>
                    <a:pt x="180484" y="2392"/>
                  </a:cubicBezTo>
                  <a:cubicBezTo>
                    <a:pt x="180909" y="1755"/>
                    <a:pt x="181334" y="693"/>
                    <a:pt x="181758" y="693"/>
                  </a:cubicBezTo>
                  <a:cubicBezTo>
                    <a:pt x="208088" y="905"/>
                    <a:pt x="234630" y="-793"/>
                    <a:pt x="260959" y="1330"/>
                  </a:cubicBezTo>
                  <a:cubicBezTo>
                    <a:pt x="263720" y="16831"/>
                    <a:pt x="266692" y="31906"/>
                    <a:pt x="277097" y="45071"/>
                  </a:cubicBezTo>
                  <a:cubicBezTo>
                    <a:pt x="300453" y="74373"/>
                    <a:pt x="341646" y="79682"/>
                    <a:pt x="372010" y="57387"/>
                  </a:cubicBezTo>
                  <a:cubicBezTo>
                    <a:pt x="390908" y="43372"/>
                    <a:pt x="399401" y="24899"/>
                    <a:pt x="401100" y="2392"/>
                  </a:cubicBezTo>
                  <a:cubicBezTo>
                    <a:pt x="414902" y="-1218"/>
                    <a:pt x="428279" y="-156"/>
                    <a:pt x="441656" y="1755"/>
                  </a:cubicBezTo>
                  <a:close/>
                </a:path>
              </a:pathLst>
            </a:custGeom>
            <a:solidFill>
              <a:schemeClr val="accent3"/>
            </a:solidFill>
            <a:ln w="2117" cap="flat">
              <a:noFill/>
              <a:prstDash val="solid"/>
              <a:miter/>
            </a:ln>
          </p:spPr>
          <p:txBody>
            <a:bodyPr rtlCol="0" anchor="ctr"/>
            <a:lstStyle/>
            <a:p>
              <a:endParaRPr lang="en-US"/>
            </a:p>
          </p:txBody>
        </p:sp>
        <p:sp>
          <p:nvSpPr>
            <p:cNvPr id="207" name="Freeform: Shape 166">
              <a:extLst>
                <a:ext uri="{FF2B5EF4-FFF2-40B4-BE49-F238E27FC236}">
                  <a16:creationId xmlns:a16="http://schemas.microsoft.com/office/drawing/2014/main" id="{DF1DB347-D103-4FEA-A3B4-6575556C1A47}"/>
                </a:ext>
              </a:extLst>
            </p:cNvPr>
            <p:cNvSpPr/>
            <p:nvPr/>
          </p:nvSpPr>
          <p:spPr>
            <a:xfrm>
              <a:off x="6651927" y="3190418"/>
              <a:ext cx="1436532" cy="699489"/>
            </a:xfrm>
            <a:custGeom>
              <a:avLst/>
              <a:gdLst>
                <a:gd name="connsiteX0" fmla="*/ 526590 w 649743"/>
                <a:gd name="connsiteY0" fmla="*/ 212 h 316378"/>
                <a:gd name="connsiteX1" fmla="*/ 511089 w 649743"/>
                <a:gd name="connsiteY1" fmla="*/ 2123 h 316378"/>
                <a:gd name="connsiteX2" fmla="*/ 19747 w 649743"/>
                <a:gd name="connsiteY2" fmla="*/ 2123 h 316378"/>
                <a:gd name="connsiteX3" fmla="*/ 2336 w 649743"/>
                <a:gd name="connsiteY3" fmla="*/ 19535 h 316378"/>
                <a:gd name="connsiteX4" fmla="*/ 2336 w 649743"/>
                <a:gd name="connsiteY4" fmla="*/ 299816 h 316378"/>
                <a:gd name="connsiteX5" fmla="*/ 16987 w 649743"/>
                <a:gd name="connsiteY5" fmla="*/ 314680 h 316378"/>
                <a:gd name="connsiteX6" fmla="*/ 633606 w 649743"/>
                <a:gd name="connsiteY6" fmla="*/ 314680 h 316378"/>
                <a:gd name="connsiteX7" fmla="*/ 648682 w 649743"/>
                <a:gd name="connsiteY7" fmla="*/ 299180 h 316378"/>
                <a:gd name="connsiteX8" fmla="*/ 648682 w 649743"/>
                <a:gd name="connsiteY8" fmla="*/ 19959 h 316378"/>
                <a:gd name="connsiteX9" fmla="*/ 649956 w 649743"/>
                <a:gd name="connsiteY9" fmla="*/ 4247 h 316378"/>
                <a:gd name="connsiteX10" fmla="*/ 650168 w 649743"/>
                <a:gd name="connsiteY10" fmla="*/ 303638 h 316378"/>
                <a:gd name="connsiteX11" fmla="*/ 636367 w 649743"/>
                <a:gd name="connsiteY11" fmla="*/ 316803 h 316378"/>
                <a:gd name="connsiteX12" fmla="*/ 13377 w 649743"/>
                <a:gd name="connsiteY12" fmla="*/ 316803 h 316378"/>
                <a:gd name="connsiteX13" fmla="*/ 0 w 649743"/>
                <a:gd name="connsiteY13" fmla="*/ 303002 h 316378"/>
                <a:gd name="connsiteX14" fmla="*/ 212 w 649743"/>
                <a:gd name="connsiteY14" fmla="*/ 14226 h 316378"/>
                <a:gd name="connsiteX15" fmla="*/ 14863 w 649743"/>
                <a:gd name="connsiteY15" fmla="*/ 0 h 316378"/>
                <a:gd name="connsiteX16" fmla="*/ 526590 w 649743"/>
                <a:gd name="connsiteY16" fmla="*/ 212 h 31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9743" h="316378">
                  <a:moveTo>
                    <a:pt x="526590" y="212"/>
                  </a:moveTo>
                  <a:cubicBezTo>
                    <a:pt x="521706" y="3397"/>
                    <a:pt x="516185" y="2123"/>
                    <a:pt x="511089" y="2123"/>
                  </a:cubicBezTo>
                  <a:cubicBezTo>
                    <a:pt x="347379" y="2123"/>
                    <a:pt x="183457" y="2123"/>
                    <a:pt x="19747" y="2123"/>
                  </a:cubicBezTo>
                  <a:cubicBezTo>
                    <a:pt x="2336" y="2123"/>
                    <a:pt x="2336" y="2123"/>
                    <a:pt x="2336" y="19535"/>
                  </a:cubicBezTo>
                  <a:cubicBezTo>
                    <a:pt x="2336" y="112962"/>
                    <a:pt x="2336" y="206389"/>
                    <a:pt x="2336" y="299816"/>
                  </a:cubicBezTo>
                  <a:cubicBezTo>
                    <a:pt x="2336" y="314680"/>
                    <a:pt x="2336" y="314680"/>
                    <a:pt x="16987" y="314680"/>
                  </a:cubicBezTo>
                  <a:cubicBezTo>
                    <a:pt x="222527" y="314680"/>
                    <a:pt x="428066" y="314680"/>
                    <a:pt x="633606" y="314680"/>
                  </a:cubicBezTo>
                  <a:cubicBezTo>
                    <a:pt x="648682" y="314680"/>
                    <a:pt x="648682" y="314680"/>
                    <a:pt x="648682" y="299180"/>
                  </a:cubicBezTo>
                  <a:cubicBezTo>
                    <a:pt x="648682" y="206177"/>
                    <a:pt x="648682" y="113174"/>
                    <a:pt x="648682" y="19959"/>
                  </a:cubicBezTo>
                  <a:cubicBezTo>
                    <a:pt x="648682" y="14651"/>
                    <a:pt x="648045" y="9343"/>
                    <a:pt x="649956" y="4247"/>
                  </a:cubicBezTo>
                  <a:cubicBezTo>
                    <a:pt x="649956" y="104044"/>
                    <a:pt x="649956" y="203841"/>
                    <a:pt x="650168" y="303638"/>
                  </a:cubicBezTo>
                  <a:cubicBezTo>
                    <a:pt x="650168" y="314043"/>
                    <a:pt x="646346" y="316803"/>
                    <a:pt x="636367" y="316803"/>
                  </a:cubicBezTo>
                  <a:cubicBezTo>
                    <a:pt x="428703" y="316591"/>
                    <a:pt x="221040" y="316591"/>
                    <a:pt x="13377" y="316803"/>
                  </a:cubicBezTo>
                  <a:cubicBezTo>
                    <a:pt x="2973" y="316803"/>
                    <a:pt x="0" y="312981"/>
                    <a:pt x="0" y="303002"/>
                  </a:cubicBezTo>
                  <a:cubicBezTo>
                    <a:pt x="212" y="206814"/>
                    <a:pt x="212" y="110626"/>
                    <a:pt x="212" y="14226"/>
                  </a:cubicBezTo>
                  <a:cubicBezTo>
                    <a:pt x="212" y="637"/>
                    <a:pt x="849" y="0"/>
                    <a:pt x="14863" y="0"/>
                  </a:cubicBezTo>
                  <a:cubicBezTo>
                    <a:pt x="185580" y="0"/>
                    <a:pt x="356085" y="0"/>
                    <a:pt x="526590" y="212"/>
                  </a:cubicBezTo>
                  <a:close/>
                </a:path>
              </a:pathLst>
            </a:custGeom>
            <a:solidFill>
              <a:srgbClr val="FBFBFB"/>
            </a:solidFill>
            <a:ln w="2117" cap="flat">
              <a:noFill/>
              <a:prstDash val="solid"/>
              <a:miter/>
            </a:ln>
          </p:spPr>
          <p:txBody>
            <a:bodyPr rtlCol="0" anchor="ctr"/>
            <a:lstStyle/>
            <a:p>
              <a:endParaRPr lang="en-US"/>
            </a:p>
          </p:txBody>
        </p:sp>
        <p:sp>
          <p:nvSpPr>
            <p:cNvPr id="208" name="Freeform: Shape 167">
              <a:extLst>
                <a:ext uri="{FF2B5EF4-FFF2-40B4-BE49-F238E27FC236}">
                  <a16:creationId xmlns:a16="http://schemas.microsoft.com/office/drawing/2014/main" id="{B63B4D9D-36F2-4BC7-8941-BCA13DA06753}"/>
                </a:ext>
              </a:extLst>
            </p:cNvPr>
            <p:cNvSpPr/>
            <p:nvPr/>
          </p:nvSpPr>
          <p:spPr>
            <a:xfrm>
              <a:off x="7827381" y="4232679"/>
              <a:ext cx="173699" cy="89197"/>
            </a:xfrm>
            <a:custGeom>
              <a:avLst/>
              <a:gdLst>
                <a:gd name="connsiteX0" fmla="*/ 80077 w 78563"/>
                <a:gd name="connsiteY0" fmla="*/ 8036 h 40343"/>
                <a:gd name="connsiteX1" fmla="*/ 71159 w 78563"/>
                <a:gd name="connsiteY1" fmla="*/ 26722 h 40343"/>
                <a:gd name="connsiteX2" fmla="*/ 36549 w 78563"/>
                <a:gd name="connsiteY2" fmla="*/ 41373 h 40343"/>
                <a:gd name="connsiteX3" fmla="*/ 1513 w 78563"/>
                <a:gd name="connsiteY3" fmla="*/ 11858 h 40343"/>
                <a:gd name="connsiteX4" fmla="*/ 3425 w 78563"/>
                <a:gd name="connsiteY4" fmla="*/ 1029 h 40343"/>
                <a:gd name="connsiteX5" fmla="*/ 16165 w 78563"/>
                <a:gd name="connsiteY5" fmla="*/ 6550 h 40343"/>
                <a:gd name="connsiteX6" fmla="*/ 39946 w 78563"/>
                <a:gd name="connsiteY6" fmla="*/ 25448 h 40343"/>
                <a:gd name="connsiteX7" fmla="*/ 65002 w 78563"/>
                <a:gd name="connsiteY7" fmla="*/ 6125 h 40343"/>
                <a:gd name="connsiteX8" fmla="*/ 76043 w 78563"/>
                <a:gd name="connsiteY8" fmla="*/ 604 h 40343"/>
                <a:gd name="connsiteX9" fmla="*/ 80077 w 78563"/>
                <a:gd name="connsiteY9" fmla="*/ 8036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63" h="40343">
                  <a:moveTo>
                    <a:pt x="80077" y="8036"/>
                  </a:moveTo>
                  <a:cubicBezTo>
                    <a:pt x="79016" y="15043"/>
                    <a:pt x="76255" y="21838"/>
                    <a:pt x="71159" y="26722"/>
                  </a:cubicBezTo>
                  <a:cubicBezTo>
                    <a:pt x="61604" y="36064"/>
                    <a:pt x="50350" y="43496"/>
                    <a:pt x="36549" y="41373"/>
                  </a:cubicBezTo>
                  <a:cubicBezTo>
                    <a:pt x="19350" y="38825"/>
                    <a:pt x="6822" y="29270"/>
                    <a:pt x="1513" y="11858"/>
                  </a:cubicBezTo>
                  <a:cubicBezTo>
                    <a:pt x="240" y="7824"/>
                    <a:pt x="-1884" y="3152"/>
                    <a:pt x="3425" y="1029"/>
                  </a:cubicBezTo>
                  <a:cubicBezTo>
                    <a:pt x="8733" y="-1094"/>
                    <a:pt x="14041" y="-245"/>
                    <a:pt x="16165" y="6550"/>
                  </a:cubicBezTo>
                  <a:cubicBezTo>
                    <a:pt x="19987" y="18016"/>
                    <a:pt x="27206" y="25872"/>
                    <a:pt x="39946" y="25448"/>
                  </a:cubicBezTo>
                  <a:cubicBezTo>
                    <a:pt x="52474" y="25235"/>
                    <a:pt x="60755" y="17804"/>
                    <a:pt x="65002" y="6125"/>
                  </a:cubicBezTo>
                  <a:cubicBezTo>
                    <a:pt x="66913" y="817"/>
                    <a:pt x="70947" y="-457"/>
                    <a:pt x="76043" y="604"/>
                  </a:cubicBezTo>
                  <a:cubicBezTo>
                    <a:pt x="79865" y="1241"/>
                    <a:pt x="79865" y="4639"/>
                    <a:pt x="80077" y="8036"/>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209" name="Freeform: Shape 168">
              <a:extLst>
                <a:ext uri="{FF2B5EF4-FFF2-40B4-BE49-F238E27FC236}">
                  <a16:creationId xmlns:a16="http://schemas.microsoft.com/office/drawing/2014/main" id="{D3D62BA8-1B52-4E8A-BB80-180A08BD7D24}"/>
                </a:ext>
              </a:extLst>
            </p:cNvPr>
            <p:cNvSpPr/>
            <p:nvPr/>
          </p:nvSpPr>
          <p:spPr>
            <a:xfrm>
              <a:off x="6837691" y="4232126"/>
              <a:ext cx="178393" cy="89197"/>
            </a:xfrm>
            <a:custGeom>
              <a:avLst/>
              <a:gdLst>
                <a:gd name="connsiteX0" fmla="*/ 40407 w 80687"/>
                <a:gd name="connsiteY0" fmla="*/ 42260 h 40343"/>
                <a:gd name="connsiteX1" fmla="*/ 1337 w 80687"/>
                <a:gd name="connsiteY1" fmla="*/ 9348 h 40343"/>
                <a:gd name="connsiteX2" fmla="*/ 3461 w 80687"/>
                <a:gd name="connsiteY2" fmla="*/ 854 h 40343"/>
                <a:gd name="connsiteX3" fmla="*/ 15988 w 80687"/>
                <a:gd name="connsiteY3" fmla="*/ 4889 h 40343"/>
                <a:gd name="connsiteX4" fmla="*/ 17687 w 80687"/>
                <a:gd name="connsiteY4" fmla="*/ 9772 h 40343"/>
                <a:gd name="connsiteX5" fmla="*/ 40407 w 80687"/>
                <a:gd name="connsiteY5" fmla="*/ 25485 h 40343"/>
                <a:gd name="connsiteX6" fmla="*/ 64188 w 80687"/>
                <a:gd name="connsiteY6" fmla="*/ 9135 h 40343"/>
                <a:gd name="connsiteX7" fmla="*/ 67373 w 80687"/>
                <a:gd name="connsiteY7" fmla="*/ 1491 h 40343"/>
                <a:gd name="connsiteX8" fmla="*/ 78627 w 80687"/>
                <a:gd name="connsiteY8" fmla="*/ 1067 h 40343"/>
                <a:gd name="connsiteX9" fmla="*/ 79901 w 80687"/>
                <a:gd name="connsiteY9" fmla="*/ 9348 h 40343"/>
                <a:gd name="connsiteX10" fmla="*/ 40407 w 80687"/>
                <a:gd name="connsiteY10" fmla="*/ 4226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687" h="40343">
                  <a:moveTo>
                    <a:pt x="40407" y="42260"/>
                  </a:moveTo>
                  <a:cubicBezTo>
                    <a:pt x="21084" y="40136"/>
                    <a:pt x="5159" y="27609"/>
                    <a:pt x="1337" y="9348"/>
                  </a:cubicBezTo>
                  <a:cubicBezTo>
                    <a:pt x="700" y="6163"/>
                    <a:pt x="-2272" y="1916"/>
                    <a:pt x="3461" y="854"/>
                  </a:cubicBezTo>
                  <a:cubicBezTo>
                    <a:pt x="7920" y="5"/>
                    <a:pt x="13653" y="-1694"/>
                    <a:pt x="15988" y="4889"/>
                  </a:cubicBezTo>
                  <a:cubicBezTo>
                    <a:pt x="16625" y="6587"/>
                    <a:pt x="17050" y="8286"/>
                    <a:pt x="17687" y="9772"/>
                  </a:cubicBezTo>
                  <a:cubicBezTo>
                    <a:pt x="21721" y="20177"/>
                    <a:pt x="29365" y="25697"/>
                    <a:pt x="40407" y="25485"/>
                  </a:cubicBezTo>
                  <a:cubicBezTo>
                    <a:pt x="51448" y="25060"/>
                    <a:pt x="59729" y="19752"/>
                    <a:pt x="64188" y="9135"/>
                  </a:cubicBezTo>
                  <a:cubicBezTo>
                    <a:pt x="65250" y="6587"/>
                    <a:pt x="64401" y="2978"/>
                    <a:pt x="67373" y="1491"/>
                  </a:cubicBezTo>
                  <a:cubicBezTo>
                    <a:pt x="70983" y="-420"/>
                    <a:pt x="75017" y="-420"/>
                    <a:pt x="78627" y="1067"/>
                  </a:cubicBezTo>
                  <a:cubicBezTo>
                    <a:pt x="82874" y="2765"/>
                    <a:pt x="80538" y="6587"/>
                    <a:pt x="79901" y="9348"/>
                  </a:cubicBezTo>
                  <a:cubicBezTo>
                    <a:pt x="76079" y="28882"/>
                    <a:pt x="58455" y="39711"/>
                    <a:pt x="40407" y="4226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210" name="Freeform: Shape 169">
              <a:extLst>
                <a:ext uri="{FF2B5EF4-FFF2-40B4-BE49-F238E27FC236}">
                  <a16:creationId xmlns:a16="http://schemas.microsoft.com/office/drawing/2014/main" id="{AFE6C203-AB28-4FA6-BC99-10DCC6C0C918}"/>
                </a:ext>
              </a:extLst>
            </p:cNvPr>
            <p:cNvSpPr/>
            <p:nvPr/>
          </p:nvSpPr>
          <p:spPr>
            <a:xfrm>
              <a:off x="7325217" y="4232745"/>
              <a:ext cx="178393" cy="89197"/>
            </a:xfrm>
            <a:custGeom>
              <a:avLst/>
              <a:gdLst>
                <a:gd name="connsiteX0" fmla="*/ 8239 w 80687"/>
                <a:gd name="connsiteY0" fmla="*/ 150 h 40343"/>
                <a:gd name="connsiteX1" fmla="*/ 16733 w 80687"/>
                <a:gd name="connsiteY1" fmla="*/ 6733 h 40343"/>
                <a:gd name="connsiteX2" fmla="*/ 40514 w 80687"/>
                <a:gd name="connsiteY2" fmla="*/ 25418 h 40343"/>
                <a:gd name="connsiteX3" fmla="*/ 64933 w 80687"/>
                <a:gd name="connsiteY3" fmla="*/ 5883 h 40343"/>
                <a:gd name="connsiteX4" fmla="*/ 76611 w 80687"/>
                <a:gd name="connsiteY4" fmla="*/ 363 h 40343"/>
                <a:gd name="connsiteX5" fmla="*/ 79796 w 80687"/>
                <a:gd name="connsiteY5" fmla="*/ 10342 h 40343"/>
                <a:gd name="connsiteX6" fmla="*/ 40514 w 80687"/>
                <a:gd name="connsiteY6" fmla="*/ 41768 h 40343"/>
                <a:gd name="connsiteX7" fmla="*/ 171 w 80687"/>
                <a:gd name="connsiteY7" fmla="*/ 7157 h 40343"/>
                <a:gd name="connsiteX8" fmla="*/ 8239 w 80687"/>
                <a:gd name="connsiteY8" fmla="*/ 15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87" h="40343">
                  <a:moveTo>
                    <a:pt x="8239" y="150"/>
                  </a:moveTo>
                  <a:cubicBezTo>
                    <a:pt x="12699" y="-274"/>
                    <a:pt x="15247" y="1636"/>
                    <a:pt x="16733" y="6733"/>
                  </a:cubicBezTo>
                  <a:cubicBezTo>
                    <a:pt x="20130" y="18411"/>
                    <a:pt x="27987" y="25206"/>
                    <a:pt x="40514" y="25418"/>
                  </a:cubicBezTo>
                  <a:cubicBezTo>
                    <a:pt x="51343" y="25630"/>
                    <a:pt x="60686" y="18623"/>
                    <a:pt x="64933" y="5883"/>
                  </a:cubicBezTo>
                  <a:cubicBezTo>
                    <a:pt x="67268" y="-1336"/>
                    <a:pt x="71940" y="-62"/>
                    <a:pt x="76611" y="363"/>
                  </a:cubicBezTo>
                  <a:cubicBezTo>
                    <a:pt x="83831" y="1212"/>
                    <a:pt x="80646" y="6733"/>
                    <a:pt x="79796" y="10342"/>
                  </a:cubicBezTo>
                  <a:cubicBezTo>
                    <a:pt x="75125" y="30089"/>
                    <a:pt x="57713" y="40706"/>
                    <a:pt x="40514" y="41768"/>
                  </a:cubicBezTo>
                  <a:cubicBezTo>
                    <a:pt x="23103" y="42829"/>
                    <a:pt x="2719" y="23932"/>
                    <a:pt x="171" y="7157"/>
                  </a:cubicBezTo>
                  <a:cubicBezTo>
                    <a:pt x="-891" y="575"/>
                    <a:pt x="3143" y="150"/>
                    <a:pt x="8239" y="15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211" name="Freeform: Shape 170">
              <a:extLst>
                <a:ext uri="{FF2B5EF4-FFF2-40B4-BE49-F238E27FC236}">
                  <a16:creationId xmlns:a16="http://schemas.microsoft.com/office/drawing/2014/main" id="{C4D0D168-918D-4416-91B6-3B93038FDE8D}"/>
                </a:ext>
              </a:extLst>
            </p:cNvPr>
            <p:cNvSpPr/>
            <p:nvPr/>
          </p:nvSpPr>
          <p:spPr>
            <a:xfrm>
              <a:off x="8315853" y="4232745"/>
              <a:ext cx="173699" cy="89197"/>
            </a:xfrm>
            <a:custGeom>
              <a:avLst/>
              <a:gdLst>
                <a:gd name="connsiteX0" fmla="*/ 38777 w 78563"/>
                <a:gd name="connsiteY0" fmla="*/ 41980 h 40343"/>
                <a:gd name="connsiteX1" fmla="*/ 344 w 78563"/>
                <a:gd name="connsiteY1" fmla="*/ 9281 h 40343"/>
                <a:gd name="connsiteX2" fmla="*/ 3954 w 78563"/>
                <a:gd name="connsiteY2" fmla="*/ 575 h 40343"/>
                <a:gd name="connsiteX3" fmla="*/ 14995 w 78563"/>
                <a:gd name="connsiteY3" fmla="*/ 4185 h 40343"/>
                <a:gd name="connsiteX4" fmla="*/ 65318 w 78563"/>
                <a:gd name="connsiteY4" fmla="*/ 4397 h 40343"/>
                <a:gd name="connsiteX5" fmla="*/ 76147 w 78563"/>
                <a:gd name="connsiteY5" fmla="*/ 787 h 40343"/>
                <a:gd name="connsiteX6" fmla="*/ 79332 w 78563"/>
                <a:gd name="connsiteY6" fmla="*/ 10555 h 40343"/>
                <a:gd name="connsiteX7" fmla="*/ 38777 w 78563"/>
                <a:gd name="connsiteY7" fmla="*/ 4198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63" h="40343">
                  <a:moveTo>
                    <a:pt x="38777" y="41980"/>
                  </a:moveTo>
                  <a:cubicBezTo>
                    <a:pt x="23064" y="41768"/>
                    <a:pt x="3104" y="24781"/>
                    <a:pt x="344" y="9281"/>
                  </a:cubicBezTo>
                  <a:cubicBezTo>
                    <a:pt x="-293" y="5671"/>
                    <a:pt x="-505" y="1637"/>
                    <a:pt x="3954" y="575"/>
                  </a:cubicBezTo>
                  <a:cubicBezTo>
                    <a:pt x="7988" y="-487"/>
                    <a:pt x="12022" y="-487"/>
                    <a:pt x="14995" y="4185"/>
                  </a:cubicBezTo>
                  <a:cubicBezTo>
                    <a:pt x="33256" y="33487"/>
                    <a:pt x="47058" y="33487"/>
                    <a:pt x="65318" y="4397"/>
                  </a:cubicBezTo>
                  <a:cubicBezTo>
                    <a:pt x="68291" y="-274"/>
                    <a:pt x="72113" y="-487"/>
                    <a:pt x="76147" y="787"/>
                  </a:cubicBezTo>
                  <a:cubicBezTo>
                    <a:pt x="81243" y="2273"/>
                    <a:pt x="80182" y="6733"/>
                    <a:pt x="79332" y="10555"/>
                  </a:cubicBezTo>
                  <a:cubicBezTo>
                    <a:pt x="75935" y="26480"/>
                    <a:pt x="55551" y="42192"/>
                    <a:pt x="38777" y="4198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212" name="Freeform: Shape 171">
              <a:extLst>
                <a:ext uri="{FF2B5EF4-FFF2-40B4-BE49-F238E27FC236}">
                  <a16:creationId xmlns:a16="http://schemas.microsoft.com/office/drawing/2014/main" id="{D1AB6636-9943-4AAB-B4EE-75CAB8255F91}"/>
                </a:ext>
              </a:extLst>
            </p:cNvPr>
            <p:cNvSpPr/>
            <p:nvPr/>
          </p:nvSpPr>
          <p:spPr>
            <a:xfrm>
              <a:off x="7084764" y="4226966"/>
              <a:ext cx="173699" cy="4694"/>
            </a:xfrm>
            <a:custGeom>
              <a:avLst/>
              <a:gdLst>
                <a:gd name="connsiteX0" fmla="*/ 80475 w 78563"/>
                <a:gd name="connsiteY0" fmla="*/ 3188 h 2123"/>
                <a:gd name="connsiteX1" fmla="*/ 0 w 78563"/>
                <a:gd name="connsiteY1" fmla="*/ 2339 h 2123"/>
                <a:gd name="connsiteX2" fmla="*/ 56693 w 78563"/>
                <a:gd name="connsiteY2" fmla="*/ 640 h 2123"/>
                <a:gd name="connsiteX3" fmla="*/ 80475 w 78563"/>
                <a:gd name="connsiteY3" fmla="*/ 3188 h 2123"/>
              </a:gdLst>
              <a:ahLst/>
              <a:cxnLst>
                <a:cxn ang="0">
                  <a:pos x="connsiteX0" y="connsiteY0"/>
                </a:cxn>
                <a:cxn ang="0">
                  <a:pos x="connsiteX1" y="connsiteY1"/>
                </a:cxn>
                <a:cxn ang="0">
                  <a:pos x="connsiteX2" y="connsiteY2"/>
                </a:cxn>
                <a:cxn ang="0">
                  <a:pos x="connsiteX3" y="connsiteY3"/>
                </a:cxn>
              </a:cxnLst>
              <a:rect l="l" t="t" r="r" b="b"/>
              <a:pathLst>
                <a:path w="78563" h="2123">
                  <a:moveTo>
                    <a:pt x="80475" y="3188"/>
                  </a:moveTo>
                  <a:cubicBezTo>
                    <a:pt x="53721" y="2976"/>
                    <a:pt x="26754" y="2551"/>
                    <a:pt x="0" y="2339"/>
                  </a:cubicBezTo>
                  <a:cubicBezTo>
                    <a:pt x="18898" y="-1483"/>
                    <a:pt x="37796" y="1065"/>
                    <a:pt x="56693" y="640"/>
                  </a:cubicBezTo>
                  <a:cubicBezTo>
                    <a:pt x="64550" y="428"/>
                    <a:pt x="73043" y="-1695"/>
                    <a:pt x="80475" y="3188"/>
                  </a:cubicBezTo>
                  <a:close/>
                </a:path>
              </a:pathLst>
            </a:custGeom>
            <a:solidFill>
              <a:srgbClr val="FBFBFB"/>
            </a:solidFill>
            <a:ln w="2117" cap="flat">
              <a:noFill/>
              <a:prstDash val="solid"/>
              <a:miter/>
            </a:ln>
          </p:spPr>
          <p:txBody>
            <a:bodyPr rtlCol="0" anchor="ctr"/>
            <a:lstStyle/>
            <a:p>
              <a:endParaRPr lang="en-US"/>
            </a:p>
          </p:txBody>
        </p:sp>
        <p:sp>
          <p:nvSpPr>
            <p:cNvPr id="213" name="Freeform: Shape 172">
              <a:extLst>
                <a:ext uri="{FF2B5EF4-FFF2-40B4-BE49-F238E27FC236}">
                  <a16:creationId xmlns:a16="http://schemas.microsoft.com/office/drawing/2014/main" id="{C22DDD47-FC54-410C-A873-B26FE89B52D9}"/>
                </a:ext>
              </a:extLst>
            </p:cNvPr>
            <p:cNvSpPr/>
            <p:nvPr/>
          </p:nvSpPr>
          <p:spPr>
            <a:xfrm>
              <a:off x="8070620" y="4227251"/>
              <a:ext cx="173699" cy="4694"/>
            </a:xfrm>
            <a:custGeom>
              <a:avLst/>
              <a:gdLst>
                <a:gd name="connsiteX0" fmla="*/ 80475 w 78563"/>
                <a:gd name="connsiteY0" fmla="*/ 2422 h 2123"/>
                <a:gd name="connsiteX1" fmla="*/ 0 w 78563"/>
                <a:gd name="connsiteY1" fmla="*/ 3272 h 2123"/>
                <a:gd name="connsiteX2" fmla="*/ 2548 w 78563"/>
                <a:gd name="connsiteY2" fmla="*/ 1573 h 2123"/>
                <a:gd name="connsiteX3" fmla="*/ 80475 w 78563"/>
                <a:gd name="connsiteY3" fmla="*/ 2422 h 2123"/>
              </a:gdLst>
              <a:ahLst/>
              <a:cxnLst>
                <a:cxn ang="0">
                  <a:pos x="connsiteX0" y="connsiteY0"/>
                </a:cxn>
                <a:cxn ang="0">
                  <a:pos x="connsiteX1" y="connsiteY1"/>
                </a:cxn>
                <a:cxn ang="0">
                  <a:pos x="connsiteX2" y="connsiteY2"/>
                </a:cxn>
                <a:cxn ang="0">
                  <a:pos x="connsiteX3" y="connsiteY3"/>
                </a:cxn>
              </a:cxnLst>
              <a:rect l="l" t="t" r="r" b="b"/>
              <a:pathLst>
                <a:path w="78563" h="2123">
                  <a:moveTo>
                    <a:pt x="80475" y="2422"/>
                  </a:moveTo>
                  <a:cubicBezTo>
                    <a:pt x="53721" y="2635"/>
                    <a:pt x="26754" y="3059"/>
                    <a:pt x="0" y="3272"/>
                  </a:cubicBezTo>
                  <a:cubicBezTo>
                    <a:pt x="849" y="2635"/>
                    <a:pt x="1699" y="1573"/>
                    <a:pt x="2548" y="1573"/>
                  </a:cubicBezTo>
                  <a:cubicBezTo>
                    <a:pt x="28665" y="87"/>
                    <a:pt x="54570" y="-1400"/>
                    <a:pt x="80475" y="2422"/>
                  </a:cubicBezTo>
                  <a:close/>
                </a:path>
              </a:pathLst>
            </a:custGeom>
            <a:solidFill>
              <a:srgbClr val="FBFBFB"/>
            </a:solidFill>
            <a:ln w="2117" cap="flat">
              <a:noFill/>
              <a:prstDash val="solid"/>
              <a:miter/>
            </a:ln>
          </p:spPr>
          <p:txBody>
            <a:bodyPr rtlCol="0" anchor="ctr"/>
            <a:lstStyle/>
            <a:p>
              <a:endParaRPr lang="en-US"/>
            </a:p>
          </p:txBody>
        </p:sp>
        <p:sp>
          <p:nvSpPr>
            <p:cNvPr id="214" name="Freeform: Shape 173">
              <a:extLst>
                <a:ext uri="{FF2B5EF4-FFF2-40B4-BE49-F238E27FC236}">
                  <a16:creationId xmlns:a16="http://schemas.microsoft.com/office/drawing/2014/main" id="{39C8C44A-063F-44FC-B862-EC6C82A35297}"/>
                </a:ext>
              </a:extLst>
            </p:cNvPr>
            <p:cNvSpPr/>
            <p:nvPr/>
          </p:nvSpPr>
          <p:spPr>
            <a:xfrm>
              <a:off x="7671582" y="4227598"/>
              <a:ext cx="84501" cy="9390"/>
            </a:xfrm>
            <a:custGeom>
              <a:avLst/>
              <a:gdLst>
                <a:gd name="connsiteX0" fmla="*/ 40131 w 38220"/>
                <a:gd name="connsiteY0" fmla="*/ 2265 h 4246"/>
                <a:gd name="connsiteX1" fmla="*/ 10617 w 38220"/>
                <a:gd name="connsiteY1" fmla="*/ 2477 h 4246"/>
                <a:gd name="connsiteX2" fmla="*/ 0 w 38220"/>
                <a:gd name="connsiteY2" fmla="*/ 5238 h 4246"/>
                <a:gd name="connsiteX3" fmla="*/ 5096 w 38220"/>
                <a:gd name="connsiteY3" fmla="*/ 779 h 4246"/>
                <a:gd name="connsiteX4" fmla="*/ 40131 w 38220"/>
                <a:gd name="connsiteY4" fmla="*/ 2265 h 4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0" h="4246">
                  <a:moveTo>
                    <a:pt x="40131" y="2265"/>
                  </a:moveTo>
                  <a:cubicBezTo>
                    <a:pt x="30364" y="2265"/>
                    <a:pt x="20596" y="2265"/>
                    <a:pt x="10617" y="2477"/>
                  </a:cubicBezTo>
                  <a:cubicBezTo>
                    <a:pt x="6795" y="2477"/>
                    <a:pt x="2760" y="1628"/>
                    <a:pt x="0" y="5238"/>
                  </a:cubicBezTo>
                  <a:cubicBezTo>
                    <a:pt x="849" y="2902"/>
                    <a:pt x="2548" y="779"/>
                    <a:pt x="5096" y="779"/>
                  </a:cubicBezTo>
                  <a:cubicBezTo>
                    <a:pt x="16987" y="566"/>
                    <a:pt x="28665" y="-1557"/>
                    <a:pt x="40131" y="2265"/>
                  </a:cubicBezTo>
                  <a:close/>
                </a:path>
              </a:pathLst>
            </a:custGeom>
            <a:solidFill>
              <a:srgbClr val="FBFBFB"/>
            </a:solidFill>
            <a:ln w="2117" cap="flat">
              <a:noFill/>
              <a:prstDash val="solid"/>
              <a:miter/>
            </a:ln>
          </p:spPr>
          <p:txBody>
            <a:bodyPr rtlCol="0" anchor="ctr"/>
            <a:lstStyle/>
            <a:p>
              <a:endParaRPr lang="en-US"/>
            </a:p>
          </p:txBody>
        </p:sp>
        <p:sp>
          <p:nvSpPr>
            <p:cNvPr id="215" name="Freeform: Shape 174">
              <a:extLst>
                <a:ext uri="{FF2B5EF4-FFF2-40B4-BE49-F238E27FC236}">
                  <a16:creationId xmlns:a16="http://schemas.microsoft.com/office/drawing/2014/main" id="{418C0131-6FFD-4CAB-B61F-C31DD488B207}"/>
                </a:ext>
              </a:extLst>
            </p:cNvPr>
            <p:cNvSpPr/>
            <p:nvPr/>
          </p:nvSpPr>
          <p:spPr>
            <a:xfrm>
              <a:off x="6685728" y="4227264"/>
              <a:ext cx="84501" cy="4694"/>
            </a:xfrm>
            <a:custGeom>
              <a:avLst/>
              <a:gdLst>
                <a:gd name="connsiteX0" fmla="*/ 40131 w 38220"/>
                <a:gd name="connsiteY0" fmla="*/ 3053 h 2123"/>
                <a:gd name="connsiteX1" fmla="*/ 0 w 38220"/>
                <a:gd name="connsiteY1" fmla="*/ 2204 h 2123"/>
                <a:gd name="connsiteX2" fmla="*/ 40131 w 38220"/>
                <a:gd name="connsiteY2" fmla="*/ 3053 h 2123"/>
              </a:gdLst>
              <a:ahLst/>
              <a:cxnLst>
                <a:cxn ang="0">
                  <a:pos x="connsiteX0" y="connsiteY0"/>
                </a:cxn>
                <a:cxn ang="0">
                  <a:pos x="connsiteX1" y="connsiteY1"/>
                </a:cxn>
                <a:cxn ang="0">
                  <a:pos x="connsiteX2" y="connsiteY2"/>
                </a:cxn>
              </a:cxnLst>
              <a:rect l="l" t="t" r="r" b="b"/>
              <a:pathLst>
                <a:path w="38220" h="2123">
                  <a:moveTo>
                    <a:pt x="40131" y="3053"/>
                  </a:moveTo>
                  <a:cubicBezTo>
                    <a:pt x="26754" y="2841"/>
                    <a:pt x="13377" y="2628"/>
                    <a:pt x="0" y="2204"/>
                  </a:cubicBezTo>
                  <a:cubicBezTo>
                    <a:pt x="13377" y="-344"/>
                    <a:pt x="26754" y="-1406"/>
                    <a:pt x="40131" y="3053"/>
                  </a:cubicBezTo>
                  <a:close/>
                </a:path>
              </a:pathLst>
            </a:custGeom>
            <a:solidFill>
              <a:srgbClr val="FBFBFB"/>
            </a:solidFill>
            <a:ln w="2117" cap="flat">
              <a:noFill/>
              <a:prstDash val="solid"/>
              <a:miter/>
            </a:ln>
          </p:spPr>
          <p:txBody>
            <a:bodyPr rtlCol="0" anchor="ctr"/>
            <a:lstStyle/>
            <a:p>
              <a:endParaRPr lang="en-US"/>
            </a:p>
          </p:txBody>
        </p:sp>
        <p:sp>
          <p:nvSpPr>
            <p:cNvPr id="216" name="Freeform: Shape 175">
              <a:extLst>
                <a:ext uri="{FF2B5EF4-FFF2-40B4-BE49-F238E27FC236}">
                  <a16:creationId xmlns:a16="http://schemas.microsoft.com/office/drawing/2014/main" id="{45A8FEC9-D01B-4002-BB1B-C03C8D33C12A}"/>
                </a:ext>
              </a:extLst>
            </p:cNvPr>
            <p:cNvSpPr/>
            <p:nvPr/>
          </p:nvSpPr>
          <p:spPr>
            <a:xfrm>
              <a:off x="7572997" y="4227021"/>
              <a:ext cx="84501" cy="4694"/>
            </a:xfrm>
            <a:custGeom>
              <a:avLst/>
              <a:gdLst>
                <a:gd name="connsiteX0" fmla="*/ 40131 w 38220"/>
                <a:gd name="connsiteY0" fmla="*/ 3588 h 2123"/>
                <a:gd name="connsiteX1" fmla="*/ 0 w 38220"/>
                <a:gd name="connsiteY1" fmla="*/ 2314 h 2123"/>
                <a:gd name="connsiteX2" fmla="*/ 40131 w 38220"/>
                <a:gd name="connsiteY2" fmla="*/ 3588 h 2123"/>
              </a:gdLst>
              <a:ahLst/>
              <a:cxnLst>
                <a:cxn ang="0">
                  <a:pos x="connsiteX0" y="connsiteY0"/>
                </a:cxn>
                <a:cxn ang="0">
                  <a:pos x="connsiteX1" y="connsiteY1"/>
                </a:cxn>
                <a:cxn ang="0">
                  <a:pos x="connsiteX2" y="connsiteY2"/>
                </a:cxn>
              </a:cxnLst>
              <a:rect l="l" t="t" r="r" b="b"/>
              <a:pathLst>
                <a:path w="38220" h="2123">
                  <a:moveTo>
                    <a:pt x="40131" y="3588"/>
                  </a:moveTo>
                  <a:cubicBezTo>
                    <a:pt x="26754" y="3163"/>
                    <a:pt x="13377" y="2739"/>
                    <a:pt x="0" y="2314"/>
                  </a:cubicBezTo>
                  <a:cubicBezTo>
                    <a:pt x="13377" y="-22"/>
                    <a:pt x="26967" y="-1933"/>
                    <a:pt x="40131" y="3588"/>
                  </a:cubicBezTo>
                  <a:close/>
                </a:path>
              </a:pathLst>
            </a:custGeom>
            <a:solidFill>
              <a:srgbClr val="FBFBFB"/>
            </a:solidFill>
            <a:ln w="2117" cap="flat">
              <a:noFill/>
              <a:prstDash val="solid"/>
              <a:miter/>
            </a:ln>
          </p:spPr>
          <p:txBody>
            <a:bodyPr rtlCol="0" anchor="ctr"/>
            <a:lstStyle/>
            <a:p>
              <a:endParaRPr lang="en-US"/>
            </a:p>
          </p:txBody>
        </p:sp>
        <p:sp>
          <p:nvSpPr>
            <p:cNvPr id="217" name="Freeform: Shape 176">
              <a:extLst>
                <a:ext uri="{FF2B5EF4-FFF2-40B4-BE49-F238E27FC236}">
                  <a16:creationId xmlns:a16="http://schemas.microsoft.com/office/drawing/2014/main" id="{30E761FC-7252-408E-8237-1449C1E9E857}"/>
                </a:ext>
              </a:extLst>
            </p:cNvPr>
            <p:cNvSpPr/>
            <p:nvPr/>
          </p:nvSpPr>
          <p:spPr>
            <a:xfrm>
              <a:off x="8558853" y="4226972"/>
              <a:ext cx="84501" cy="4694"/>
            </a:xfrm>
            <a:custGeom>
              <a:avLst/>
              <a:gdLst>
                <a:gd name="connsiteX0" fmla="*/ 40131 w 38220"/>
                <a:gd name="connsiteY0" fmla="*/ 2973 h 2123"/>
                <a:gd name="connsiteX1" fmla="*/ 0 w 38220"/>
                <a:gd name="connsiteY1" fmla="*/ 3397 h 2123"/>
                <a:gd name="connsiteX2" fmla="*/ 40131 w 38220"/>
                <a:gd name="connsiteY2" fmla="*/ 2973 h 2123"/>
              </a:gdLst>
              <a:ahLst/>
              <a:cxnLst>
                <a:cxn ang="0">
                  <a:pos x="connsiteX0" y="connsiteY0"/>
                </a:cxn>
                <a:cxn ang="0">
                  <a:pos x="connsiteX1" y="connsiteY1"/>
                </a:cxn>
                <a:cxn ang="0">
                  <a:pos x="connsiteX2" y="connsiteY2"/>
                </a:cxn>
              </a:cxnLst>
              <a:rect l="l" t="t" r="r" b="b"/>
              <a:pathLst>
                <a:path w="38220" h="2123">
                  <a:moveTo>
                    <a:pt x="40131" y="2973"/>
                  </a:moveTo>
                  <a:cubicBezTo>
                    <a:pt x="26754" y="2760"/>
                    <a:pt x="13377" y="1911"/>
                    <a:pt x="0" y="3397"/>
                  </a:cubicBezTo>
                  <a:cubicBezTo>
                    <a:pt x="13377" y="-1274"/>
                    <a:pt x="26754" y="-849"/>
                    <a:pt x="40131" y="2973"/>
                  </a:cubicBezTo>
                  <a:close/>
                </a:path>
              </a:pathLst>
            </a:custGeom>
            <a:solidFill>
              <a:srgbClr val="FBFBFB"/>
            </a:solidFill>
            <a:ln w="2117" cap="flat">
              <a:noFill/>
              <a:prstDash val="solid"/>
              <a:miter/>
            </a:ln>
          </p:spPr>
          <p:txBody>
            <a:bodyPr rtlCol="0" anchor="ctr"/>
            <a:lstStyle/>
            <a:p>
              <a:endParaRPr lang="en-US"/>
            </a:p>
          </p:txBody>
        </p:sp>
        <p:sp>
          <p:nvSpPr>
            <p:cNvPr id="218" name="Freeform: Shape 177">
              <a:extLst>
                <a:ext uri="{FF2B5EF4-FFF2-40B4-BE49-F238E27FC236}">
                  <a16:creationId xmlns:a16="http://schemas.microsoft.com/office/drawing/2014/main" id="{7B5F0AB1-BE9C-4474-A80D-99F1FCECCE16}"/>
                </a:ext>
              </a:extLst>
            </p:cNvPr>
            <p:cNvSpPr/>
            <p:nvPr/>
          </p:nvSpPr>
          <p:spPr>
            <a:xfrm>
              <a:off x="8577162" y="3885210"/>
              <a:ext cx="75114" cy="4694"/>
            </a:xfrm>
            <a:custGeom>
              <a:avLst/>
              <a:gdLst>
                <a:gd name="connsiteX0" fmla="*/ 0 w 33973"/>
                <a:gd name="connsiteY0" fmla="*/ 0 h 2123"/>
                <a:gd name="connsiteX1" fmla="*/ 33974 w 33973"/>
                <a:gd name="connsiteY1" fmla="*/ 212 h 2123"/>
                <a:gd name="connsiteX2" fmla="*/ 0 w 33973"/>
                <a:gd name="connsiteY2" fmla="*/ 0 h 2123"/>
              </a:gdLst>
              <a:ahLst/>
              <a:cxnLst>
                <a:cxn ang="0">
                  <a:pos x="connsiteX0" y="connsiteY0"/>
                </a:cxn>
                <a:cxn ang="0">
                  <a:pos x="connsiteX1" y="connsiteY1"/>
                </a:cxn>
                <a:cxn ang="0">
                  <a:pos x="connsiteX2" y="connsiteY2"/>
                </a:cxn>
              </a:cxnLst>
              <a:rect l="l" t="t" r="r" b="b"/>
              <a:pathLst>
                <a:path w="33973" h="2123">
                  <a:moveTo>
                    <a:pt x="0" y="0"/>
                  </a:moveTo>
                  <a:cubicBezTo>
                    <a:pt x="11254" y="0"/>
                    <a:pt x="22720" y="212"/>
                    <a:pt x="33974" y="212"/>
                  </a:cubicBezTo>
                  <a:cubicBezTo>
                    <a:pt x="22720" y="3397"/>
                    <a:pt x="11466" y="3610"/>
                    <a:pt x="0" y="0"/>
                  </a:cubicBezTo>
                  <a:close/>
                </a:path>
              </a:pathLst>
            </a:custGeom>
            <a:solidFill>
              <a:srgbClr val="FBFBFB"/>
            </a:solidFill>
            <a:ln w="2117" cap="flat">
              <a:noFill/>
              <a:prstDash val="solid"/>
              <a:miter/>
            </a:ln>
          </p:spPr>
          <p:txBody>
            <a:bodyPr rtlCol="0" anchor="ctr"/>
            <a:lstStyle/>
            <a:p>
              <a:endParaRPr lang="en-US"/>
            </a:p>
          </p:txBody>
        </p:sp>
        <p:sp>
          <p:nvSpPr>
            <p:cNvPr id="219" name="Freeform: Shape 178">
              <a:extLst>
                <a:ext uri="{FF2B5EF4-FFF2-40B4-BE49-F238E27FC236}">
                  <a16:creationId xmlns:a16="http://schemas.microsoft.com/office/drawing/2014/main" id="{501221AC-A5FC-4BD1-BA99-279164EBD991}"/>
                </a:ext>
              </a:extLst>
            </p:cNvPr>
            <p:cNvSpPr/>
            <p:nvPr/>
          </p:nvSpPr>
          <p:spPr>
            <a:xfrm>
              <a:off x="8802499" y="2899823"/>
              <a:ext cx="192476" cy="4694"/>
            </a:xfrm>
            <a:custGeom>
              <a:avLst/>
              <a:gdLst>
                <a:gd name="connsiteX0" fmla="*/ 0 w 87057"/>
                <a:gd name="connsiteY0" fmla="*/ 0 h 2123"/>
                <a:gd name="connsiteX1" fmla="*/ 87270 w 87057"/>
                <a:gd name="connsiteY1" fmla="*/ 212 h 2123"/>
                <a:gd name="connsiteX2" fmla="*/ 34611 w 87057"/>
                <a:gd name="connsiteY2" fmla="*/ 1699 h 2123"/>
                <a:gd name="connsiteX3" fmla="*/ 0 w 87057"/>
                <a:gd name="connsiteY3" fmla="*/ 0 h 2123"/>
              </a:gdLst>
              <a:ahLst/>
              <a:cxnLst>
                <a:cxn ang="0">
                  <a:pos x="connsiteX0" y="connsiteY0"/>
                </a:cxn>
                <a:cxn ang="0">
                  <a:pos x="connsiteX1" y="connsiteY1"/>
                </a:cxn>
                <a:cxn ang="0">
                  <a:pos x="connsiteX2" y="connsiteY2"/>
                </a:cxn>
                <a:cxn ang="0">
                  <a:pos x="connsiteX3" y="connsiteY3"/>
                </a:cxn>
              </a:cxnLst>
              <a:rect l="l" t="t" r="r" b="b"/>
              <a:pathLst>
                <a:path w="87057" h="2123">
                  <a:moveTo>
                    <a:pt x="0" y="0"/>
                  </a:moveTo>
                  <a:cubicBezTo>
                    <a:pt x="29090" y="0"/>
                    <a:pt x="58180" y="212"/>
                    <a:pt x="87270" y="212"/>
                  </a:cubicBezTo>
                  <a:cubicBezTo>
                    <a:pt x="69858" y="4034"/>
                    <a:pt x="52234" y="1486"/>
                    <a:pt x="34611" y="1699"/>
                  </a:cubicBezTo>
                  <a:cubicBezTo>
                    <a:pt x="23145" y="1911"/>
                    <a:pt x="11466" y="4034"/>
                    <a:pt x="0" y="0"/>
                  </a:cubicBezTo>
                  <a:close/>
                </a:path>
              </a:pathLst>
            </a:custGeom>
            <a:solidFill>
              <a:srgbClr val="B6B6B6"/>
            </a:solidFill>
            <a:ln w="2117" cap="flat">
              <a:noFill/>
              <a:prstDash val="solid"/>
              <a:miter/>
            </a:ln>
          </p:spPr>
          <p:txBody>
            <a:bodyPr rtlCol="0" anchor="ctr"/>
            <a:lstStyle/>
            <a:p>
              <a:endParaRPr lang="en-US"/>
            </a:p>
          </p:txBody>
        </p:sp>
        <p:sp>
          <p:nvSpPr>
            <p:cNvPr id="220" name="Freeform: Shape 179">
              <a:extLst>
                <a:ext uri="{FF2B5EF4-FFF2-40B4-BE49-F238E27FC236}">
                  <a16:creationId xmlns:a16="http://schemas.microsoft.com/office/drawing/2014/main" id="{D0CDF95C-61AC-472B-9300-20C94843C229}"/>
                </a:ext>
              </a:extLst>
            </p:cNvPr>
            <p:cNvSpPr/>
            <p:nvPr/>
          </p:nvSpPr>
          <p:spPr>
            <a:xfrm>
              <a:off x="8802499" y="2448990"/>
              <a:ext cx="192476" cy="4694"/>
            </a:xfrm>
            <a:custGeom>
              <a:avLst/>
              <a:gdLst>
                <a:gd name="connsiteX0" fmla="*/ 87270 w 87057"/>
                <a:gd name="connsiteY0" fmla="*/ 1769 h 0"/>
                <a:gd name="connsiteX1" fmla="*/ 0 w 87057"/>
                <a:gd name="connsiteY1" fmla="*/ 1982 h 0"/>
                <a:gd name="connsiteX2" fmla="*/ 13377 w 87057"/>
                <a:gd name="connsiteY2" fmla="*/ 71 h 0"/>
                <a:gd name="connsiteX3" fmla="*/ 75803 w 87057"/>
                <a:gd name="connsiteY3" fmla="*/ 71 h 0"/>
                <a:gd name="connsiteX4" fmla="*/ 87270 w 87057"/>
                <a:gd name="connsiteY4" fmla="*/ 176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7">
                  <a:moveTo>
                    <a:pt x="87270" y="1769"/>
                  </a:moveTo>
                  <a:cubicBezTo>
                    <a:pt x="58180" y="1769"/>
                    <a:pt x="29090" y="1982"/>
                    <a:pt x="0" y="1982"/>
                  </a:cubicBezTo>
                  <a:cubicBezTo>
                    <a:pt x="4247" y="-566"/>
                    <a:pt x="8918" y="71"/>
                    <a:pt x="13377" y="71"/>
                  </a:cubicBezTo>
                  <a:cubicBezTo>
                    <a:pt x="34186" y="71"/>
                    <a:pt x="54995" y="71"/>
                    <a:pt x="75803" y="71"/>
                  </a:cubicBezTo>
                  <a:cubicBezTo>
                    <a:pt x="79838" y="71"/>
                    <a:pt x="83660" y="-142"/>
                    <a:pt x="87270" y="1769"/>
                  </a:cubicBezTo>
                  <a:close/>
                </a:path>
              </a:pathLst>
            </a:custGeom>
            <a:solidFill>
              <a:srgbClr val="B8B8B8"/>
            </a:solidFill>
            <a:ln w="2117" cap="flat">
              <a:noFill/>
              <a:prstDash val="solid"/>
              <a:miter/>
            </a:ln>
          </p:spPr>
          <p:txBody>
            <a:bodyPr rtlCol="0" anchor="ctr"/>
            <a:lstStyle/>
            <a:p>
              <a:endParaRPr lang="en-US"/>
            </a:p>
          </p:txBody>
        </p:sp>
        <p:sp>
          <p:nvSpPr>
            <p:cNvPr id="221" name="Freeform: Shape 180">
              <a:extLst>
                <a:ext uri="{FF2B5EF4-FFF2-40B4-BE49-F238E27FC236}">
                  <a16:creationId xmlns:a16="http://schemas.microsoft.com/office/drawing/2014/main" id="{86ACE72F-78BC-4047-AD8A-B046DEFD6BC6}"/>
                </a:ext>
              </a:extLst>
            </p:cNvPr>
            <p:cNvSpPr/>
            <p:nvPr/>
          </p:nvSpPr>
          <p:spPr>
            <a:xfrm>
              <a:off x="10544176" y="2999073"/>
              <a:ext cx="1032801" cy="647848"/>
            </a:xfrm>
            <a:custGeom>
              <a:avLst/>
              <a:gdLst>
                <a:gd name="connsiteX0" fmla="*/ 328482 w 467135"/>
                <a:gd name="connsiteY0" fmla="*/ 5220 h 293021"/>
                <a:gd name="connsiteX1" fmla="*/ 210211 w 467135"/>
                <a:gd name="connsiteY1" fmla="*/ 7131 h 293021"/>
                <a:gd name="connsiteX2" fmla="*/ 1062 w 467135"/>
                <a:gd name="connsiteY2" fmla="*/ 110963 h 293021"/>
                <a:gd name="connsiteX3" fmla="*/ 0 w 467135"/>
                <a:gd name="connsiteY3" fmla="*/ 113936 h 293021"/>
                <a:gd name="connsiteX4" fmla="*/ 68796 w 467135"/>
                <a:gd name="connsiteY4" fmla="*/ 109477 h 293021"/>
                <a:gd name="connsiteX5" fmla="*/ 131010 w 467135"/>
                <a:gd name="connsiteY5" fmla="*/ 135806 h 293021"/>
                <a:gd name="connsiteX6" fmla="*/ 186430 w 467135"/>
                <a:gd name="connsiteY6" fmla="*/ 215644 h 293021"/>
                <a:gd name="connsiteX7" fmla="*/ 351201 w 467135"/>
                <a:gd name="connsiteY7" fmla="*/ 291872 h 293021"/>
                <a:gd name="connsiteX8" fmla="*/ 420635 w 467135"/>
                <a:gd name="connsiteY8" fmla="*/ 260234 h 293021"/>
                <a:gd name="connsiteX9" fmla="*/ 467348 w 467135"/>
                <a:gd name="connsiteY9" fmla="*/ 169567 h 293021"/>
                <a:gd name="connsiteX10" fmla="*/ 328482 w 467135"/>
                <a:gd name="connsiteY10" fmla="*/ 5220 h 293021"/>
                <a:gd name="connsiteX11" fmla="*/ 447813 w 467135"/>
                <a:gd name="connsiteY11" fmla="*/ 178061 h 293021"/>
                <a:gd name="connsiteX12" fmla="*/ 425094 w 467135"/>
                <a:gd name="connsiteY12" fmla="*/ 206089 h 293021"/>
                <a:gd name="connsiteX13" fmla="*/ 365428 w 467135"/>
                <a:gd name="connsiteY13" fmla="*/ 165533 h 293021"/>
                <a:gd name="connsiteX14" fmla="*/ 365216 w 467135"/>
                <a:gd name="connsiteY14" fmla="*/ 145361 h 293021"/>
                <a:gd name="connsiteX15" fmla="*/ 343345 w 467135"/>
                <a:gd name="connsiteY15" fmla="*/ 86545 h 293021"/>
                <a:gd name="connsiteX16" fmla="*/ 447813 w 467135"/>
                <a:gd name="connsiteY16" fmla="*/ 178061 h 29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135" h="293021">
                  <a:moveTo>
                    <a:pt x="328482" y="5220"/>
                  </a:moveTo>
                  <a:cubicBezTo>
                    <a:pt x="294296" y="-3273"/>
                    <a:pt x="244185" y="-513"/>
                    <a:pt x="210211" y="7131"/>
                  </a:cubicBezTo>
                  <a:cubicBezTo>
                    <a:pt x="132072" y="24543"/>
                    <a:pt x="64974" y="64462"/>
                    <a:pt x="1062" y="110963"/>
                  </a:cubicBezTo>
                  <a:cubicBezTo>
                    <a:pt x="425" y="111388"/>
                    <a:pt x="425" y="112449"/>
                    <a:pt x="0" y="113936"/>
                  </a:cubicBezTo>
                  <a:cubicBezTo>
                    <a:pt x="23145" y="109477"/>
                    <a:pt x="45440" y="106292"/>
                    <a:pt x="68796" y="109477"/>
                  </a:cubicBezTo>
                  <a:cubicBezTo>
                    <a:pt x="92366" y="112662"/>
                    <a:pt x="112962" y="120518"/>
                    <a:pt x="131010" y="135806"/>
                  </a:cubicBezTo>
                  <a:cubicBezTo>
                    <a:pt x="156703" y="157464"/>
                    <a:pt x="171354" y="186767"/>
                    <a:pt x="186430" y="215644"/>
                  </a:cubicBezTo>
                  <a:cubicBezTo>
                    <a:pt x="215732" y="257686"/>
                    <a:pt x="275398" y="308222"/>
                    <a:pt x="351201" y="291872"/>
                  </a:cubicBezTo>
                  <a:cubicBezTo>
                    <a:pt x="379017" y="287413"/>
                    <a:pt x="398340" y="278495"/>
                    <a:pt x="420635" y="260234"/>
                  </a:cubicBezTo>
                  <a:cubicBezTo>
                    <a:pt x="442081" y="242611"/>
                    <a:pt x="464376" y="204178"/>
                    <a:pt x="467348" y="169567"/>
                  </a:cubicBezTo>
                  <a:cubicBezTo>
                    <a:pt x="472232" y="61914"/>
                    <a:pt x="396429" y="20084"/>
                    <a:pt x="328482" y="5220"/>
                  </a:cubicBezTo>
                  <a:close/>
                  <a:moveTo>
                    <a:pt x="447813" y="178061"/>
                  </a:moveTo>
                  <a:cubicBezTo>
                    <a:pt x="446540" y="186767"/>
                    <a:pt x="432738" y="203116"/>
                    <a:pt x="425094" y="206089"/>
                  </a:cubicBezTo>
                  <a:cubicBezTo>
                    <a:pt x="396853" y="216493"/>
                    <a:pt x="366065" y="195685"/>
                    <a:pt x="365428" y="165533"/>
                  </a:cubicBezTo>
                  <a:cubicBezTo>
                    <a:pt x="365216" y="158738"/>
                    <a:pt x="365428" y="152156"/>
                    <a:pt x="365216" y="145361"/>
                  </a:cubicBezTo>
                  <a:cubicBezTo>
                    <a:pt x="363941" y="123703"/>
                    <a:pt x="361818" y="102257"/>
                    <a:pt x="343345" y="86545"/>
                  </a:cubicBezTo>
                  <a:cubicBezTo>
                    <a:pt x="408532" y="83360"/>
                    <a:pt x="461615" y="117970"/>
                    <a:pt x="447813" y="178061"/>
                  </a:cubicBezTo>
                  <a:close/>
                </a:path>
              </a:pathLst>
            </a:custGeom>
            <a:solidFill>
              <a:schemeClr val="accent4"/>
            </a:solidFill>
            <a:ln w="2117" cap="flat">
              <a:noFill/>
              <a:prstDash val="solid"/>
              <a:miter/>
            </a:ln>
          </p:spPr>
          <p:txBody>
            <a:bodyPr rtlCol="0" anchor="ctr"/>
            <a:lstStyle/>
            <a:p>
              <a:endParaRPr lang="en-US"/>
            </a:p>
          </p:txBody>
        </p:sp>
        <p:sp>
          <p:nvSpPr>
            <p:cNvPr id="222" name="Freeform: Shape 181">
              <a:extLst>
                <a:ext uri="{FF2B5EF4-FFF2-40B4-BE49-F238E27FC236}">
                  <a16:creationId xmlns:a16="http://schemas.microsoft.com/office/drawing/2014/main" id="{23C5C3D7-D7DB-4AAF-B96B-D728BFE52E6A}"/>
                </a:ext>
              </a:extLst>
            </p:cNvPr>
            <p:cNvSpPr/>
            <p:nvPr/>
          </p:nvSpPr>
          <p:spPr>
            <a:xfrm>
              <a:off x="8726586" y="3071375"/>
              <a:ext cx="1967016" cy="1999877"/>
            </a:xfrm>
            <a:custGeom>
              <a:avLst/>
              <a:gdLst>
                <a:gd name="connsiteX0" fmla="*/ 855720 w 889681"/>
                <a:gd name="connsiteY0" fmla="*/ 515995 h 904545"/>
                <a:gd name="connsiteX1" fmla="*/ 708360 w 889681"/>
                <a:gd name="connsiteY1" fmla="*/ 476076 h 904545"/>
                <a:gd name="connsiteX2" fmla="*/ 694771 w 889681"/>
                <a:gd name="connsiteY2" fmla="*/ 470343 h 904545"/>
                <a:gd name="connsiteX3" fmla="*/ 688188 w 889681"/>
                <a:gd name="connsiteY3" fmla="*/ 458452 h 904545"/>
                <a:gd name="connsiteX4" fmla="*/ 686914 w 889681"/>
                <a:gd name="connsiteY4" fmla="*/ 427876 h 904545"/>
                <a:gd name="connsiteX5" fmla="*/ 697531 w 889681"/>
                <a:gd name="connsiteY5" fmla="*/ 410464 h 904545"/>
                <a:gd name="connsiteX6" fmla="*/ 846165 w 889681"/>
                <a:gd name="connsiteY6" fmla="*/ 356744 h 904545"/>
                <a:gd name="connsiteX7" fmla="*/ 878228 w 889681"/>
                <a:gd name="connsiteY7" fmla="*/ 309818 h 904545"/>
                <a:gd name="connsiteX8" fmla="*/ 815802 w 889681"/>
                <a:gd name="connsiteY8" fmla="*/ 272234 h 904545"/>
                <a:gd name="connsiteX9" fmla="*/ 664407 w 889681"/>
                <a:gd name="connsiteY9" fmla="*/ 327441 h 904545"/>
                <a:gd name="connsiteX10" fmla="*/ 649544 w 889681"/>
                <a:gd name="connsiteY10" fmla="*/ 322982 h 904545"/>
                <a:gd name="connsiteX11" fmla="*/ 631071 w 889681"/>
                <a:gd name="connsiteY11" fmla="*/ 298564 h 904545"/>
                <a:gd name="connsiteX12" fmla="*/ 630433 w 889681"/>
                <a:gd name="connsiteY12" fmla="*/ 273508 h 904545"/>
                <a:gd name="connsiteX13" fmla="*/ 719826 w 889681"/>
                <a:gd name="connsiteY13" fmla="*/ 145683 h 904545"/>
                <a:gd name="connsiteX14" fmla="*/ 721737 w 889681"/>
                <a:gd name="connsiteY14" fmla="*/ 94935 h 904545"/>
                <a:gd name="connsiteX15" fmla="*/ 677147 w 889681"/>
                <a:gd name="connsiteY15" fmla="*/ 74763 h 904545"/>
                <a:gd name="connsiteX16" fmla="*/ 645085 w 889681"/>
                <a:gd name="connsiteY16" fmla="*/ 95147 h 904545"/>
                <a:gd name="connsiteX17" fmla="*/ 553356 w 889681"/>
                <a:gd name="connsiteY17" fmla="*/ 226583 h 904545"/>
                <a:gd name="connsiteX18" fmla="*/ 537006 w 889681"/>
                <a:gd name="connsiteY18" fmla="*/ 231466 h 904545"/>
                <a:gd name="connsiteX19" fmla="*/ 504731 w 889681"/>
                <a:gd name="connsiteY19" fmla="*/ 221274 h 904545"/>
                <a:gd name="connsiteX20" fmla="*/ 494327 w 889681"/>
                <a:gd name="connsiteY20" fmla="*/ 207685 h 904545"/>
                <a:gd name="connsiteX21" fmla="*/ 494539 w 889681"/>
                <a:gd name="connsiteY21" fmla="*/ 53742 h 904545"/>
                <a:gd name="connsiteX22" fmla="*/ 493265 w 889681"/>
                <a:gd name="connsiteY22" fmla="*/ 40153 h 904545"/>
                <a:gd name="connsiteX23" fmla="*/ 491567 w 889681"/>
                <a:gd name="connsiteY23" fmla="*/ 43975 h 904545"/>
                <a:gd name="connsiteX24" fmla="*/ 492416 w 889681"/>
                <a:gd name="connsiteY24" fmla="*/ 34632 h 904545"/>
                <a:gd name="connsiteX25" fmla="*/ 447826 w 889681"/>
                <a:gd name="connsiteY25" fmla="*/ 21 h 904545"/>
                <a:gd name="connsiteX26" fmla="*/ 403873 w 889681"/>
                <a:gd name="connsiteY26" fmla="*/ 47584 h 904545"/>
                <a:gd name="connsiteX27" fmla="*/ 403873 w 889681"/>
                <a:gd name="connsiteY27" fmla="*/ 208959 h 904545"/>
                <a:gd name="connsiteX28" fmla="*/ 394742 w 889681"/>
                <a:gd name="connsiteY28" fmla="*/ 221274 h 904545"/>
                <a:gd name="connsiteX29" fmla="*/ 322761 w 889681"/>
                <a:gd name="connsiteY29" fmla="*/ 251213 h 904545"/>
                <a:gd name="connsiteX30" fmla="*/ 307897 w 889681"/>
                <a:gd name="connsiteY30" fmla="*/ 248878 h 904545"/>
                <a:gd name="connsiteX31" fmla="*/ 249293 w 889681"/>
                <a:gd name="connsiteY31" fmla="*/ 190273 h 904545"/>
                <a:gd name="connsiteX32" fmla="*/ 191326 w 889681"/>
                <a:gd name="connsiteY32" fmla="*/ 132518 h 904545"/>
                <a:gd name="connsiteX33" fmla="*/ 128899 w 889681"/>
                <a:gd name="connsiteY33" fmla="*/ 131032 h 904545"/>
                <a:gd name="connsiteX34" fmla="*/ 121680 w 889681"/>
                <a:gd name="connsiteY34" fmla="*/ 188787 h 904545"/>
                <a:gd name="connsiteX35" fmla="*/ 131447 w 889681"/>
                <a:gd name="connsiteY35" fmla="*/ 201102 h 904545"/>
                <a:gd name="connsiteX36" fmla="*/ 244622 w 889681"/>
                <a:gd name="connsiteY36" fmla="*/ 314489 h 904545"/>
                <a:gd name="connsiteX37" fmla="*/ 248019 w 889681"/>
                <a:gd name="connsiteY37" fmla="*/ 323407 h 904545"/>
                <a:gd name="connsiteX38" fmla="*/ 227635 w 889681"/>
                <a:gd name="connsiteY38" fmla="*/ 362477 h 904545"/>
                <a:gd name="connsiteX39" fmla="*/ 217655 w 889681"/>
                <a:gd name="connsiteY39" fmla="*/ 367360 h 904545"/>
                <a:gd name="connsiteX40" fmla="*/ 69233 w 889681"/>
                <a:gd name="connsiteY40" fmla="*/ 340819 h 904545"/>
                <a:gd name="connsiteX41" fmla="*/ 12115 w 889681"/>
                <a:gd name="connsiteY41" fmla="*/ 353134 h 904545"/>
                <a:gd name="connsiteX42" fmla="*/ 1074 w 889681"/>
                <a:gd name="connsiteY42" fmla="*/ 389868 h 904545"/>
                <a:gd name="connsiteX43" fmla="*/ 35684 w 889681"/>
                <a:gd name="connsiteY43" fmla="*/ 426814 h 904545"/>
                <a:gd name="connsiteX44" fmla="*/ 194935 w 889681"/>
                <a:gd name="connsiteY44" fmla="*/ 454418 h 904545"/>
                <a:gd name="connsiteX45" fmla="*/ 211073 w 889681"/>
                <a:gd name="connsiteY45" fmla="*/ 471617 h 904545"/>
                <a:gd name="connsiteX46" fmla="*/ 213408 w 889681"/>
                <a:gd name="connsiteY46" fmla="*/ 494124 h 904545"/>
                <a:gd name="connsiteX47" fmla="*/ 198545 w 889681"/>
                <a:gd name="connsiteY47" fmla="*/ 519604 h 904545"/>
                <a:gd name="connsiteX48" fmla="*/ 189202 w 889681"/>
                <a:gd name="connsiteY48" fmla="*/ 524063 h 904545"/>
                <a:gd name="connsiteX49" fmla="*/ 69021 w 889681"/>
                <a:gd name="connsiteY49" fmla="*/ 580120 h 904545"/>
                <a:gd name="connsiteX50" fmla="*/ 42904 w 889681"/>
                <a:gd name="connsiteY50" fmla="*/ 598593 h 904545"/>
                <a:gd name="connsiteX51" fmla="*/ 49911 w 889681"/>
                <a:gd name="connsiteY51" fmla="*/ 661019 h 904545"/>
                <a:gd name="connsiteX52" fmla="*/ 104268 w 889681"/>
                <a:gd name="connsiteY52" fmla="*/ 663992 h 904545"/>
                <a:gd name="connsiteX53" fmla="*/ 245896 w 889681"/>
                <a:gd name="connsiteY53" fmla="*/ 597319 h 904545"/>
                <a:gd name="connsiteX54" fmla="*/ 259485 w 889681"/>
                <a:gd name="connsiteY54" fmla="*/ 599867 h 904545"/>
                <a:gd name="connsiteX55" fmla="*/ 288150 w 889681"/>
                <a:gd name="connsiteY55" fmla="*/ 630655 h 904545"/>
                <a:gd name="connsiteX56" fmla="*/ 289212 w 889681"/>
                <a:gd name="connsiteY56" fmla="*/ 640847 h 904545"/>
                <a:gd name="connsiteX57" fmla="*/ 254814 w 889681"/>
                <a:gd name="connsiteY57" fmla="*/ 699664 h 904545"/>
                <a:gd name="connsiteX58" fmla="*/ 206614 w 889681"/>
                <a:gd name="connsiteY58" fmla="*/ 783324 h 904545"/>
                <a:gd name="connsiteX59" fmla="*/ 214682 w 889681"/>
                <a:gd name="connsiteY59" fmla="*/ 841716 h 904545"/>
                <a:gd name="connsiteX60" fmla="*/ 284965 w 889681"/>
                <a:gd name="connsiteY60" fmla="*/ 828976 h 904545"/>
                <a:gd name="connsiteX61" fmla="*/ 365652 w 889681"/>
                <a:gd name="connsiteY61" fmla="*/ 688835 h 904545"/>
                <a:gd name="connsiteX62" fmla="*/ 380516 w 889681"/>
                <a:gd name="connsiteY62" fmla="*/ 682677 h 904545"/>
                <a:gd name="connsiteX63" fmla="*/ 416188 w 889681"/>
                <a:gd name="connsiteY63" fmla="*/ 690321 h 904545"/>
                <a:gd name="connsiteX64" fmla="*/ 426168 w 889681"/>
                <a:gd name="connsiteY64" fmla="*/ 701150 h 904545"/>
                <a:gd name="connsiteX65" fmla="*/ 427866 w 889681"/>
                <a:gd name="connsiteY65" fmla="*/ 721534 h 904545"/>
                <a:gd name="connsiteX66" fmla="*/ 434661 w 889681"/>
                <a:gd name="connsiteY66" fmla="*/ 797126 h 904545"/>
                <a:gd name="connsiteX67" fmla="*/ 440819 w 889681"/>
                <a:gd name="connsiteY67" fmla="*/ 867196 h 904545"/>
                <a:gd name="connsiteX68" fmla="*/ 478827 w 889681"/>
                <a:gd name="connsiteY68" fmla="*/ 906053 h 904545"/>
                <a:gd name="connsiteX69" fmla="*/ 521294 w 889681"/>
                <a:gd name="connsiteY69" fmla="*/ 888005 h 904545"/>
                <a:gd name="connsiteX70" fmla="*/ 529150 w 889681"/>
                <a:gd name="connsiteY70" fmla="*/ 842353 h 904545"/>
                <a:gd name="connsiteX71" fmla="*/ 515136 w 889681"/>
                <a:gd name="connsiteY71" fmla="*/ 689684 h 904545"/>
                <a:gd name="connsiteX72" fmla="*/ 521506 w 889681"/>
                <a:gd name="connsiteY72" fmla="*/ 681828 h 904545"/>
                <a:gd name="connsiteX73" fmla="*/ 559514 w 889681"/>
                <a:gd name="connsiteY73" fmla="*/ 665903 h 904545"/>
                <a:gd name="connsiteX74" fmla="*/ 570555 w 889681"/>
                <a:gd name="connsiteY74" fmla="*/ 668451 h 904545"/>
                <a:gd name="connsiteX75" fmla="*/ 582446 w 889681"/>
                <a:gd name="connsiteY75" fmla="*/ 683102 h 904545"/>
                <a:gd name="connsiteX76" fmla="*/ 632769 w 889681"/>
                <a:gd name="connsiteY76" fmla="*/ 741919 h 904545"/>
                <a:gd name="connsiteX77" fmla="*/ 680120 w 889681"/>
                <a:gd name="connsiteY77" fmla="*/ 797763 h 904545"/>
                <a:gd name="connsiteX78" fmla="*/ 741060 w 889681"/>
                <a:gd name="connsiteY78" fmla="*/ 801585 h 904545"/>
                <a:gd name="connsiteX79" fmla="*/ 747217 w 889681"/>
                <a:gd name="connsiteY79" fmla="*/ 738097 h 904545"/>
                <a:gd name="connsiteX80" fmla="*/ 719826 w 889681"/>
                <a:gd name="connsiteY80" fmla="*/ 705822 h 904545"/>
                <a:gd name="connsiteX81" fmla="*/ 640838 w 889681"/>
                <a:gd name="connsiteY81" fmla="*/ 611757 h 904545"/>
                <a:gd name="connsiteX82" fmla="*/ 640201 w 889681"/>
                <a:gd name="connsiteY82" fmla="*/ 598168 h 904545"/>
                <a:gd name="connsiteX83" fmla="*/ 661859 w 889681"/>
                <a:gd name="connsiteY83" fmla="*/ 564407 h 904545"/>
                <a:gd name="connsiteX84" fmla="*/ 671626 w 889681"/>
                <a:gd name="connsiteY84" fmla="*/ 560797 h 904545"/>
                <a:gd name="connsiteX85" fmla="*/ 828966 w 889681"/>
                <a:gd name="connsiteY85" fmla="*/ 602839 h 904545"/>
                <a:gd name="connsiteX86" fmla="*/ 849138 w 889681"/>
                <a:gd name="connsiteY86" fmla="*/ 604326 h 904545"/>
                <a:gd name="connsiteX87" fmla="*/ 889694 w 889681"/>
                <a:gd name="connsiteY87" fmla="*/ 562071 h 904545"/>
                <a:gd name="connsiteX88" fmla="*/ 855720 w 889681"/>
                <a:gd name="connsiteY88" fmla="*/ 515995 h 904545"/>
                <a:gd name="connsiteX89" fmla="*/ 491991 w 889681"/>
                <a:gd name="connsiteY89" fmla="*/ 51194 h 904545"/>
                <a:gd name="connsiteX90" fmla="*/ 491991 w 889681"/>
                <a:gd name="connsiteY90" fmla="*/ 201739 h 904545"/>
                <a:gd name="connsiteX91" fmla="*/ 491991 w 889681"/>
                <a:gd name="connsiteY91" fmla="*/ 51194 h 904545"/>
                <a:gd name="connsiteX92" fmla="*/ 491991 w 889681"/>
                <a:gd name="connsiteY92" fmla="*/ 49920 h 904545"/>
                <a:gd name="connsiteX93" fmla="*/ 491991 w 889681"/>
                <a:gd name="connsiteY93" fmla="*/ 51194 h 904545"/>
                <a:gd name="connsiteX94" fmla="*/ 449737 w 889681"/>
                <a:gd name="connsiteY94" fmla="*/ 638087 h 904545"/>
                <a:gd name="connsiteX95" fmla="*/ 263944 w 889681"/>
                <a:gd name="connsiteY95" fmla="*/ 453780 h 904545"/>
                <a:gd name="connsiteX96" fmla="*/ 447613 w 889681"/>
                <a:gd name="connsiteY96" fmla="*/ 268200 h 904545"/>
                <a:gd name="connsiteX97" fmla="*/ 634468 w 889681"/>
                <a:gd name="connsiteY97" fmla="*/ 452719 h 904545"/>
                <a:gd name="connsiteX98" fmla="*/ 449737 w 889681"/>
                <a:gd name="connsiteY98" fmla="*/ 638087 h 90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889681" h="904545">
                  <a:moveTo>
                    <a:pt x="855720" y="515995"/>
                  </a:moveTo>
                  <a:cubicBezTo>
                    <a:pt x="806459" y="503042"/>
                    <a:pt x="757622" y="489453"/>
                    <a:pt x="708360" y="476076"/>
                  </a:cubicBezTo>
                  <a:cubicBezTo>
                    <a:pt x="703477" y="474802"/>
                    <a:pt x="699230" y="472678"/>
                    <a:pt x="694771" y="470343"/>
                  </a:cubicBezTo>
                  <a:cubicBezTo>
                    <a:pt x="689675" y="467795"/>
                    <a:pt x="688188" y="463973"/>
                    <a:pt x="688188" y="458452"/>
                  </a:cubicBezTo>
                  <a:cubicBezTo>
                    <a:pt x="688401" y="448260"/>
                    <a:pt x="688613" y="437855"/>
                    <a:pt x="686914" y="427876"/>
                  </a:cubicBezTo>
                  <a:cubicBezTo>
                    <a:pt x="685216" y="417896"/>
                    <a:pt x="688188" y="413862"/>
                    <a:pt x="697531" y="410464"/>
                  </a:cubicBezTo>
                  <a:cubicBezTo>
                    <a:pt x="747217" y="393053"/>
                    <a:pt x="796691" y="374792"/>
                    <a:pt x="846165" y="356744"/>
                  </a:cubicBezTo>
                  <a:cubicBezTo>
                    <a:pt x="867611" y="348887"/>
                    <a:pt x="880988" y="328928"/>
                    <a:pt x="878228" y="309818"/>
                  </a:cubicBezTo>
                  <a:cubicBezTo>
                    <a:pt x="873769" y="278392"/>
                    <a:pt x="845953" y="261405"/>
                    <a:pt x="815802" y="272234"/>
                  </a:cubicBezTo>
                  <a:cubicBezTo>
                    <a:pt x="765266" y="290283"/>
                    <a:pt x="714730" y="308756"/>
                    <a:pt x="664407" y="327441"/>
                  </a:cubicBezTo>
                  <a:cubicBezTo>
                    <a:pt x="657825" y="329989"/>
                    <a:pt x="653790" y="329565"/>
                    <a:pt x="649544" y="322982"/>
                  </a:cubicBezTo>
                  <a:cubicBezTo>
                    <a:pt x="644235" y="314277"/>
                    <a:pt x="637441" y="306420"/>
                    <a:pt x="631071" y="298564"/>
                  </a:cubicBezTo>
                  <a:cubicBezTo>
                    <a:pt x="621303" y="286461"/>
                    <a:pt x="621091" y="286673"/>
                    <a:pt x="630433" y="273508"/>
                  </a:cubicBezTo>
                  <a:cubicBezTo>
                    <a:pt x="660373" y="230829"/>
                    <a:pt x="690100" y="188362"/>
                    <a:pt x="719826" y="145683"/>
                  </a:cubicBezTo>
                  <a:cubicBezTo>
                    <a:pt x="731292" y="129333"/>
                    <a:pt x="732354" y="111922"/>
                    <a:pt x="721737" y="94935"/>
                  </a:cubicBezTo>
                  <a:cubicBezTo>
                    <a:pt x="711545" y="78373"/>
                    <a:pt x="696045" y="72428"/>
                    <a:pt x="677147" y="74763"/>
                  </a:cubicBezTo>
                  <a:cubicBezTo>
                    <a:pt x="663345" y="76462"/>
                    <a:pt x="653153" y="83894"/>
                    <a:pt x="645085" y="95147"/>
                  </a:cubicBezTo>
                  <a:cubicBezTo>
                    <a:pt x="614508" y="138888"/>
                    <a:pt x="583720" y="182629"/>
                    <a:pt x="553356" y="226583"/>
                  </a:cubicBezTo>
                  <a:cubicBezTo>
                    <a:pt x="548472" y="233590"/>
                    <a:pt x="544226" y="234864"/>
                    <a:pt x="537006" y="231466"/>
                  </a:cubicBezTo>
                  <a:cubicBezTo>
                    <a:pt x="526814" y="226583"/>
                    <a:pt x="515773" y="223397"/>
                    <a:pt x="504731" y="221274"/>
                  </a:cubicBezTo>
                  <a:cubicBezTo>
                    <a:pt x="496450" y="219788"/>
                    <a:pt x="494327" y="215966"/>
                    <a:pt x="494327" y="207685"/>
                  </a:cubicBezTo>
                  <a:cubicBezTo>
                    <a:pt x="494752" y="156300"/>
                    <a:pt x="494539" y="105127"/>
                    <a:pt x="494539" y="53742"/>
                  </a:cubicBezTo>
                  <a:cubicBezTo>
                    <a:pt x="494539" y="49283"/>
                    <a:pt x="495176" y="44612"/>
                    <a:pt x="493265" y="40153"/>
                  </a:cubicBezTo>
                  <a:cubicBezTo>
                    <a:pt x="492204" y="41427"/>
                    <a:pt x="491779" y="42701"/>
                    <a:pt x="491567" y="43975"/>
                  </a:cubicBezTo>
                  <a:cubicBezTo>
                    <a:pt x="491567" y="40790"/>
                    <a:pt x="491567" y="37605"/>
                    <a:pt x="492416" y="34632"/>
                  </a:cubicBezTo>
                  <a:cubicBezTo>
                    <a:pt x="486895" y="12974"/>
                    <a:pt x="469696" y="-616"/>
                    <a:pt x="447826" y="21"/>
                  </a:cubicBezTo>
                  <a:cubicBezTo>
                    <a:pt x="422558" y="659"/>
                    <a:pt x="403873" y="20406"/>
                    <a:pt x="403873" y="47584"/>
                  </a:cubicBezTo>
                  <a:cubicBezTo>
                    <a:pt x="403660" y="101305"/>
                    <a:pt x="403660" y="155238"/>
                    <a:pt x="403873" y="208959"/>
                  </a:cubicBezTo>
                  <a:cubicBezTo>
                    <a:pt x="403873" y="216178"/>
                    <a:pt x="401961" y="219575"/>
                    <a:pt x="394742" y="221274"/>
                  </a:cubicBezTo>
                  <a:cubicBezTo>
                    <a:pt x="368837" y="226795"/>
                    <a:pt x="344843" y="236987"/>
                    <a:pt x="322761" y="251213"/>
                  </a:cubicBezTo>
                  <a:cubicBezTo>
                    <a:pt x="316178" y="255460"/>
                    <a:pt x="312781" y="253974"/>
                    <a:pt x="307897" y="248878"/>
                  </a:cubicBezTo>
                  <a:cubicBezTo>
                    <a:pt x="288575" y="229130"/>
                    <a:pt x="268828" y="209808"/>
                    <a:pt x="249293" y="190273"/>
                  </a:cubicBezTo>
                  <a:cubicBezTo>
                    <a:pt x="229971" y="170951"/>
                    <a:pt x="211073" y="151416"/>
                    <a:pt x="191326" y="132518"/>
                  </a:cubicBezTo>
                  <a:cubicBezTo>
                    <a:pt x="174339" y="115956"/>
                    <a:pt x="146311" y="114894"/>
                    <a:pt x="128899" y="131032"/>
                  </a:cubicBezTo>
                  <a:cubicBezTo>
                    <a:pt x="114673" y="144197"/>
                    <a:pt x="108728" y="167766"/>
                    <a:pt x="121680" y="188787"/>
                  </a:cubicBezTo>
                  <a:cubicBezTo>
                    <a:pt x="124440" y="193458"/>
                    <a:pt x="127838" y="197280"/>
                    <a:pt x="131447" y="201102"/>
                  </a:cubicBezTo>
                  <a:cubicBezTo>
                    <a:pt x="169243" y="238898"/>
                    <a:pt x="207038" y="276693"/>
                    <a:pt x="244622" y="314489"/>
                  </a:cubicBezTo>
                  <a:cubicBezTo>
                    <a:pt x="246745" y="316612"/>
                    <a:pt x="252053" y="317886"/>
                    <a:pt x="248019" y="323407"/>
                  </a:cubicBezTo>
                  <a:cubicBezTo>
                    <a:pt x="239526" y="335510"/>
                    <a:pt x="233368" y="348887"/>
                    <a:pt x="227635" y="362477"/>
                  </a:cubicBezTo>
                  <a:cubicBezTo>
                    <a:pt x="225512" y="367360"/>
                    <a:pt x="222327" y="368210"/>
                    <a:pt x="217655" y="367360"/>
                  </a:cubicBezTo>
                  <a:cubicBezTo>
                    <a:pt x="168181" y="358442"/>
                    <a:pt x="118707" y="349312"/>
                    <a:pt x="69233" y="340819"/>
                  </a:cubicBezTo>
                  <a:cubicBezTo>
                    <a:pt x="48637" y="337209"/>
                    <a:pt x="28040" y="333174"/>
                    <a:pt x="12115" y="353134"/>
                  </a:cubicBezTo>
                  <a:cubicBezTo>
                    <a:pt x="3410" y="364175"/>
                    <a:pt x="-2536" y="376066"/>
                    <a:pt x="1074" y="389868"/>
                  </a:cubicBezTo>
                  <a:cubicBezTo>
                    <a:pt x="5958" y="407704"/>
                    <a:pt x="15725" y="423204"/>
                    <a:pt x="35684" y="426814"/>
                  </a:cubicBezTo>
                  <a:cubicBezTo>
                    <a:pt x="88768" y="436581"/>
                    <a:pt x="141852" y="445712"/>
                    <a:pt x="194935" y="454418"/>
                  </a:cubicBezTo>
                  <a:cubicBezTo>
                    <a:pt x="205552" y="456116"/>
                    <a:pt x="210860" y="460575"/>
                    <a:pt x="211073" y="471617"/>
                  </a:cubicBezTo>
                  <a:cubicBezTo>
                    <a:pt x="211285" y="479048"/>
                    <a:pt x="211710" y="486480"/>
                    <a:pt x="213408" y="494124"/>
                  </a:cubicBezTo>
                  <a:cubicBezTo>
                    <a:pt x="217230" y="512172"/>
                    <a:pt x="216593" y="512385"/>
                    <a:pt x="198545" y="519604"/>
                  </a:cubicBezTo>
                  <a:cubicBezTo>
                    <a:pt x="195360" y="520878"/>
                    <a:pt x="192387" y="522577"/>
                    <a:pt x="189202" y="524063"/>
                  </a:cubicBezTo>
                  <a:cubicBezTo>
                    <a:pt x="149071" y="542749"/>
                    <a:pt x="109152" y="561647"/>
                    <a:pt x="69021" y="580120"/>
                  </a:cubicBezTo>
                  <a:cubicBezTo>
                    <a:pt x="59041" y="584791"/>
                    <a:pt x="50123" y="590524"/>
                    <a:pt x="42904" y="598593"/>
                  </a:cubicBezTo>
                  <a:cubicBezTo>
                    <a:pt x="27828" y="615155"/>
                    <a:pt x="32075" y="648067"/>
                    <a:pt x="49911" y="661019"/>
                  </a:cubicBezTo>
                  <a:cubicBezTo>
                    <a:pt x="67747" y="673971"/>
                    <a:pt x="85371" y="672910"/>
                    <a:pt x="104268" y="663992"/>
                  </a:cubicBezTo>
                  <a:cubicBezTo>
                    <a:pt x="151407" y="641697"/>
                    <a:pt x="198757" y="619826"/>
                    <a:pt x="245896" y="597319"/>
                  </a:cubicBezTo>
                  <a:cubicBezTo>
                    <a:pt x="251416" y="594558"/>
                    <a:pt x="255026" y="594558"/>
                    <a:pt x="259485" y="599867"/>
                  </a:cubicBezTo>
                  <a:cubicBezTo>
                    <a:pt x="268615" y="610484"/>
                    <a:pt x="278170" y="620888"/>
                    <a:pt x="288150" y="630655"/>
                  </a:cubicBezTo>
                  <a:cubicBezTo>
                    <a:pt x="291760" y="634265"/>
                    <a:pt x="291335" y="637238"/>
                    <a:pt x="289212" y="640847"/>
                  </a:cubicBezTo>
                  <a:cubicBezTo>
                    <a:pt x="277746" y="660382"/>
                    <a:pt x="266067" y="680129"/>
                    <a:pt x="254814" y="699664"/>
                  </a:cubicBezTo>
                  <a:cubicBezTo>
                    <a:pt x="238676" y="727480"/>
                    <a:pt x="222751" y="755508"/>
                    <a:pt x="206614" y="783324"/>
                  </a:cubicBezTo>
                  <a:cubicBezTo>
                    <a:pt x="194723" y="803708"/>
                    <a:pt x="200881" y="829825"/>
                    <a:pt x="214682" y="841716"/>
                  </a:cubicBezTo>
                  <a:cubicBezTo>
                    <a:pt x="238676" y="862100"/>
                    <a:pt x="272013" y="851271"/>
                    <a:pt x="284965" y="828976"/>
                  </a:cubicBezTo>
                  <a:cubicBezTo>
                    <a:pt x="311932" y="782262"/>
                    <a:pt x="339111" y="735761"/>
                    <a:pt x="365652" y="688835"/>
                  </a:cubicBezTo>
                  <a:cubicBezTo>
                    <a:pt x="369687" y="681616"/>
                    <a:pt x="373933" y="680342"/>
                    <a:pt x="380516" y="682677"/>
                  </a:cubicBezTo>
                  <a:cubicBezTo>
                    <a:pt x="392194" y="686712"/>
                    <a:pt x="404085" y="689047"/>
                    <a:pt x="416188" y="690321"/>
                  </a:cubicBezTo>
                  <a:cubicBezTo>
                    <a:pt x="422558" y="690958"/>
                    <a:pt x="427229" y="694143"/>
                    <a:pt x="426168" y="701150"/>
                  </a:cubicBezTo>
                  <a:cubicBezTo>
                    <a:pt x="425318" y="708157"/>
                    <a:pt x="427229" y="714740"/>
                    <a:pt x="427866" y="721534"/>
                  </a:cubicBezTo>
                  <a:cubicBezTo>
                    <a:pt x="430202" y="746802"/>
                    <a:pt x="432325" y="771858"/>
                    <a:pt x="434661" y="797126"/>
                  </a:cubicBezTo>
                  <a:cubicBezTo>
                    <a:pt x="436784" y="820482"/>
                    <a:pt x="438483" y="843839"/>
                    <a:pt x="440819" y="867196"/>
                  </a:cubicBezTo>
                  <a:cubicBezTo>
                    <a:pt x="442730" y="887155"/>
                    <a:pt x="456107" y="901382"/>
                    <a:pt x="478827" y="906053"/>
                  </a:cubicBezTo>
                  <a:cubicBezTo>
                    <a:pt x="489868" y="908389"/>
                    <a:pt x="510464" y="902656"/>
                    <a:pt x="521294" y="888005"/>
                  </a:cubicBezTo>
                  <a:cubicBezTo>
                    <a:pt x="531910" y="873778"/>
                    <a:pt x="530636" y="858066"/>
                    <a:pt x="529150" y="842353"/>
                  </a:cubicBezTo>
                  <a:cubicBezTo>
                    <a:pt x="524691" y="791392"/>
                    <a:pt x="519807" y="740645"/>
                    <a:pt x="515136" y="689684"/>
                  </a:cubicBezTo>
                  <a:cubicBezTo>
                    <a:pt x="514711" y="684588"/>
                    <a:pt x="517047" y="683102"/>
                    <a:pt x="521506" y="681828"/>
                  </a:cubicBezTo>
                  <a:cubicBezTo>
                    <a:pt x="534671" y="677793"/>
                    <a:pt x="547411" y="672485"/>
                    <a:pt x="559514" y="665903"/>
                  </a:cubicBezTo>
                  <a:cubicBezTo>
                    <a:pt x="564397" y="663355"/>
                    <a:pt x="566733" y="663992"/>
                    <a:pt x="570555" y="668451"/>
                  </a:cubicBezTo>
                  <a:cubicBezTo>
                    <a:pt x="574589" y="673122"/>
                    <a:pt x="578411" y="678218"/>
                    <a:pt x="582446" y="683102"/>
                  </a:cubicBezTo>
                  <a:cubicBezTo>
                    <a:pt x="599220" y="702637"/>
                    <a:pt x="616419" y="721959"/>
                    <a:pt x="632769" y="741919"/>
                  </a:cubicBezTo>
                  <a:cubicBezTo>
                    <a:pt x="648270" y="760816"/>
                    <a:pt x="663345" y="780139"/>
                    <a:pt x="680120" y="797763"/>
                  </a:cubicBezTo>
                  <a:cubicBezTo>
                    <a:pt x="696682" y="814962"/>
                    <a:pt x="724073" y="816448"/>
                    <a:pt x="741060" y="801585"/>
                  </a:cubicBezTo>
                  <a:cubicBezTo>
                    <a:pt x="760382" y="784385"/>
                    <a:pt x="763143" y="757419"/>
                    <a:pt x="747217" y="738097"/>
                  </a:cubicBezTo>
                  <a:cubicBezTo>
                    <a:pt x="738299" y="727268"/>
                    <a:pt x="728744" y="716651"/>
                    <a:pt x="719826" y="705822"/>
                  </a:cubicBezTo>
                  <a:cubicBezTo>
                    <a:pt x="693497" y="674608"/>
                    <a:pt x="667167" y="643183"/>
                    <a:pt x="640838" y="611757"/>
                  </a:cubicBezTo>
                  <a:cubicBezTo>
                    <a:pt x="637016" y="607299"/>
                    <a:pt x="635954" y="603689"/>
                    <a:pt x="640201" y="598168"/>
                  </a:cubicBezTo>
                  <a:cubicBezTo>
                    <a:pt x="648694" y="587764"/>
                    <a:pt x="655914" y="576510"/>
                    <a:pt x="661859" y="564407"/>
                  </a:cubicBezTo>
                  <a:cubicBezTo>
                    <a:pt x="664195" y="559523"/>
                    <a:pt x="666530" y="559523"/>
                    <a:pt x="671626" y="560797"/>
                  </a:cubicBezTo>
                  <a:cubicBezTo>
                    <a:pt x="724073" y="575236"/>
                    <a:pt x="776520" y="589038"/>
                    <a:pt x="828966" y="602839"/>
                  </a:cubicBezTo>
                  <a:cubicBezTo>
                    <a:pt x="835549" y="604538"/>
                    <a:pt x="841919" y="605600"/>
                    <a:pt x="849138" y="604326"/>
                  </a:cubicBezTo>
                  <a:cubicBezTo>
                    <a:pt x="872070" y="600291"/>
                    <a:pt x="888420" y="585003"/>
                    <a:pt x="889694" y="562071"/>
                  </a:cubicBezTo>
                  <a:cubicBezTo>
                    <a:pt x="890119" y="542536"/>
                    <a:pt x="878440" y="521940"/>
                    <a:pt x="855720" y="515995"/>
                  </a:cubicBezTo>
                  <a:close/>
                  <a:moveTo>
                    <a:pt x="491991" y="51194"/>
                  </a:moveTo>
                  <a:cubicBezTo>
                    <a:pt x="491779" y="101305"/>
                    <a:pt x="491991" y="151628"/>
                    <a:pt x="491991" y="201739"/>
                  </a:cubicBezTo>
                  <a:cubicBezTo>
                    <a:pt x="491991" y="151628"/>
                    <a:pt x="491779" y="101517"/>
                    <a:pt x="491991" y="51194"/>
                  </a:cubicBezTo>
                  <a:cubicBezTo>
                    <a:pt x="491991" y="50769"/>
                    <a:pt x="491991" y="50345"/>
                    <a:pt x="491991" y="49920"/>
                  </a:cubicBezTo>
                  <a:cubicBezTo>
                    <a:pt x="491991" y="50345"/>
                    <a:pt x="491991" y="50769"/>
                    <a:pt x="491991" y="51194"/>
                  </a:cubicBezTo>
                  <a:close/>
                  <a:moveTo>
                    <a:pt x="449737" y="638087"/>
                  </a:moveTo>
                  <a:cubicBezTo>
                    <a:pt x="347816" y="638512"/>
                    <a:pt x="264369" y="555914"/>
                    <a:pt x="263944" y="453780"/>
                  </a:cubicBezTo>
                  <a:cubicBezTo>
                    <a:pt x="263519" y="352497"/>
                    <a:pt x="346542" y="268625"/>
                    <a:pt x="447613" y="268200"/>
                  </a:cubicBezTo>
                  <a:cubicBezTo>
                    <a:pt x="550383" y="267775"/>
                    <a:pt x="633831" y="350161"/>
                    <a:pt x="634468" y="452719"/>
                  </a:cubicBezTo>
                  <a:cubicBezTo>
                    <a:pt x="635105" y="554427"/>
                    <a:pt x="552294" y="637662"/>
                    <a:pt x="449737" y="638087"/>
                  </a:cubicBezTo>
                  <a:close/>
                </a:path>
              </a:pathLst>
            </a:custGeom>
            <a:solidFill>
              <a:schemeClr val="accent3"/>
            </a:solidFill>
            <a:ln w="2117" cap="flat">
              <a:noFill/>
              <a:prstDash val="solid"/>
              <a:miter/>
            </a:ln>
          </p:spPr>
          <p:txBody>
            <a:bodyPr rtlCol="0" anchor="ctr"/>
            <a:lstStyle/>
            <a:p>
              <a:endParaRPr lang="en-US" dirty="0"/>
            </a:p>
          </p:txBody>
        </p:sp>
        <p:sp>
          <p:nvSpPr>
            <p:cNvPr id="291" name="Freeform: Shape 182">
              <a:extLst>
                <a:ext uri="{FF2B5EF4-FFF2-40B4-BE49-F238E27FC236}">
                  <a16:creationId xmlns:a16="http://schemas.microsoft.com/office/drawing/2014/main" id="{0A45AEDB-3DC1-4564-8769-4FD4FA266356}"/>
                </a:ext>
              </a:extLst>
            </p:cNvPr>
            <p:cNvSpPr/>
            <p:nvPr/>
          </p:nvSpPr>
          <p:spPr>
            <a:xfrm>
              <a:off x="9449407" y="3813851"/>
              <a:ext cx="530484" cy="530484"/>
            </a:xfrm>
            <a:custGeom>
              <a:avLst/>
              <a:gdLst>
                <a:gd name="connsiteX0" fmla="*/ 121031 w 239938"/>
                <a:gd name="connsiteY0" fmla="*/ 1 h 239938"/>
                <a:gd name="connsiteX1" fmla="*/ 1 w 239938"/>
                <a:gd name="connsiteY1" fmla="*/ 119757 h 239938"/>
                <a:gd name="connsiteX2" fmla="*/ 119120 w 239938"/>
                <a:gd name="connsiteY2" fmla="*/ 240576 h 239938"/>
                <a:gd name="connsiteX3" fmla="*/ 240576 w 239938"/>
                <a:gd name="connsiteY3" fmla="*/ 121031 h 239938"/>
                <a:gd name="connsiteX4" fmla="*/ 121031 w 239938"/>
                <a:gd name="connsiteY4" fmla="*/ 1 h 239938"/>
                <a:gd name="connsiteX5" fmla="*/ 120182 w 239938"/>
                <a:gd name="connsiteY5" fmla="*/ 167957 h 239938"/>
                <a:gd name="connsiteX6" fmla="*/ 72619 w 239938"/>
                <a:gd name="connsiteY6" fmla="*/ 120607 h 239938"/>
                <a:gd name="connsiteX7" fmla="*/ 120394 w 239938"/>
                <a:gd name="connsiteY7" fmla="*/ 72831 h 239938"/>
                <a:gd name="connsiteX8" fmla="*/ 167957 w 239938"/>
                <a:gd name="connsiteY8" fmla="*/ 121031 h 239938"/>
                <a:gd name="connsiteX9" fmla="*/ 120182 w 239938"/>
                <a:gd name="connsiteY9" fmla="*/ 167957 h 23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938" h="239938">
                  <a:moveTo>
                    <a:pt x="121031" y="1"/>
                  </a:moveTo>
                  <a:cubicBezTo>
                    <a:pt x="53297" y="-212"/>
                    <a:pt x="213" y="52447"/>
                    <a:pt x="1" y="119757"/>
                  </a:cubicBezTo>
                  <a:cubicBezTo>
                    <a:pt x="-212" y="186855"/>
                    <a:pt x="52660" y="240363"/>
                    <a:pt x="119120" y="240576"/>
                  </a:cubicBezTo>
                  <a:cubicBezTo>
                    <a:pt x="186855" y="240788"/>
                    <a:pt x="240363" y="188129"/>
                    <a:pt x="240576" y="121031"/>
                  </a:cubicBezTo>
                  <a:cubicBezTo>
                    <a:pt x="241000" y="53297"/>
                    <a:pt x="188341" y="213"/>
                    <a:pt x="121031" y="1"/>
                  </a:cubicBezTo>
                  <a:close/>
                  <a:moveTo>
                    <a:pt x="120182" y="167957"/>
                  </a:moveTo>
                  <a:cubicBezTo>
                    <a:pt x="94277" y="167957"/>
                    <a:pt x="72831" y="146299"/>
                    <a:pt x="72619" y="120607"/>
                  </a:cubicBezTo>
                  <a:cubicBezTo>
                    <a:pt x="72407" y="94065"/>
                    <a:pt x="93640" y="72619"/>
                    <a:pt x="120394" y="72831"/>
                  </a:cubicBezTo>
                  <a:cubicBezTo>
                    <a:pt x="146936" y="72831"/>
                    <a:pt x="168382" y="94490"/>
                    <a:pt x="167957" y="121031"/>
                  </a:cubicBezTo>
                  <a:cubicBezTo>
                    <a:pt x="167745" y="146299"/>
                    <a:pt x="145874" y="167957"/>
                    <a:pt x="120182" y="167957"/>
                  </a:cubicBezTo>
                  <a:close/>
                </a:path>
              </a:pathLst>
            </a:custGeom>
            <a:solidFill>
              <a:schemeClr val="accent3"/>
            </a:solidFill>
            <a:ln w="2117" cap="flat">
              <a:noFill/>
              <a:prstDash val="solid"/>
              <a:miter/>
            </a:ln>
          </p:spPr>
          <p:txBody>
            <a:bodyPr rtlCol="0" anchor="ctr"/>
            <a:lstStyle/>
            <a:p>
              <a:endParaRPr lang="en-US"/>
            </a:p>
          </p:txBody>
        </p:sp>
        <p:sp>
          <p:nvSpPr>
            <p:cNvPr id="292" name="Freeform: Shape 183">
              <a:extLst>
                <a:ext uri="{FF2B5EF4-FFF2-40B4-BE49-F238E27FC236}">
                  <a16:creationId xmlns:a16="http://schemas.microsoft.com/office/drawing/2014/main" id="{92418C23-3ABE-43C6-AB62-AEA47FDAE483}"/>
                </a:ext>
              </a:extLst>
            </p:cNvPr>
            <p:cNvSpPr/>
            <p:nvPr/>
          </p:nvSpPr>
          <p:spPr>
            <a:xfrm>
              <a:off x="6507335" y="3040192"/>
              <a:ext cx="1309778" cy="122058"/>
            </a:xfrm>
            <a:custGeom>
              <a:avLst/>
              <a:gdLst>
                <a:gd name="connsiteX0" fmla="*/ 105955 w 592413"/>
                <a:gd name="connsiteY0" fmla="*/ 0 h 55206"/>
                <a:gd name="connsiteX1" fmla="*/ 573728 w 592413"/>
                <a:gd name="connsiteY1" fmla="*/ 0 h 55206"/>
                <a:gd name="connsiteX2" fmla="*/ 592413 w 592413"/>
                <a:gd name="connsiteY2" fmla="*/ 19322 h 55206"/>
                <a:gd name="connsiteX3" fmla="*/ 592413 w 592413"/>
                <a:gd name="connsiteY3" fmla="*/ 45864 h 55206"/>
                <a:gd name="connsiteX4" fmla="*/ 583071 w 592413"/>
                <a:gd name="connsiteY4" fmla="*/ 55419 h 55206"/>
                <a:gd name="connsiteX5" fmla="*/ 15500 w 592413"/>
                <a:gd name="connsiteY5" fmla="*/ 55419 h 55206"/>
                <a:gd name="connsiteX6" fmla="*/ 0 w 592413"/>
                <a:gd name="connsiteY6" fmla="*/ 53508 h 55206"/>
                <a:gd name="connsiteX7" fmla="*/ 105955 w 592413"/>
                <a:gd name="connsiteY7" fmla="*/ 0 h 5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413" h="55206">
                  <a:moveTo>
                    <a:pt x="105955" y="0"/>
                  </a:moveTo>
                  <a:cubicBezTo>
                    <a:pt x="261808" y="0"/>
                    <a:pt x="417874" y="0"/>
                    <a:pt x="573728" y="0"/>
                  </a:cubicBezTo>
                  <a:cubicBezTo>
                    <a:pt x="592413" y="0"/>
                    <a:pt x="592413" y="0"/>
                    <a:pt x="592413" y="19322"/>
                  </a:cubicBezTo>
                  <a:cubicBezTo>
                    <a:pt x="592413" y="28240"/>
                    <a:pt x="592201" y="36946"/>
                    <a:pt x="592413" y="45864"/>
                  </a:cubicBezTo>
                  <a:cubicBezTo>
                    <a:pt x="592626" y="52447"/>
                    <a:pt x="589865" y="55844"/>
                    <a:pt x="583071" y="55419"/>
                  </a:cubicBezTo>
                  <a:cubicBezTo>
                    <a:pt x="580523" y="55207"/>
                    <a:pt x="202355" y="55419"/>
                    <a:pt x="15500" y="55419"/>
                  </a:cubicBezTo>
                  <a:cubicBezTo>
                    <a:pt x="10192" y="55419"/>
                    <a:pt x="4884" y="56481"/>
                    <a:pt x="0" y="53508"/>
                  </a:cubicBezTo>
                  <a:cubicBezTo>
                    <a:pt x="35035" y="35035"/>
                    <a:pt x="70070" y="16562"/>
                    <a:pt x="105955" y="0"/>
                  </a:cubicBezTo>
                  <a:close/>
                </a:path>
              </a:pathLst>
            </a:custGeom>
            <a:solidFill>
              <a:schemeClr val="accent2"/>
            </a:solidFill>
            <a:ln w="2117" cap="flat">
              <a:noFill/>
              <a:prstDash val="solid"/>
              <a:miter/>
            </a:ln>
          </p:spPr>
          <p:txBody>
            <a:bodyPr rtlCol="0" anchor="ctr"/>
            <a:lstStyle/>
            <a:p>
              <a:endParaRPr lang="en-US"/>
            </a:p>
          </p:txBody>
        </p:sp>
        <p:grpSp>
          <p:nvGrpSpPr>
            <p:cNvPr id="293" name="Group 184">
              <a:extLst>
                <a:ext uri="{FF2B5EF4-FFF2-40B4-BE49-F238E27FC236}">
                  <a16:creationId xmlns:a16="http://schemas.microsoft.com/office/drawing/2014/main" id="{D4FB0441-E8C1-426D-B12F-9B8CDC326206}"/>
                </a:ext>
              </a:extLst>
            </p:cNvPr>
            <p:cNvGrpSpPr/>
            <p:nvPr/>
          </p:nvGrpSpPr>
          <p:grpSpPr>
            <a:xfrm>
              <a:off x="6655213" y="1745066"/>
              <a:ext cx="3741015" cy="2140715"/>
              <a:chOff x="6655213" y="1745066"/>
              <a:chExt cx="3741015" cy="2140715"/>
            </a:xfrm>
          </p:grpSpPr>
          <p:sp>
            <p:nvSpPr>
              <p:cNvPr id="295" name="Freeform: Shape 186">
                <a:extLst>
                  <a:ext uri="{FF2B5EF4-FFF2-40B4-BE49-F238E27FC236}">
                    <a16:creationId xmlns:a16="http://schemas.microsoft.com/office/drawing/2014/main" id="{E60E7B25-3BB2-43CC-BD5E-320FA4920065}"/>
                  </a:ext>
                </a:extLst>
              </p:cNvPr>
              <p:cNvSpPr/>
              <p:nvPr/>
            </p:nvSpPr>
            <p:spPr>
              <a:xfrm>
                <a:off x="10194362" y="3412469"/>
                <a:ext cx="201866" cy="300451"/>
              </a:xfrm>
              <a:custGeom>
                <a:avLst/>
                <a:gdLst>
                  <a:gd name="connsiteX0" fmla="*/ 91336 w 91303"/>
                  <a:gd name="connsiteY0" fmla="*/ 0 h 135894"/>
                  <a:gd name="connsiteX1" fmla="*/ 91548 w 91303"/>
                  <a:gd name="connsiteY1" fmla="*/ 97249 h 135894"/>
                  <a:gd name="connsiteX2" fmla="*/ 84541 w 91303"/>
                  <a:gd name="connsiteY2" fmla="*/ 107441 h 135894"/>
                  <a:gd name="connsiteX3" fmla="*/ 8950 w 91303"/>
                  <a:gd name="connsiteY3" fmla="*/ 135045 h 135894"/>
                  <a:gd name="connsiteX4" fmla="*/ 1094 w 91303"/>
                  <a:gd name="connsiteY4" fmla="*/ 134832 h 135894"/>
                  <a:gd name="connsiteX5" fmla="*/ 3854 w 91303"/>
                  <a:gd name="connsiteY5" fmla="*/ 125702 h 135894"/>
                  <a:gd name="connsiteX6" fmla="*/ 78596 w 91303"/>
                  <a:gd name="connsiteY6" fmla="*/ 18898 h 135894"/>
                  <a:gd name="connsiteX7" fmla="*/ 91336 w 91303"/>
                  <a:gd name="connsiteY7" fmla="*/ 0 h 13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03" h="135894">
                    <a:moveTo>
                      <a:pt x="91336" y="0"/>
                    </a:moveTo>
                    <a:cubicBezTo>
                      <a:pt x="91336" y="34398"/>
                      <a:pt x="91124" y="65824"/>
                      <a:pt x="91548" y="97249"/>
                    </a:cubicBezTo>
                    <a:cubicBezTo>
                      <a:pt x="91548" y="102982"/>
                      <a:pt x="89425" y="105743"/>
                      <a:pt x="84541" y="107441"/>
                    </a:cubicBezTo>
                    <a:cubicBezTo>
                      <a:pt x="59274" y="116572"/>
                      <a:pt x="34218" y="125914"/>
                      <a:pt x="8950" y="135045"/>
                    </a:cubicBezTo>
                    <a:cubicBezTo>
                      <a:pt x="6402" y="135894"/>
                      <a:pt x="3430" y="137805"/>
                      <a:pt x="1094" y="134832"/>
                    </a:cubicBezTo>
                    <a:cubicBezTo>
                      <a:pt x="-1879" y="130798"/>
                      <a:pt x="1943" y="128250"/>
                      <a:pt x="3854" y="125702"/>
                    </a:cubicBezTo>
                    <a:cubicBezTo>
                      <a:pt x="28697" y="90030"/>
                      <a:pt x="53540" y="54570"/>
                      <a:pt x="78596" y="18898"/>
                    </a:cubicBezTo>
                    <a:cubicBezTo>
                      <a:pt x="82206" y="13589"/>
                      <a:pt x="86028" y="8069"/>
                      <a:pt x="91336" y="0"/>
                    </a:cubicBezTo>
                    <a:close/>
                  </a:path>
                </a:pathLst>
              </a:custGeom>
              <a:solidFill>
                <a:schemeClr val="accent1"/>
              </a:solidFill>
              <a:ln w="2117" cap="flat">
                <a:noFill/>
                <a:prstDash val="solid"/>
                <a:miter/>
              </a:ln>
            </p:spPr>
            <p:txBody>
              <a:bodyPr rtlCol="0" anchor="ctr"/>
              <a:lstStyle/>
              <a:p>
                <a:endParaRPr lang="en-US"/>
              </a:p>
            </p:txBody>
          </p:sp>
          <p:sp>
            <p:nvSpPr>
              <p:cNvPr id="296" name="Freeform: Shape 187">
                <a:extLst>
                  <a:ext uri="{FF2B5EF4-FFF2-40B4-BE49-F238E27FC236}">
                    <a16:creationId xmlns:a16="http://schemas.microsoft.com/office/drawing/2014/main" id="{58C29878-D2C1-4FA5-A292-5EC41182FAE0}"/>
                  </a:ext>
                </a:extLst>
              </p:cNvPr>
              <p:cNvSpPr/>
              <p:nvPr/>
            </p:nvSpPr>
            <p:spPr>
              <a:xfrm>
                <a:off x="6655213" y="1745066"/>
                <a:ext cx="3736861" cy="2140715"/>
              </a:xfrm>
              <a:custGeom>
                <a:avLst/>
                <a:gdLst>
                  <a:gd name="connsiteX0" fmla="*/ 1691882 w 1690182"/>
                  <a:gd name="connsiteY0" fmla="*/ 429932 h 968245"/>
                  <a:gd name="connsiteX1" fmla="*/ 1680840 w 1690182"/>
                  <a:gd name="connsiteY1" fmla="*/ 409123 h 968245"/>
                  <a:gd name="connsiteX2" fmla="*/ 1553440 w 1690182"/>
                  <a:gd name="connsiteY2" fmla="*/ 317182 h 968245"/>
                  <a:gd name="connsiteX3" fmla="*/ 1119852 w 1690182"/>
                  <a:gd name="connsiteY3" fmla="*/ 3564 h 968245"/>
                  <a:gd name="connsiteX4" fmla="*/ 1103290 w 1690182"/>
                  <a:gd name="connsiteY4" fmla="*/ 3140 h 968245"/>
                  <a:gd name="connsiteX5" fmla="*/ 535295 w 1690182"/>
                  <a:gd name="connsiteY5" fmla="*/ 413795 h 968245"/>
                  <a:gd name="connsiteX6" fmla="*/ 525740 w 1690182"/>
                  <a:gd name="connsiteY6" fmla="*/ 433329 h 968245"/>
                  <a:gd name="connsiteX7" fmla="*/ 525740 w 1690182"/>
                  <a:gd name="connsiteY7" fmla="*/ 651185 h 968245"/>
                  <a:gd name="connsiteX8" fmla="*/ 525740 w 1690182"/>
                  <a:gd name="connsiteY8" fmla="*/ 651397 h 968245"/>
                  <a:gd name="connsiteX9" fmla="*/ 525316 w 1690182"/>
                  <a:gd name="connsiteY9" fmla="*/ 653945 h 968245"/>
                  <a:gd name="connsiteX10" fmla="*/ 11891 w 1690182"/>
                  <a:gd name="connsiteY10" fmla="*/ 655007 h 968245"/>
                  <a:gd name="connsiteX11" fmla="*/ 212 w 1690182"/>
                  <a:gd name="connsiteY11" fmla="*/ 666260 h 968245"/>
                  <a:gd name="connsiteX12" fmla="*/ 0 w 1690182"/>
                  <a:gd name="connsiteY12" fmla="*/ 958221 h 968245"/>
                  <a:gd name="connsiteX13" fmla="*/ 10829 w 1690182"/>
                  <a:gd name="connsiteY13" fmla="*/ 969687 h 968245"/>
                  <a:gd name="connsiteX14" fmla="*/ 637004 w 1690182"/>
                  <a:gd name="connsiteY14" fmla="*/ 969687 h 968245"/>
                  <a:gd name="connsiteX15" fmla="*/ 647833 w 1690182"/>
                  <a:gd name="connsiteY15" fmla="*/ 958433 h 968245"/>
                  <a:gd name="connsiteX16" fmla="*/ 647620 w 1690182"/>
                  <a:gd name="connsiteY16" fmla="*/ 669658 h 968245"/>
                  <a:gd name="connsiteX17" fmla="*/ 648470 w 1690182"/>
                  <a:gd name="connsiteY17" fmla="*/ 658192 h 968245"/>
                  <a:gd name="connsiteX18" fmla="*/ 649531 w 1690182"/>
                  <a:gd name="connsiteY18" fmla="*/ 643541 h 968245"/>
                  <a:gd name="connsiteX19" fmla="*/ 819187 w 1690182"/>
                  <a:gd name="connsiteY19" fmla="*/ 573683 h 968245"/>
                  <a:gd name="connsiteX20" fmla="*/ 869298 w 1690182"/>
                  <a:gd name="connsiteY20" fmla="*/ 670295 h 968245"/>
                  <a:gd name="connsiteX21" fmla="*/ 869298 w 1690182"/>
                  <a:gd name="connsiteY21" fmla="*/ 968200 h 968245"/>
                  <a:gd name="connsiteX22" fmla="*/ 903271 w 1690182"/>
                  <a:gd name="connsiteY22" fmla="*/ 968413 h 968245"/>
                  <a:gd name="connsiteX23" fmla="*/ 993089 w 1690182"/>
                  <a:gd name="connsiteY23" fmla="*/ 907260 h 968245"/>
                  <a:gd name="connsiteX24" fmla="*/ 1128133 w 1690182"/>
                  <a:gd name="connsiteY24" fmla="*/ 931042 h 968245"/>
                  <a:gd name="connsiteX25" fmla="*/ 1140661 w 1690182"/>
                  <a:gd name="connsiteY25" fmla="*/ 929343 h 968245"/>
                  <a:gd name="connsiteX26" fmla="*/ 1134928 w 1690182"/>
                  <a:gd name="connsiteY26" fmla="*/ 919151 h 968245"/>
                  <a:gd name="connsiteX27" fmla="*/ 1038104 w 1690182"/>
                  <a:gd name="connsiteY27" fmla="*/ 822114 h 968245"/>
                  <a:gd name="connsiteX28" fmla="*/ 1017082 w 1690182"/>
                  <a:gd name="connsiteY28" fmla="*/ 750982 h 968245"/>
                  <a:gd name="connsiteX29" fmla="*/ 1068467 w 1690182"/>
                  <a:gd name="connsiteY29" fmla="*/ 693015 h 968245"/>
                  <a:gd name="connsiteX30" fmla="*/ 1152127 w 1690182"/>
                  <a:gd name="connsiteY30" fmla="*/ 711912 h 968245"/>
                  <a:gd name="connsiteX31" fmla="*/ 1247678 w 1690182"/>
                  <a:gd name="connsiteY31" fmla="*/ 807038 h 968245"/>
                  <a:gd name="connsiteX32" fmla="*/ 1265089 w 1690182"/>
                  <a:gd name="connsiteY32" fmla="*/ 810011 h 968245"/>
                  <a:gd name="connsiteX33" fmla="*/ 1293542 w 1690182"/>
                  <a:gd name="connsiteY33" fmla="*/ 798333 h 968245"/>
                  <a:gd name="connsiteX34" fmla="*/ 1305008 w 1690182"/>
                  <a:gd name="connsiteY34" fmla="*/ 782408 h 968245"/>
                  <a:gd name="connsiteX35" fmla="*/ 1305008 w 1690182"/>
                  <a:gd name="connsiteY35" fmla="*/ 645452 h 968245"/>
                  <a:gd name="connsiteX36" fmla="*/ 1393764 w 1690182"/>
                  <a:gd name="connsiteY36" fmla="*/ 568374 h 968245"/>
                  <a:gd name="connsiteX37" fmla="*/ 1463834 w 1690182"/>
                  <a:gd name="connsiteY37" fmla="*/ 647363 h 968245"/>
                  <a:gd name="connsiteX38" fmla="*/ 1464047 w 1690182"/>
                  <a:gd name="connsiteY38" fmla="*/ 780072 h 968245"/>
                  <a:gd name="connsiteX39" fmla="*/ 1464259 w 1690182"/>
                  <a:gd name="connsiteY39" fmla="*/ 789627 h 968245"/>
                  <a:gd name="connsiteX40" fmla="*/ 1467444 w 1690182"/>
                  <a:gd name="connsiteY40" fmla="*/ 794511 h 968245"/>
                  <a:gd name="connsiteX41" fmla="*/ 1471903 w 1690182"/>
                  <a:gd name="connsiteY41" fmla="*/ 792175 h 968245"/>
                  <a:gd name="connsiteX42" fmla="*/ 1479335 w 1690182"/>
                  <a:gd name="connsiteY42" fmla="*/ 781770 h 968245"/>
                  <a:gd name="connsiteX43" fmla="*/ 1554289 w 1690182"/>
                  <a:gd name="connsiteY43" fmla="*/ 674966 h 968245"/>
                  <a:gd name="connsiteX44" fmla="*/ 1668525 w 1690182"/>
                  <a:gd name="connsiteY44" fmla="*/ 659041 h 968245"/>
                  <a:gd name="connsiteX45" fmla="*/ 1691669 w 1690182"/>
                  <a:gd name="connsiteY45" fmla="*/ 686645 h 968245"/>
                  <a:gd name="connsiteX46" fmla="*/ 1691882 w 1690182"/>
                  <a:gd name="connsiteY46" fmla="*/ 429932 h 968245"/>
                  <a:gd name="connsiteX47" fmla="*/ 1059762 w 1690182"/>
                  <a:gd name="connsiteY47" fmla="*/ 519537 h 968245"/>
                  <a:gd name="connsiteX48" fmla="*/ 1058488 w 1690182"/>
                  <a:gd name="connsiteY48" fmla="*/ 522510 h 968245"/>
                  <a:gd name="connsiteX49" fmla="*/ 971218 w 1690182"/>
                  <a:gd name="connsiteY49" fmla="*/ 522298 h 968245"/>
                  <a:gd name="connsiteX50" fmla="*/ 970794 w 1690182"/>
                  <a:gd name="connsiteY50" fmla="*/ 446070 h 968245"/>
                  <a:gd name="connsiteX51" fmla="*/ 981835 w 1690182"/>
                  <a:gd name="connsiteY51" fmla="*/ 434816 h 968245"/>
                  <a:gd name="connsiteX52" fmla="*/ 1049570 w 1690182"/>
                  <a:gd name="connsiteY52" fmla="*/ 435028 h 968245"/>
                  <a:gd name="connsiteX53" fmla="*/ 1059974 w 1690182"/>
                  <a:gd name="connsiteY53" fmla="*/ 442460 h 968245"/>
                  <a:gd name="connsiteX54" fmla="*/ 1059762 w 1690182"/>
                  <a:gd name="connsiteY54" fmla="*/ 519537 h 968245"/>
                  <a:gd name="connsiteX55" fmla="*/ 1060399 w 1690182"/>
                  <a:gd name="connsiteY55" fmla="*/ 354766 h 968245"/>
                  <a:gd name="connsiteX56" fmla="*/ 1060399 w 1690182"/>
                  <a:gd name="connsiteY56" fmla="*/ 398294 h 968245"/>
                  <a:gd name="connsiteX57" fmla="*/ 1050844 w 1690182"/>
                  <a:gd name="connsiteY57" fmla="*/ 407849 h 968245"/>
                  <a:gd name="connsiteX58" fmla="*/ 980986 w 1690182"/>
                  <a:gd name="connsiteY58" fmla="*/ 407849 h 968245"/>
                  <a:gd name="connsiteX59" fmla="*/ 971006 w 1690182"/>
                  <a:gd name="connsiteY59" fmla="*/ 396596 h 968245"/>
                  <a:gd name="connsiteX60" fmla="*/ 971218 w 1690182"/>
                  <a:gd name="connsiteY60" fmla="*/ 320367 h 968245"/>
                  <a:gd name="connsiteX61" fmla="*/ 1021754 w 1690182"/>
                  <a:gd name="connsiteY61" fmla="*/ 319518 h 968245"/>
                  <a:gd name="connsiteX62" fmla="*/ 1058488 w 1690182"/>
                  <a:gd name="connsiteY62" fmla="*/ 320155 h 968245"/>
                  <a:gd name="connsiteX63" fmla="*/ 1060399 w 1690182"/>
                  <a:gd name="connsiteY63" fmla="*/ 354766 h 968245"/>
                  <a:gd name="connsiteX64" fmla="*/ 1113907 w 1690182"/>
                  <a:gd name="connsiteY64" fmla="*/ 362834 h 968245"/>
                  <a:gd name="connsiteX65" fmla="*/ 1113907 w 1690182"/>
                  <a:gd name="connsiteY65" fmla="*/ 328861 h 968245"/>
                  <a:gd name="connsiteX66" fmla="*/ 1122613 w 1690182"/>
                  <a:gd name="connsiteY66" fmla="*/ 319943 h 968245"/>
                  <a:gd name="connsiteX67" fmla="*/ 1193532 w 1690182"/>
                  <a:gd name="connsiteY67" fmla="*/ 319943 h 968245"/>
                  <a:gd name="connsiteX68" fmla="*/ 1202451 w 1690182"/>
                  <a:gd name="connsiteY68" fmla="*/ 328648 h 968245"/>
                  <a:gd name="connsiteX69" fmla="*/ 1202451 w 1690182"/>
                  <a:gd name="connsiteY69" fmla="*/ 398507 h 968245"/>
                  <a:gd name="connsiteX70" fmla="*/ 1193745 w 1690182"/>
                  <a:gd name="connsiteY70" fmla="*/ 407425 h 968245"/>
                  <a:gd name="connsiteX71" fmla="*/ 1122825 w 1690182"/>
                  <a:gd name="connsiteY71" fmla="*/ 407425 h 968245"/>
                  <a:gd name="connsiteX72" fmla="*/ 1113907 w 1690182"/>
                  <a:gd name="connsiteY72" fmla="*/ 398719 h 968245"/>
                  <a:gd name="connsiteX73" fmla="*/ 1113907 w 1690182"/>
                  <a:gd name="connsiteY73" fmla="*/ 362834 h 968245"/>
                  <a:gd name="connsiteX74" fmla="*/ 1202238 w 1690182"/>
                  <a:gd name="connsiteY74" fmla="*/ 514017 h 968245"/>
                  <a:gd name="connsiteX75" fmla="*/ 1193108 w 1690182"/>
                  <a:gd name="connsiteY75" fmla="*/ 522510 h 968245"/>
                  <a:gd name="connsiteX76" fmla="*/ 1123037 w 1690182"/>
                  <a:gd name="connsiteY76" fmla="*/ 522510 h 968245"/>
                  <a:gd name="connsiteX77" fmla="*/ 1113695 w 1690182"/>
                  <a:gd name="connsiteY77" fmla="*/ 512955 h 968245"/>
                  <a:gd name="connsiteX78" fmla="*/ 1113695 w 1690182"/>
                  <a:gd name="connsiteY78" fmla="*/ 443946 h 968245"/>
                  <a:gd name="connsiteX79" fmla="*/ 1123462 w 1690182"/>
                  <a:gd name="connsiteY79" fmla="*/ 435028 h 968245"/>
                  <a:gd name="connsiteX80" fmla="*/ 1158497 w 1690182"/>
                  <a:gd name="connsiteY80" fmla="*/ 435028 h 968245"/>
                  <a:gd name="connsiteX81" fmla="*/ 1193532 w 1690182"/>
                  <a:gd name="connsiteY81" fmla="*/ 435028 h 968245"/>
                  <a:gd name="connsiteX82" fmla="*/ 1202238 w 1690182"/>
                  <a:gd name="connsiteY82" fmla="*/ 443734 h 968245"/>
                  <a:gd name="connsiteX83" fmla="*/ 1202238 w 1690182"/>
                  <a:gd name="connsiteY83" fmla="*/ 514017 h 96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690182" h="968245">
                    <a:moveTo>
                      <a:pt x="1691882" y="429932"/>
                    </a:moveTo>
                    <a:cubicBezTo>
                      <a:pt x="1691882" y="420165"/>
                      <a:pt x="1688484" y="414432"/>
                      <a:pt x="1680840" y="409123"/>
                    </a:cubicBezTo>
                    <a:cubicBezTo>
                      <a:pt x="1638161" y="378759"/>
                      <a:pt x="1595906" y="347971"/>
                      <a:pt x="1553440" y="317182"/>
                    </a:cubicBezTo>
                    <a:cubicBezTo>
                      <a:pt x="1408840" y="212714"/>
                      <a:pt x="1264240" y="108245"/>
                      <a:pt x="1119852" y="3564"/>
                    </a:cubicBezTo>
                    <a:cubicBezTo>
                      <a:pt x="1113695" y="-895"/>
                      <a:pt x="1109660" y="-1320"/>
                      <a:pt x="1103290" y="3140"/>
                    </a:cubicBezTo>
                    <a:cubicBezTo>
                      <a:pt x="913888" y="140308"/>
                      <a:pt x="724698" y="277263"/>
                      <a:pt x="535295" y="413795"/>
                    </a:cubicBezTo>
                    <a:cubicBezTo>
                      <a:pt x="528076" y="418891"/>
                      <a:pt x="525528" y="424624"/>
                      <a:pt x="525740" y="433329"/>
                    </a:cubicBezTo>
                    <a:cubicBezTo>
                      <a:pt x="526165" y="478344"/>
                      <a:pt x="525740" y="650335"/>
                      <a:pt x="525740" y="651185"/>
                    </a:cubicBezTo>
                    <a:lnTo>
                      <a:pt x="525740" y="651397"/>
                    </a:lnTo>
                    <a:cubicBezTo>
                      <a:pt x="525740" y="651397"/>
                      <a:pt x="525528" y="653096"/>
                      <a:pt x="525316" y="653945"/>
                    </a:cubicBezTo>
                    <a:cubicBezTo>
                      <a:pt x="521281" y="656068"/>
                      <a:pt x="178786" y="655007"/>
                      <a:pt x="11891" y="655007"/>
                    </a:cubicBezTo>
                    <a:cubicBezTo>
                      <a:pt x="212" y="655007"/>
                      <a:pt x="212" y="655007"/>
                      <a:pt x="212" y="666260"/>
                    </a:cubicBezTo>
                    <a:cubicBezTo>
                      <a:pt x="212" y="763510"/>
                      <a:pt x="212" y="860759"/>
                      <a:pt x="0" y="958221"/>
                    </a:cubicBezTo>
                    <a:cubicBezTo>
                      <a:pt x="0" y="966714"/>
                      <a:pt x="1699" y="969687"/>
                      <a:pt x="10829" y="969687"/>
                    </a:cubicBezTo>
                    <a:cubicBezTo>
                      <a:pt x="219554" y="969474"/>
                      <a:pt x="428279" y="969474"/>
                      <a:pt x="637004" y="969687"/>
                    </a:cubicBezTo>
                    <a:cubicBezTo>
                      <a:pt x="646134" y="969687"/>
                      <a:pt x="647833" y="966926"/>
                      <a:pt x="647833" y="958433"/>
                    </a:cubicBezTo>
                    <a:cubicBezTo>
                      <a:pt x="647620" y="862245"/>
                      <a:pt x="647620" y="766058"/>
                      <a:pt x="647620" y="669658"/>
                    </a:cubicBezTo>
                    <a:cubicBezTo>
                      <a:pt x="647620" y="665836"/>
                      <a:pt x="646771" y="661801"/>
                      <a:pt x="648470" y="658192"/>
                    </a:cubicBezTo>
                    <a:cubicBezTo>
                      <a:pt x="648894" y="653308"/>
                      <a:pt x="648470" y="648212"/>
                      <a:pt x="649531" y="643541"/>
                    </a:cubicBezTo>
                    <a:cubicBezTo>
                      <a:pt x="666093" y="567525"/>
                      <a:pt x="749116" y="528880"/>
                      <a:pt x="819187" y="573683"/>
                    </a:cubicBezTo>
                    <a:cubicBezTo>
                      <a:pt x="853373" y="595553"/>
                      <a:pt x="869510" y="629314"/>
                      <a:pt x="869298" y="670295"/>
                    </a:cubicBezTo>
                    <a:cubicBezTo>
                      <a:pt x="869298" y="769667"/>
                      <a:pt x="869298" y="869040"/>
                      <a:pt x="869298" y="968200"/>
                    </a:cubicBezTo>
                    <a:cubicBezTo>
                      <a:pt x="880551" y="970536"/>
                      <a:pt x="892017" y="969899"/>
                      <a:pt x="903271" y="968413"/>
                    </a:cubicBezTo>
                    <a:cubicBezTo>
                      <a:pt x="915587" y="922336"/>
                      <a:pt x="952320" y="901315"/>
                      <a:pt x="993089" y="907260"/>
                    </a:cubicBezTo>
                    <a:cubicBezTo>
                      <a:pt x="1038316" y="914055"/>
                      <a:pt x="1083119" y="923185"/>
                      <a:pt x="1128133" y="931042"/>
                    </a:cubicBezTo>
                    <a:cubicBezTo>
                      <a:pt x="1132380" y="931679"/>
                      <a:pt x="1137901" y="934439"/>
                      <a:pt x="1140661" y="929343"/>
                    </a:cubicBezTo>
                    <a:cubicBezTo>
                      <a:pt x="1143422" y="924459"/>
                      <a:pt x="1137689" y="921911"/>
                      <a:pt x="1134928" y="919151"/>
                    </a:cubicBezTo>
                    <a:cubicBezTo>
                      <a:pt x="1102653" y="886664"/>
                      <a:pt x="1070378" y="854601"/>
                      <a:pt x="1038104" y="822114"/>
                    </a:cubicBezTo>
                    <a:cubicBezTo>
                      <a:pt x="1018356" y="802155"/>
                      <a:pt x="1011774" y="777736"/>
                      <a:pt x="1017082" y="750982"/>
                    </a:cubicBezTo>
                    <a:cubicBezTo>
                      <a:pt x="1022815" y="722105"/>
                      <a:pt x="1039590" y="700446"/>
                      <a:pt x="1068467" y="693015"/>
                    </a:cubicBezTo>
                    <a:cubicBezTo>
                      <a:pt x="1098619" y="685371"/>
                      <a:pt x="1127921" y="687282"/>
                      <a:pt x="1152127" y="711912"/>
                    </a:cubicBezTo>
                    <a:cubicBezTo>
                      <a:pt x="1183553" y="743975"/>
                      <a:pt x="1216040" y="775188"/>
                      <a:pt x="1247678" y="807038"/>
                    </a:cubicBezTo>
                    <a:cubicBezTo>
                      <a:pt x="1253411" y="812771"/>
                      <a:pt x="1257870" y="813833"/>
                      <a:pt x="1265089" y="810011"/>
                    </a:cubicBezTo>
                    <a:cubicBezTo>
                      <a:pt x="1274220" y="805340"/>
                      <a:pt x="1283775" y="801305"/>
                      <a:pt x="1293542" y="798333"/>
                    </a:cubicBezTo>
                    <a:cubicBezTo>
                      <a:pt x="1302035" y="795785"/>
                      <a:pt x="1305008" y="791538"/>
                      <a:pt x="1305008" y="782408"/>
                    </a:cubicBezTo>
                    <a:cubicBezTo>
                      <a:pt x="1304583" y="736756"/>
                      <a:pt x="1304371" y="691104"/>
                      <a:pt x="1305008" y="645452"/>
                    </a:cubicBezTo>
                    <a:cubicBezTo>
                      <a:pt x="1305433" y="598526"/>
                      <a:pt x="1347475" y="562429"/>
                      <a:pt x="1393764" y="568374"/>
                    </a:cubicBezTo>
                    <a:cubicBezTo>
                      <a:pt x="1434532" y="573683"/>
                      <a:pt x="1463622" y="605957"/>
                      <a:pt x="1463834" y="647363"/>
                    </a:cubicBezTo>
                    <a:cubicBezTo>
                      <a:pt x="1464259" y="691528"/>
                      <a:pt x="1463834" y="735906"/>
                      <a:pt x="1464047" y="780072"/>
                    </a:cubicBezTo>
                    <a:cubicBezTo>
                      <a:pt x="1464047" y="783257"/>
                      <a:pt x="1464047" y="786442"/>
                      <a:pt x="1464259" y="789627"/>
                    </a:cubicBezTo>
                    <a:cubicBezTo>
                      <a:pt x="1464259" y="791750"/>
                      <a:pt x="1464896" y="793874"/>
                      <a:pt x="1467444" y="794511"/>
                    </a:cubicBezTo>
                    <a:cubicBezTo>
                      <a:pt x="1469567" y="794935"/>
                      <a:pt x="1470841" y="793449"/>
                      <a:pt x="1471903" y="792175"/>
                    </a:cubicBezTo>
                    <a:cubicBezTo>
                      <a:pt x="1474451" y="788778"/>
                      <a:pt x="1476999" y="785380"/>
                      <a:pt x="1479335" y="781770"/>
                    </a:cubicBezTo>
                    <a:cubicBezTo>
                      <a:pt x="1504390" y="746098"/>
                      <a:pt x="1529021" y="710214"/>
                      <a:pt x="1554289" y="674966"/>
                    </a:cubicBezTo>
                    <a:cubicBezTo>
                      <a:pt x="1580194" y="638869"/>
                      <a:pt x="1633490" y="631650"/>
                      <a:pt x="1668525" y="659041"/>
                    </a:cubicBezTo>
                    <a:cubicBezTo>
                      <a:pt x="1677868" y="666260"/>
                      <a:pt x="1684238" y="675816"/>
                      <a:pt x="1691669" y="686645"/>
                    </a:cubicBezTo>
                    <a:cubicBezTo>
                      <a:pt x="1691669" y="599800"/>
                      <a:pt x="1691457" y="514866"/>
                      <a:pt x="1691882" y="429932"/>
                    </a:cubicBezTo>
                    <a:close/>
                    <a:moveTo>
                      <a:pt x="1059762" y="519537"/>
                    </a:moveTo>
                    <a:cubicBezTo>
                      <a:pt x="1059762" y="520599"/>
                      <a:pt x="1058912" y="521448"/>
                      <a:pt x="1058488" y="522510"/>
                    </a:cubicBezTo>
                    <a:cubicBezTo>
                      <a:pt x="1029398" y="523572"/>
                      <a:pt x="1000308" y="523996"/>
                      <a:pt x="971218" y="522298"/>
                    </a:cubicBezTo>
                    <a:cubicBezTo>
                      <a:pt x="971218" y="496817"/>
                      <a:pt x="971218" y="471337"/>
                      <a:pt x="970794" y="446070"/>
                    </a:cubicBezTo>
                    <a:cubicBezTo>
                      <a:pt x="970581" y="437788"/>
                      <a:pt x="973766" y="434816"/>
                      <a:pt x="981835" y="434816"/>
                    </a:cubicBezTo>
                    <a:cubicBezTo>
                      <a:pt x="1004342" y="435240"/>
                      <a:pt x="1027062" y="435028"/>
                      <a:pt x="1049570" y="435028"/>
                    </a:cubicBezTo>
                    <a:cubicBezTo>
                      <a:pt x="1054878" y="435028"/>
                      <a:pt x="1059974" y="435453"/>
                      <a:pt x="1059974" y="442460"/>
                    </a:cubicBezTo>
                    <a:cubicBezTo>
                      <a:pt x="1060186" y="468152"/>
                      <a:pt x="1059974" y="493845"/>
                      <a:pt x="1059762" y="519537"/>
                    </a:cubicBezTo>
                    <a:close/>
                    <a:moveTo>
                      <a:pt x="1060399" y="354766"/>
                    </a:moveTo>
                    <a:cubicBezTo>
                      <a:pt x="1060823" y="369204"/>
                      <a:pt x="1060399" y="383643"/>
                      <a:pt x="1060399" y="398294"/>
                    </a:cubicBezTo>
                    <a:cubicBezTo>
                      <a:pt x="1060399" y="404877"/>
                      <a:pt x="1057851" y="407849"/>
                      <a:pt x="1050844" y="407849"/>
                    </a:cubicBezTo>
                    <a:cubicBezTo>
                      <a:pt x="1027487" y="407637"/>
                      <a:pt x="1004130" y="407637"/>
                      <a:pt x="980986" y="407849"/>
                    </a:cubicBezTo>
                    <a:cubicBezTo>
                      <a:pt x="972705" y="407849"/>
                      <a:pt x="970794" y="403815"/>
                      <a:pt x="971006" y="396596"/>
                    </a:cubicBezTo>
                    <a:cubicBezTo>
                      <a:pt x="971218" y="371115"/>
                      <a:pt x="971218" y="345635"/>
                      <a:pt x="971218" y="320367"/>
                    </a:cubicBezTo>
                    <a:cubicBezTo>
                      <a:pt x="987993" y="318032"/>
                      <a:pt x="1004767" y="319518"/>
                      <a:pt x="1021754" y="319518"/>
                    </a:cubicBezTo>
                    <a:cubicBezTo>
                      <a:pt x="1034069" y="319306"/>
                      <a:pt x="1046385" y="318456"/>
                      <a:pt x="1058488" y="320155"/>
                    </a:cubicBezTo>
                    <a:cubicBezTo>
                      <a:pt x="1062310" y="331621"/>
                      <a:pt x="1059974" y="343300"/>
                      <a:pt x="1060399" y="354766"/>
                    </a:cubicBezTo>
                    <a:close/>
                    <a:moveTo>
                      <a:pt x="1113907" y="362834"/>
                    </a:moveTo>
                    <a:cubicBezTo>
                      <a:pt x="1113907" y="351581"/>
                      <a:pt x="1114119" y="340327"/>
                      <a:pt x="1113907" y="328861"/>
                    </a:cubicBezTo>
                    <a:cubicBezTo>
                      <a:pt x="1113695" y="322703"/>
                      <a:pt x="1116243" y="319943"/>
                      <a:pt x="1122613" y="319943"/>
                    </a:cubicBezTo>
                    <a:cubicBezTo>
                      <a:pt x="1146182" y="320155"/>
                      <a:pt x="1169963" y="320155"/>
                      <a:pt x="1193532" y="319943"/>
                    </a:cubicBezTo>
                    <a:cubicBezTo>
                      <a:pt x="1199903" y="319943"/>
                      <a:pt x="1202451" y="322491"/>
                      <a:pt x="1202451" y="328648"/>
                    </a:cubicBezTo>
                    <a:cubicBezTo>
                      <a:pt x="1202238" y="352005"/>
                      <a:pt x="1202238" y="375150"/>
                      <a:pt x="1202451" y="398507"/>
                    </a:cubicBezTo>
                    <a:cubicBezTo>
                      <a:pt x="1202451" y="404664"/>
                      <a:pt x="1200115" y="407425"/>
                      <a:pt x="1193745" y="407425"/>
                    </a:cubicBezTo>
                    <a:cubicBezTo>
                      <a:pt x="1170176" y="407212"/>
                      <a:pt x="1146394" y="407212"/>
                      <a:pt x="1122825" y="407425"/>
                    </a:cubicBezTo>
                    <a:cubicBezTo>
                      <a:pt x="1116455" y="407425"/>
                      <a:pt x="1113907" y="405089"/>
                      <a:pt x="1113907" y="398719"/>
                    </a:cubicBezTo>
                    <a:cubicBezTo>
                      <a:pt x="1114119" y="386828"/>
                      <a:pt x="1113907" y="374937"/>
                      <a:pt x="1113907" y="362834"/>
                    </a:cubicBezTo>
                    <a:close/>
                    <a:moveTo>
                      <a:pt x="1202238" y="514017"/>
                    </a:moveTo>
                    <a:cubicBezTo>
                      <a:pt x="1202238" y="520599"/>
                      <a:pt x="1199266" y="522510"/>
                      <a:pt x="1193108" y="522510"/>
                    </a:cubicBezTo>
                    <a:cubicBezTo>
                      <a:pt x="1169751" y="522298"/>
                      <a:pt x="1146394" y="522298"/>
                      <a:pt x="1123037" y="522510"/>
                    </a:cubicBezTo>
                    <a:cubicBezTo>
                      <a:pt x="1116243" y="522510"/>
                      <a:pt x="1113695" y="519750"/>
                      <a:pt x="1113695" y="512955"/>
                    </a:cubicBezTo>
                    <a:cubicBezTo>
                      <a:pt x="1113907" y="490023"/>
                      <a:pt x="1113907" y="466878"/>
                      <a:pt x="1113695" y="443946"/>
                    </a:cubicBezTo>
                    <a:cubicBezTo>
                      <a:pt x="1113695" y="436727"/>
                      <a:pt x="1116880" y="434816"/>
                      <a:pt x="1123462" y="435028"/>
                    </a:cubicBezTo>
                    <a:cubicBezTo>
                      <a:pt x="1135140" y="435240"/>
                      <a:pt x="1146819" y="435028"/>
                      <a:pt x="1158497" y="435028"/>
                    </a:cubicBezTo>
                    <a:cubicBezTo>
                      <a:pt x="1170176" y="435028"/>
                      <a:pt x="1181854" y="435240"/>
                      <a:pt x="1193532" y="435028"/>
                    </a:cubicBezTo>
                    <a:cubicBezTo>
                      <a:pt x="1199903" y="434816"/>
                      <a:pt x="1202451" y="437576"/>
                      <a:pt x="1202238" y="443734"/>
                    </a:cubicBezTo>
                    <a:cubicBezTo>
                      <a:pt x="1202238" y="467303"/>
                      <a:pt x="1202238" y="490660"/>
                      <a:pt x="1202238" y="514017"/>
                    </a:cubicBezTo>
                    <a:close/>
                  </a:path>
                </a:pathLst>
              </a:custGeom>
              <a:solidFill>
                <a:schemeClr val="accent1"/>
              </a:solidFill>
              <a:ln w="2117" cap="flat">
                <a:noFill/>
                <a:prstDash val="solid"/>
                <a:miter/>
              </a:ln>
            </p:spPr>
            <p:txBody>
              <a:bodyPr rtlCol="0" anchor="ctr"/>
              <a:lstStyle/>
              <a:p>
                <a:endParaRPr lang="en-US"/>
              </a:p>
            </p:txBody>
          </p:sp>
        </p:grpSp>
        <p:sp>
          <p:nvSpPr>
            <p:cNvPr id="294" name="Freeform: Shape 185">
              <a:extLst>
                <a:ext uri="{FF2B5EF4-FFF2-40B4-BE49-F238E27FC236}">
                  <a16:creationId xmlns:a16="http://schemas.microsoft.com/office/drawing/2014/main" id="{EA1070E4-C2F0-4B17-857E-30FF1AECCECE}"/>
                </a:ext>
              </a:extLst>
            </p:cNvPr>
            <p:cNvSpPr/>
            <p:nvPr/>
          </p:nvSpPr>
          <p:spPr>
            <a:xfrm rot="19903871">
              <a:off x="11055071" y="2573085"/>
              <a:ext cx="479293" cy="300647"/>
            </a:xfrm>
            <a:custGeom>
              <a:avLst/>
              <a:gdLst>
                <a:gd name="connsiteX0" fmla="*/ 328482 w 467135"/>
                <a:gd name="connsiteY0" fmla="*/ 5220 h 293021"/>
                <a:gd name="connsiteX1" fmla="*/ 210211 w 467135"/>
                <a:gd name="connsiteY1" fmla="*/ 7131 h 293021"/>
                <a:gd name="connsiteX2" fmla="*/ 1062 w 467135"/>
                <a:gd name="connsiteY2" fmla="*/ 110963 h 293021"/>
                <a:gd name="connsiteX3" fmla="*/ 0 w 467135"/>
                <a:gd name="connsiteY3" fmla="*/ 113936 h 293021"/>
                <a:gd name="connsiteX4" fmla="*/ 68796 w 467135"/>
                <a:gd name="connsiteY4" fmla="*/ 109477 h 293021"/>
                <a:gd name="connsiteX5" fmla="*/ 131010 w 467135"/>
                <a:gd name="connsiteY5" fmla="*/ 135806 h 293021"/>
                <a:gd name="connsiteX6" fmla="*/ 186430 w 467135"/>
                <a:gd name="connsiteY6" fmla="*/ 215644 h 293021"/>
                <a:gd name="connsiteX7" fmla="*/ 351201 w 467135"/>
                <a:gd name="connsiteY7" fmla="*/ 291872 h 293021"/>
                <a:gd name="connsiteX8" fmla="*/ 420635 w 467135"/>
                <a:gd name="connsiteY8" fmla="*/ 260234 h 293021"/>
                <a:gd name="connsiteX9" fmla="*/ 467348 w 467135"/>
                <a:gd name="connsiteY9" fmla="*/ 169567 h 293021"/>
                <a:gd name="connsiteX10" fmla="*/ 328482 w 467135"/>
                <a:gd name="connsiteY10" fmla="*/ 5220 h 293021"/>
                <a:gd name="connsiteX11" fmla="*/ 447813 w 467135"/>
                <a:gd name="connsiteY11" fmla="*/ 178061 h 293021"/>
                <a:gd name="connsiteX12" fmla="*/ 425094 w 467135"/>
                <a:gd name="connsiteY12" fmla="*/ 206089 h 293021"/>
                <a:gd name="connsiteX13" fmla="*/ 365428 w 467135"/>
                <a:gd name="connsiteY13" fmla="*/ 165533 h 293021"/>
                <a:gd name="connsiteX14" fmla="*/ 365216 w 467135"/>
                <a:gd name="connsiteY14" fmla="*/ 145361 h 293021"/>
                <a:gd name="connsiteX15" fmla="*/ 343345 w 467135"/>
                <a:gd name="connsiteY15" fmla="*/ 86545 h 293021"/>
                <a:gd name="connsiteX16" fmla="*/ 447813 w 467135"/>
                <a:gd name="connsiteY16" fmla="*/ 178061 h 29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135" h="293021">
                  <a:moveTo>
                    <a:pt x="328482" y="5220"/>
                  </a:moveTo>
                  <a:cubicBezTo>
                    <a:pt x="294296" y="-3273"/>
                    <a:pt x="244185" y="-513"/>
                    <a:pt x="210211" y="7131"/>
                  </a:cubicBezTo>
                  <a:cubicBezTo>
                    <a:pt x="132072" y="24543"/>
                    <a:pt x="64974" y="64462"/>
                    <a:pt x="1062" y="110963"/>
                  </a:cubicBezTo>
                  <a:cubicBezTo>
                    <a:pt x="425" y="111388"/>
                    <a:pt x="425" y="112449"/>
                    <a:pt x="0" y="113936"/>
                  </a:cubicBezTo>
                  <a:cubicBezTo>
                    <a:pt x="23145" y="109477"/>
                    <a:pt x="45440" y="106292"/>
                    <a:pt x="68796" y="109477"/>
                  </a:cubicBezTo>
                  <a:cubicBezTo>
                    <a:pt x="92366" y="112662"/>
                    <a:pt x="112962" y="120518"/>
                    <a:pt x="131010" y="135806"/>
                  </a:cubicBezTo>
                  <a:cubicBezTo>
                    <a:pt x="156703" y="157464"/>
                    <a:pt x="171354" y="186767"/>
                    <a:pt x="186430" y="215644"/>
                  </a:cubicBezTo>
                  <a:cubicBezTo>
                    <a:pt x="215732" y="257686"/>
                    <a:pt x="275398" y="308222"/>
                    <a:pt x="351201" y="291872"/>
                  </a:cubicBezTo>
                  <a:cubicBezTo>
                    <a:pt x="379017" y="287413"/>
                    <a:pt x="398340" y="278495"/>
                    <a:pt x="420635" y="260234"/>
                  </a:cubicBezTo>
                  <a:cubicBezTo>
                    <a:pt x="442081" y="242611"/>
                    <a:pt x="464376" y="204178"/>
                    <a:pt x="467348" y="169567"/>
                  </a:cubicBezTo>
                  <a:cubicBezTo>
                    <a:pt x="472232" y="61914"/>
                    <a:pt x="396429" y="20084"/>
                    <a:pt x="328482" y="5220"/>
                  </a:cubicBezTo>
                  <a:close/>
                  <a:moveTo>
                    <a:pt x="447813" y="178061"/>
                  </a:moveTo>
                  <a:cubicBezTo>
                    <a:pt x="446540" y="186767"/>
                    <a:pt x="432738" y="203116"/>
                    <a:pt x="425094" y="206089"/>
                  </a:cubicBezTo>
                  <a:cubicBezTo>
                    <a:pt x="396853" y="216493"/>
                    <a:pt x="366065" y="195685"/>
                    <a:pt x="365428" y="165533"/>
                  </a:cubicBezTo>
                  <a:cubicBezTo>
                    <a:pt x="365216" y="158738"/>
                    <a:pt x="365428" y="152156"/>
                    <a:pt x="365216" y="145361"/>
                  </a:cubicBezTo>
                  <a:cubicBezTo>
                    <a:pt x="363941" y="123703"/>
                    <a:pt x="361818" y="102257"/>
                    <a:pt x="343345" y="86545"/>
                  </a:cubicBezTo>
                  <a:cubicBezTo>
                    <a:pt x="408532" y="83360"/>
                    <a:pt x="461615" y="117970"/>
                    <a:pt x="447813" y="178061"/>
                  </a:cubicBezTo>
                  <a:close/>
                </a:path>
              </a:pathLst>
            </a:custGeom>
            <a:solidFill>
              <a:schemeClr val="accent4"/>
            </a:solidFill>
            <a:ln w="2117" cap="flat">
              <a:noFill/>
              <a:prstDash val="solid"/>
              <a:miter/>
            </a:ln>
          </p:spPr>
          <p:txBody>
            <a:bodyPr rtlCol="0" anchor="ctr"/>
            <a:lstStyle/>
            <a:p>
              <a:endParaRPr lang="en-US"/>
            </a:p>
          </p:txBody>
        </p:sp>
      </p:grpSp>
    </p:spTree>
    <p:extLst>
      <p:ext uri="{BB962C8B-B14F-4D97-AF65-F5344CB8AC3E}">
        <p14:creationId xmlns:p14="http://schemas.microsoft.com/office/powerpoint/2010/main" val="3693200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1719562" y="-10067"/>
            <a:ext cx="7542869" cy="1616170"/>
          </a:xfrm>
          <a:prstGeom prst="rect">
            <a:avLst/>
          </a:prstGeom>
        </p:spPr>
        <p:txBody>
          <a:bodyPr/>
          <a:lstStyle/>
          <a:p>
            <a:r>
              <a:rPr lang="el-GR" sz="4400" dirty="0">
                <a:solidFill>
                  <a:schemeClr val="accent2"/>
                </a:solidFill>
              </a:rPr>
              <a:t>«</a:t>
            </a:r>
            <a:r>
              <a:rPr lang="en-US" sz="4400" dirty="0">
                <a:solidFill>
                  <a:schemeClr val="accent2"/>
                </a:solidFill>
              </a:rPr>
              <a:t>LED IT Simulation Tool»</a:t>
            </a:r>
          </a:p>
        </p:txBody>
      </p:sp>
      <p:sp>
        <p:nvSpPr>
          <p:cNvPr id="3" name="Rectangle 2">
            <a:extLst>
              <a:ext uri="{FF2B5EF4-FFF2-40B4-BE49-F238E27FC236}">
                <a16:creationId xmlns:a16="http://schemas.microsoft.com/office/drawing/2014/main" id="{6B9BC823-D88D-4669-B27A-5ACC811AD7AB}"/>
              </a:ext>
            </a:extLst>
          </p:cNvPr>
          <p:cNvSpPr/>
          <p:nvPr/>
        </p:nvSpPr>
        <p:spPr>
          <a:xfrm>
            <a:off x="0" y="1798233"/>
            <a:ext cx="12192000" cy="21010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aphicFrame>
        <p:nvGraphicFramePr>
          <p:cNvPr id="4" name="Chart 3">
            <a:extLst>
              <a:ext uri="{FF2B5EF4-FFF2-40B4-BE49-F238E27FC236}">
                <a16:creationId xmlns:a16="http://schemas.microsoft.com/office/drawing/2014/main" id="{7FFD4734-AD64-4A71-98BB-384857D8536D}"/>
              </a:ext>
            </a:extLst>
          </p:cNvPr>
          <p:cNvGraphicFramePr/>
          <p:nvPr/>
        </p:nvGraphicFramePr>
        <p:xfrm>
          <a:off x="1363338" y="1866071"/>
          <a:ext cx="1776017" cy="17281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2">
            <a:extLst>
              <a:ext uri="{FF2B5EF4-FFF2-40B4-BE49-F238E27FC236}">
                <a16:creationId xmlns:a16="http://schemas.microsoft.com/office/drawing/2014/main" id="{B1C8343E-7C18-46BA-98CB-54BD700E013B}"/>
              </a:ext>
            </a:extLst>
          </p:cNvPr>
          <p:cNvGraphicFramePr/>
          <p:nvPr/>
        </p:nvGraphicFramePr>
        <p:xfrm>
          <a:off x="3950532" y="1866071"/>
          <a:ext cx="1776017" cy="1728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2">
            <a:extLst>
              <a:ext uri="{FF2B5EF4-FFF2-40B4-BE49-F238E27FC236}">
                <a16:creationId xmlns:a16="http://schemas.microsoft.com/office/drawing/2014/main" id="{EF110B7A-5394-411E-B756-58FB0BE58CFE}"/>
              </a:ext>
            </a:extLst>
          </p:cNvPr>
          <p:cNvGraphicFramePr/>
          <p:nvPr/>
        </p:nvGraphicFramePr>
        <p:xfrm>
          <a:off x="6537726" y="1866071"/>
          <a:ext cx="1776017" cy="17281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2">
            <a:extLst>
              <a:ext uri="{FF2B5EF4-FFF2-40B4-BE49-F238E27FC236}">
                <a16:creationId xmlns:a16="http://schemas.microsoft.com/office/drawing/2014/main" id="{62A6B503-5F61-4B61-A9D6-F7B155EA0C3F}"/>
              </a:ext>
            </a:extLst>
          </p:cNvPr>
          <p:cNvGraphicFramePr/>
          <p:nvPr/>
        </p:nvGraphicFramePr>
        <p:xfrm>
          <a:off x="9124919" y="1866071"/>
          <a:ext cx="1776017" cy="1728192"/>
        </p:xfrm>
        <a:graphic>
          <a:graphicData uri="http://schemas.openxmlformats.org/drawingml/2006/chart">
            <c:chart xmlns:c="http://schemas.openxmlformats.org/drawingml/2006/chart" xmlns:r="http://schemas.openxmlformats.org/officeDocument/2006/relationships" r:id="rId5"/>
          </a:graphicData>
        </a:graphic>
      </p:graphicFrame>
      <p:grpSp>
        <p:nvGrpSpPr>
          <p:cNvPr id="8" name="Group 7">
            <a:extLst>
              <a:ext uri="{FF2B5EF4-FFF2-40B4-BE49-F238E27FC236}">
                <a16:creationId xmlns:a16="http://schemas.microsoft.com/office/drawing/2014/main" id="{1F260A93-88D5-438A-AA0A-8C02D5974273}"/>
              </a:ext>
            </a:extLst>
          </p:cNvPr>
          <p:cNvGrpSpPr/>
          <p:nvPr/>
        </p:nvGrpSpPr>
        <p:grpSpPr>
          <a:xfrm>
            <a:off x="920929" y="4323845"/>
            <a:ext cx="10359751" cy="216024"/>
            <a:chOff x="-429947" y="3284984"/>
            <a:chExt cx="10359751" cy="216024"/>
          </a:xfrm>
          <a:solidFill>
            <a:schemeClr val="accent5"/>
          </a:solidFill>
        </p:grpSpPr>
        <p:sp>
          <p:nvSpPr>
            <p:cNvPr id="9" name="Right Arrow 12">
              <a:extLst>
                <a:ext uri="{FF2B5EF4-FFF2-40B4-BE49-F238E27FC236}">
                  <a16:creationId xmlns:a16="http://schemas.microsoft.com/office/drawing/2014/main" id="{CC0180BD-3002-4EC3-8B55-E300876D9C1C}"/>
                </a:ext>
              </a:extLst>
            </p:cNvPr>
            <p:cNvSpPr/>
            <p:nvPr/>
          </p:nvSpPr>
          <p:spPr>
            <a:xfrm>
              <a:off x="-260984" y="3284984"/>
              <a:ext cx="10190788" cy="216024"/>
            </a:xfrm>
            <a:prstGeom prst="rightArrow">
              <a:avLst>
                <a:gd name="adj1" fmla="val 45068"/>
                <a:gd name="adj2" fmla="val 922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Oval 9">
              <a:extLst>
                <a:ext uri="{FF2B5EF4-FFF2-40B4-BE49-F238E27FC236}">
                  <a16:creationId xmlns:a16="http://schemas.microsoft.com/office/drawing/2014/main" id="{475E4121-2008-4896-B989-AEA71606EBB8}"/>
                </a:ext>
              </a:extLst>
            </p:cNvPr>
            <p:cNvSpPr/>
            <p:nvPr/>
          </p:nvSpPr>
          <p:spPr>
            <a:xfrm>
              <a:off x="-429947" y="328498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1" name="Rectangle 29">
            <a:extLst>
              <a:ext uri="{FF2B5EF4-FFF2-40B4-BE49-F238E27FC236}">
                <a16:creationId xmlns:a16="http://schemas.microsoft.com/office/drawing/2014/main" id="{D8726E58-F213-4B3D-9FBD-60899C26C85E}"/>
              </a:ext>
            </a:extLst>
          </p:cNvPr>
          <p:cNvSpPr/>
          <p:nvPr/>
        </p:nvSpPr>
        <p:spPr>
          <a:xfrm rot="10800000">
            <a:off x="1390877" y="3613314"/>
            <a:ext cx="1720936" cy="561182"/>
          </a:xfrm>
          <a:custGeom>
            <a:avLst/>
            <a:gdLst/>
            <a:ahLst/>
            <a:cxnLst/>
            <a:rect l="l" t="t" r="r" b="b"/>
            <a:pathLst>
              <a:path w="1574677" h="561182">
                <a:moveTo>
                  <a:pt x="0" y="0"/>
                </a:moveTo>
                <a:lnTo>
                  <a:pt x="1574677" y="0"/>
                </a:lnTo>
                <a:lnTo>
                  <a:pt x="1574677" y="360040"/>
                </a:lnTo>
                <a:lnTo>
                  <a:pt x="887910" y="360040"/>
                </a:lnTo>
                <a:lnTo>
                  <a:pt x="787339" y="561182"/>
                </a:lnTo>
                <a:lnTo>
                  <a:pt x="686768" y="360040"/>
                </a:lnTo>
                <a:lnTo>
                  <a:pt x="0" y="36004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ectangle 29">
            <a:extLst>
              <a:ext uri="{FF2B5EF4-FFF2-40B4-BE49-F238E27FC236}">
                <a16:creationId xmlns:a16="http://schemas.microsoft.com/office/drawing/2014/main" id="{8AB90FEA-7EEA-4D74-894A-420498AA164E}"/>
              </a:ext>
            </a:extLst>
          </p:cNvPr>
          <p:cNvSpPr/>
          <p:nvPr/>
        </p:nvSpPr>
        <p:spPr>
          <a:xfrm rot="10800000">
            <a:off x="3978071" y="3613314"/>
            <a:ext cx="1720936" cy="561182"/>
          </a:xfrm>
          <a:custGeom>
            <a:avLst/>
            <a:gdLst/>
            <a:ahLst/>
            <a:cxnLst/>
            <a:rect l="l" t="t" r="r" b="b"/>
            <a:pathLst>
              <a:path w="1574677" h="561182">
                <a:moveTo>
                  <a:pt x="0" y="0"/>
                </a:moveTo>
                <a:lnTo>
                  <a:pt x="1574677" y="0"/>
                </a:lnTo>
                <a:lnTo>
                  <a:pt x="1574677" y="360040"/>
                </a:lnTo>
                <a:lnTo>
                  <a:pt x="887910" y="360040"/>
                </a:lnTo>
                <a:lnTo>
                  <a:pt x="787339" y="561182"/>
                </a:lnTo>
                <a:lnTo>
                  <a:pt x="686768" y="360040"/>
                </a:lnTo>
                <a:lnTo>
                  <a:pt x="0" y="3600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Rectangle 29">
            <a:extLst>
              <a:ext uri="{FF2B5EF4-FFF2-40B4-BE49-F238E27FC236}">
                <a16:creationId xmlns:a16="http://schemas.microsoft.com/office/drawing/2014/main" id="{EFF0A104-B561-435C-8040-9E7EFC9FB71A}"/>
              </a:ext>
            </a:extLst>
          </p:cNvPr>
          <p:cNvSpPr/>
          <p:nvPr/>
        </p:nvSpPr>
        <p:spPr>
          <a:xfrm rot="10800000">
            <a:off x="6565265" y="3613314"/>
            <a:ext cx="1720936" cy="561182"/>
          </a:xfrm>
          <a:custGeom>
            <a:avLst/>
            <a:gdLst/>
            <a:ahLst/>
            <a:cxnLst/>
            <a:rect l="l" t="t" r="r" b="b"/>
            <a:pathLst>
              <a:path w="1574677" h="561182">
                <a:moveTo>
                  <a:pt x="0" y="0"/>
                </a:moveTo>
                <a:lnTo>
                  <a:pt x="1574677" y="0"/>
                </a:lnTo>
                <a:lnTo>
                  <a:pt x="1574677" y="360040"/>
                </a:lnTo>
                <a:lnTo>
                  <a:pt x="887910" y="360040"/>
                </a:lnTo>
                <a:lnTo>
                  <a:pt x="787339" y="561182"/>
                </a:lnTo>
                <a:lnTo>
                  <a:pt x="686768" y="360040"/>
                </a:lnTo>
                <a:lnTo>
                  <a:pt x="0" y="3600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ectangle 29">
            <a:extLst>
              <a:ext uri="{FF2B5EF4-FFF2-40B4-BE49-F238E27FC236}">
                <a16:creationId xmlns:a16="http://schemas.microsoft.com/office/drawing/2014/main" id="{B87EA079-73FF-4F83-B6D0-2214DABE3390}"/>
              </a:ext>
            </a:extLst>
          </p:cNvPr>
          <p:cNvSpPr/>
          <p:nvPr/>
        </p:nvSpPr>
        <p:spPr>
          <a:xfrm rot="10800000">
            <a:off x="9152458" y="3613314"/>
            <a:ext cx="1720936" cy="561182"/>
          </a:xfrm>
          <a:custGeom>
            <a:avLst/>
            <a:gdLst/>
            <a:ahLst/>
            <a:cxnLst/>
            <a:rect l="l" t="t" r="r" b="b"/>
            <a:pathLst>
              <a:path w="1574677" h="561182">
                <a:moveTo>
                  <a:pt x="0" y="0"/>
                </a:moveTo>
                <a:lnTo>
                  <a:pt x="1574677" y="0"/>
                </a:lnTo>
                <a:lnTo>
                  <a:pt x="1574677" y="360040"/>
                </a:lnTo>
                <a:lnTo>
                  <a:pt x="887910" y="360040"/>
                </a:lnTo>
                <a:lnTo>
                  <a:pt x="787339" y="561182"/>
                </a:lnTo>
                <a:lnTo>
                  <a:pt x="686768" y="360040"/>
                </a:lnTo>
                <a:lnTo>
                  <a:pt x="0" y="36004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 name="그룹 4">
            <a:extLst>
              <a:ext uri="{FF2B5EF4-FFF2-40B4-BE49-F238E27FC236}">
                <a16:creationId xmlns:a16="http://schemas.microsoft.com/office/drawing/2014/main" id="{D663CFB0-C459-47D4-B61D-51AD7494DEF9}"/>
              </a:ext>
            </a:extLst>
          </p:cNvPr>
          <p:cNvGrpSpPr/>
          <p:nvPr/>
        </p:nvGrpSpPr>
        <p:grpSpPr>
          <a:xfrm>
            <a:off x="741418" y="4692856"/>
            <a:ext cx="2888276" cy="1130611"/>
            <a:chOff x="818059" y="4667458"/>
            <a:chExt cx="1832034" cy="1130611"/>
          </a:xfrm>
        </p:grpSpPr>
        <p:sp>
          <p:nvSpPr>
            <p:cNvPr id="20" name="TextBox 19">
              <a:extLst>
                <a:ext uri="{FF2B5EF4-FFF2-40B4-BE49-F238E27FC236}">
                  <a16:creationId xmlns:a16="http://schemas.microsoft.com/office/drawing/2014/main" id="{A83E26BF-7F31-4359-8DE0-2D80187AD8DF}"/>
                </a:ext>
              </a:extLst>
            </p:cNvPr>
            <p:cNvSpPr txBox="1"/>
            <p:nvPr/>
          </p:nvSpPr>
          <p:spPr>
            <a:xfrm>
              <a:off x="818059" y="4667458"/>
              <a:ext cx="1832034"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rPr>
                <a:t>Web Application</a:t>
              </a:r>
              <a:endParaRPr lang="ko-KR" altLang="en-US" sz="1400" b="1" dirty="0">
                <a:solidFill>
                  <a:schemeClr val="tx1">
                    <a:lumMod val="75000"/>
                    <a:lumOff val="25000"/>
                  </a:schemeClr>
                </a:solidFill>
              </a:endParaRPr>
            </a:p>
          </p:txBody>
        </p:sp>
        <p:sp>
          <p:nvSpPr>
            <p:cNvPr id="21" name="TextBox 20">
              <a:extLst>
                <a:ext uri="{FF2B5EF4-FFF2-40B4-BE49-F238E27FC236}">
                  <a16:creationId xmlns:a16="http://schemas.microsoft.com/office/drawing/2014/main" id="{7854CAB5-5229-43B2-A7EA-34A1E20390FA}"/>
                </a:ext>
              </a:extLst>
            </p:cNvPr>
            <p:cNvSpPr txBox="1"/>
            <p:nvPr/>
          </p:nvSpPr>
          <p:spPr>
            <a:xfrm>
              <a:off x="878436" y="4967072"/>
              <a:ext cx="1711279" cy="830997"/>
            </a:xfrm>
            <a:prstGeom prst="rect">
              <a:avLst/>
            </a:prstGeom>
            <a:noFill/>
          </p:spPr>
          <p:txBody>
            <a:bodyPr wrap="square" rtlCol="0">
              <a:spAutoFit/>
            </a:bodyPr>
            <a:lstStyle/>
            <a:p>
              <a:pPr algn="ctr"/>
              <a:r>
                <a:rPr lang="el-GR" altLang="ko-KR" sz="1600" dirty="0">
                  <a:solidFill>
                    <a:schemeClr val="tx1">
                      <a:lumMod val="75000"/>
                      <a:lumOff val="25000"/>
                    </a:schemeClr>
                  </a:solidFill>
                  <a:cs typeface="Adobe Devanagari" panose="02040503050201020203" pitchFamily="18" charset="0"/>
                </a:rPr>
                <a:t>Α</a:t>
              </a:r>
              <a:r>
                <a:rPr lang="en-US" altLang="ko-KR" sz="1600" dirty="0">
                  <a:solidFill>
                    <a:schemeClr val="tx1">
                      <a:lumMod val="75000"/>
                      <a:lumOff val="25000"/>
                    </a:schemeClr>
                  </a:solidFill>
                  <a:latin typeface="Adobe Devanagari" panose="02040503050201020203" pitchFamily="18" charset="0"/>
                  <a:cs typeface="Adobe Devanagari" panose="02040503050201020203" pitchFamily="18" charset="0"/>
                </a:rPr>
                <a:t> smart web application, supporting the assessment of energy efficiency</a:t>
              </a:r>
            </a:p>
          </p:txBody>
        </p:sp>
      </p:grpSp>
      <p:grpSp>
        <p:nvGrpSpPr>
          <p:cNvPr id="23" name="그룹 5">
            <a:extLst>
              <a:ext uri="{FF2B5EF4-FFF2-40B4-BE49-F238E27FC236}">
                <a16:creationId xmlns:a16="http://schemas.microsoft.com/office/drawing/2014/main" id="{515273FC-7D9D-48BD-820A-4548771394C7}"/>
              </a:ext>
            </a:extLst>
          </p:cNvPr>
          <p:cNvGrpSpPr/>
          <p:nvPr/>
        </p:nvGrpSpPr>
        <p:grpSpPr>
          <a:xfrm>
            <a:off x="3935515" y="4671632"/>
            <a:ext cx="2117929" cy="1350392"/>
            <a:chOff x="2743225" y="4693897"/>
            <a:chExt cx="2117929" cy="1350392"/>
          </a:xfrm>
        </p:grpSpPr>
        <p:sp>
          <p:nvSpPr>
            <p:cNvPr id="24" name="TextBox 23">
              <a:extLst>
                <a:ext uri="{FF2B5EF4-FFF2-40B4-BE49-F238E27FC236}">
                  <a16:creationId xmlns:a16="http://schemas.microsoft.com/office/drawing/2014/main" id="{C13E39FC-1D67-4D3B-B601-D9DD572044B0}"/>
                </a:ext>
              </a:extLst>
            </p:cNvPr>
            <p:cNvSpPr txBox="1"/>
            <p:nvPr/>
          </p:nvSpPr>
          <p:spPr>
            <a:xfrm>
              <a:off x="2743357" y="4693897"/>
              <a:ext cx="2075980"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rPr>
                <a:t>Easy to Use</a:t>
              </a:r>
              <a:endParaRPr lang="ko-KR" altLang="en-US" sz="1400" b="1" dirty="0">
                <a:solidFill>
                  <a:schemeClr val="tx1">
                    <a:lumMod val="75000"/>
                    <a:lumOff val="25000"/>
                  </a:schemeClr>
                </a:solidFill>
              </a:endParaRPr>
            </a:p>
          </p:txBody>
        </p:sp>
        <p:sp>
          <p:nvSpPr>
            <p:cNvPr id="25" name="TextBox 24">
              <a:extLst>
                <a:ext uri="{FF2B5EF4-FFF2-40B4-BE49-F238E27FC236}">
                  <a16:creationId xmlns:a16="http://schemas.microsoft.com/office/drawing/2014/main" id="{4B0D130A-1213-47A9-A276-414441D2ADF2}"/>
                </a:ext>
              </a:extLst>
            </p:cNvPr>
            <p:cNvSpPr txBox="1"/>
            <p:nvPr/>
          </p:nvSpPr>
          <p:spPr>
            <a:xfrm>
              <a:off x="2743225" y="4967071"/>
              <a:ext cx="2117929" cy="1077218"/>
            </a:xfrm>
            <a:prstGeom prst="rect">
              <a:avLst/>
            </a:prstGeom>
            <a:noFill/>
          </p:spPr>
          <p:txBody>
            <a:bodyPr wrap="square" rtlCol="0">
              <a:spAutoFit/>
            </a:bodyPr>
            <a:lstStyle/>
            <a:p>
              <a:pPr algn="ctr"/>
              <a:r>
                <a:rPr lang="en-US" altLang="ko-KR" sz="1600" dirty="0">
                  <a:solidFill>
                    <a:schemeClr val="tx1">
                      <a:lumMod val="75000"/>
                      <a:lumOff val="25000"/>
                    </a:schemeClr>
                  </a:solidFill>
                  <a:latin typeface="Adobe Devanagari" panose="02040503050201020203" pitchFamily="18" charset="0"/>
                  <a:cs typeface="Adobe Devanagari" panose="02040503050201020203" pitchFamily="18" charset="0"/>
                </a:rPr>
                <a:t>Decision support tool for energy efficient upgrading of school buildings</a:t>
              </a:r>
            </a:p>
          </p:txBody>
        </p:sp>
      </p:grpSp>
      <p:grpSp>
        <p:nvGrpSpPr>
          <p:cNvPr id="27" name="그룹 6">
            <a:extLst>
              <a:ext uri="{FF2B5EF4-FFF2-40B4-BE49-F238E27FC236}">
                <a16:creationId xmlns:a16="http://schemas.microsoft.com/office/drawing/2014/main" id="{50A59434-6BA0-4DB7-B50C-8C18916BDF08}"/>
              </a:ext>
            </a:extLst>
          </p:cNvPr>
          <p:cNvGrpSpPr/>
          <p:nvPr/>
        </p:nvGrpSpPr>
        <p:grpSpPr>
          <a:xfrm>
            <a:off x="6646035" y="4689217"/>
            <a:ext cx="2232084" cy="1104171"/>
            <a:chOff x="4773167" y="4693896"/>
            <a:chExt cx="1720937" cy="1104171"/>
          </a:xfrm>
        </p:grpSpPr>
        <p:sp>
          <p:nvSpPr>
            <p:cNvPr id="28" name="TextBox 27">
              <a:extLst>
                <a:ext uri="{FF2B5EF4-FFF2-40B4-BE49-F238E27FC236}">
                  <a16:creationId xmlns:a16="http://schemas.microsoft.com/office/drawing/2014/main" id="{752601ED-8806-49E4-9E83-E4B5C43B3558}"/>
                </a:ext>
              </a:extLst>
            </p:cNvPr>
            <p:cNvSpPr txBox="1"/>
            <p:nvPr/>
          </p:nvSpPr>
          <p:spPr>
            <a:xfrm>
              <a:off x="4773300" y="4693896"/>
              <a:ext cx="1720804"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rPr>
                <a:t>Platform</a:t>
              </a:r>
              <a:endParaRPr lang="ko-KR" altLang="en-US" sz="1400" b="1" dirty="0">
                <a:solidFill>
                  <a:schemeClr val="tx1">
                    <a:lumMod val="75000"/>
                    <a:lumOff val="25000"/>
                  </a:schemeClr>
                </a:solidFill>
              </a:endParaRPr>
            </a:p>
          </p:txBody>
        </p:sp>
        <p:sp>
          <p:nvSpPr>
            <p:cNvPr id="29" name="TextBox 28">
              <a:extLst>
                <a:ext uri="{FF2B5EF4-FFF2-40B4-BE49-F238E27FC236}">
                  <a16:creationId xmlns:a16="http://schemas.microsoft.com/office/drawing/2014/main" id="{BA4EA7EE-B6DC-4E64-BE74-D6ECDFB56F87}"/>
                </a:ext>
              </a:extLst>
            </p:cNvPr>
            <p:cNvSpPr txBox="1"/>
            <p:nvPr/>
          </p:nvSpPr>
          <p:spPr>
            <a:xfrm>
              <a:off x="4773167" y="4967070"/>
              <a:ext cx="1711279" cy="830997"/>
            </a:xfrm>
            <a:prstGeom prst="rect">
              <a:avLst/>
            </a:prstGeom>
            <a:noFill/>
          </p:spPr>
          <p:txBody>
            <a:bodyPr wrap="square" rtlCol="0">
              <a:spAutoFit/>
            </a:bodyPr>
            <a:lstStyle/>
            <a:p>
              <a:pPr algn="ctr"/>
              <a:r>
                <a:rPr lang="en-US" altLang="ko-KR" sz="1600" dirty="0">
                  <a:solidFill>
                    <a:schemeClr val="tx1">
                      <a:lumMod val="75000"/>
                      <a:lumOff val="25000"/>
                    </a:schemeClr>
                  </a:solidFill>
                  <a:latin typeface="Adobe Devanagari" panose="02040503050201020203" pitchFamily="18" charset="0"/>
                  <a:cs typeface="Adobe Devanagari" panose="02040503050201020203" pitchFamily="18" charset="0"/>
                </a:rPr>
                <a:t>Automation and platform defaults adapted to the specific building typology</a:t>
              </a:r>
            </a:p>
          </p:txBody>
        </p:sp>
      </p:grpSp>
      <p:grpSp>
        <p:nvGrpSpPr>
          <p:cNvPr id="31" name="그룹 7">
            <a:extLst>
              <a:ext uri="{FF2B5EF4-FFF2-40B4-BE49-F238E27FC236}">
                <a16:creationId xmlns:a16="http://schemas.microsoft.com/office/drawing/2014/main" id="{53BE9245-B894-4DBC-89E9-6333025B7065}"/>
              </a:ext>
            </a:extLst>
          </p:cNvPr>
          <p:cNvGrpSpPr/>
          <p:nvPr/>
        </p:nvGrpSpPr>
        <p:grpSpPr>
          <a:xfrm>
            <a:off x="9110544" y="4719296"/>
            <a:ext cx="2455814" cy="1350392"/>
            <a:chOff x="6779084" y="4693895"/>
            <a:chExt cx="1744960" cy="1350392"/>
          </a:xfrm>
        </p:grpSpPr>
        <p:sp>
          <p:nvSpPr>
            <p:cNvPr id="32" name="TextBox 31">
              <a:extLst>
                <a:ext uri="{FF2B5EF4-FFF2-40B4-BE49-F238E27FC236}">
                  <a16:creationId xmlns:a16="http://schemas.microsoft.com/office/drawing/2014/main" id="{3263EC92-92C4-4D63-BE96-34A4C780639E}"/>
                </a:ext>
              </a:extLst>
            </p:cNvPr>
            <p:cNvSpPr txBox="1"/>
            <p:nvPr/>
          </p:nvSpPr>
          <p:spPr>
            <a:xfrm>
              <a:off x="6803240" y="4693895"/>
              <a:ext cx="1720804"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rPr>
                <a:t>Typology Scenarios</a:t>
              </a:r>
              <a:endParaRPr lang="ko-KR" altLang="en-US" sz="1400" b="1" dirty="0">
                <a:solidFill>
                  <a:schemeClr val="tx1">
                    <a:lumMod val="75000"/>
                    <a:lumOff val="25000"/>
                  </a:schemeClr>
                </a:solidFill>
              </a:endParaRPr>
            </a:p>
          </p:txBody>
        </p:sp>
        <p:sp>
          <p:nvSpPr>
            <p:cNvPr id="33" name="TextBox 32">
              <a:extLst>
                <a:ext uri="{FF2B5EF4-FFF2-40B4-BE49-F238E27FC236}">
                  <a16:creationId xmlns:a16="http://schemas.microsoft.com/office/drawing/2014/main" id="{C8E1BB44-CE93-4AF5-B727-416FFB206743}"/>
                </a:ext>
              </a:extLst>
            </p:cNvPr>
            <p:cNvSpPr txBox="1"/>
            <p:nvPr/>
          </p:nvSpPr>
          <p:spPr>
            <a:xfrm>
              <a:off x="6779084" y="4967069"/>
              <a:ext cx="1711279" cy="1077218"/>
            </a:xfrm>
            <a:prstGeom prst="rect">
              <a:avLst/>
            </a:prstGeom>
            <a:noFill/>
          </p:spPr>
          <p:txBody>
            <a:bodyPr wrap="square" rtlCol="0">
              <a:spAutoFit/>
            </a:bodyPr>
            <a:lstStyle/>
            <a:p>
              <a:pPr algn="ctr"/>
              <a:r>
                <a:rPr lang="en-US" altLang="ko-KR" sz="1600" dirty="0">
                  <a:solidFill>
                    <a:schemeClr val="tx1">
                      <a:lumMod val="75000"/>
                      <a:lumOff val="25000"/>
                    </a:schemeClr>
                  </a:solidFill>
                  <a:latin typeface="Adobe Devanagari" panose="02040503050201020203" pitchFamily="18" charset="0"/>
                  <a:cs typeface="Adobe Devanagari" panose="02040503050201020203" pitchFamily="18" charset="0"/>
                </a:rPr>
                <a:t>To fully meet all possible typology scenarios and to meet all the requirements of future users.</a:t>
              </a:r>
            </a:p>
          </p:txBody>
        </p:sp>
      </p:grpSp>
      <p:sp>
        <p:nvSpPr>
          <p:cNvPr id="35" name="Rectangle 9">
            <a:extLst>
              <a:ext uri="{FF2B5EF4-FFF2-40B4-BE49-F238E27FC236}">
                <a16:creationId xmlns:a16="http://schemas.microsoft.com/office/drawing/2014/main" id="{178BBE7E-E1AC-4127-831F-5ECD6FEFEEDE}"/>
              </a:ext>
            </a:extLst>
          </p:cNvPr>
          <p:cNvSpPr/>
          <p:nvPr/>
        </p:nvSpPr>
        <p:spPr>
          <a:xfrm>
            <a:off x="9822206" y="2521728"/>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ounded Rectangle 7">
            <a:extLst>
              <a:ext uri="{FF2B5EF4-FFF2-40B4-BE49-F238E27FC236}">
                <a16:creationId xmlns:a16="http://schemas.microsoft.com/office/drawing/2014/main" id="{9DBDAE81-672F-45B3-8D1F-D3F9AFCCF6FF}"/>
              </a:ext>
            </a:extLst>
          </p:cNvPr>
          <p:cNvSpPr/>
          <p:nvPr/>
        </p:nvSpPr>
        <p:spPr>
          <a:xfrm>
            <a:off x="2097147" y="2522557"/>
            <a:ext cx="352176"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Block Arc 10">
            <a:extLst>
              <a:ext uri="{FF2B5EF4-FFF2-40B4-BE49-F238E27FC236}">
                <a16:creationId xmlns:a16="http://schemas.microsoft.com/office/drawing/2014/main" id="{6B1E7E98-CAEC-4F5A-BCD5-A5D0FC0568EA}"/>
              </a:ext>
            </a:extLst>
          </p:cNvPr>
          <p:cNvSpPr/>
          <p:nvPr/>
        </p:nvSpPr>
        <p:spPr>
          <a:xfrm>
            <a:off x="4640673" y="2609390"/>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8" name="Round Same Side Corner Rectangle 36">
            <a:extLst>
              <a:ext uri="{FF2B5EF4-FFF2-40B4-BE49-F238E27FC236}">
                <a16:creationId xmlns:a16="http://schemas.microsoft.com/office/drawing/2014/main" id="{F18121FC-15BB-42BC-9FAB-EF1D6D9BEEA0}"/>
              </a:ext>
            </a:extLst>
          </p:cNvPr>
          <p:cNvSpPr>
            <a:spLocks noChangeAspect="1"/>
          </p:cNvSpPr>
          <p:nvPr/>
        </p:nvSpPr>
        <p:spPr>
          <a:xfrm>
            <a:off x="7248634" y="2550775"/>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39" name="Εικόνα 38">
            <a:extLst>
              <a:ext uri="{FF2B5EF4-FFF2-40B4-BE49-F238E27FC236}">
                <a16:creationId xmlns:a16="http://schemas.microsoft.com/office/drawing/2014/main" id="{191974AA-4638-4EEE-8BC8-D81EEF6AF6E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262431" y="95026"/>
            <a:ext cx="2929569" cy="1162749"/>
          </a:xfrm>
          <a:prstGeom prst="rect">
            <a:avLst/>
          </a:prstGeom>
          <a:noFill/>
        </p:spPr>
      </p:pic>
    </p:spTree>
    <p:extLst>
      <p:ext uri="{BB962C8B-B14F-4D97-AF65-F5344CB8AC3E}">
        <p14:creationId xmlns:p14="http://schemas.microsoft.com/office/powerpoint/2010/main" val="1984647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직사각형 12">
            <a:extLst>
              <a:ext uri="{FF2B5EF4-FFF2-40B4-BE49-F238E27FC236}">
                <a16:creationId xmlns:a16="http://schemas.microsoft.com/office/drawing/2014/main" id="{939B2C4E-5E6E-4C15-9A3F-9E84FF72DEB1}"/>
              </a:ext>
            </a:extLst>
          </p:cNvPr>
          <p:cNvSpPr/>
          <p:nvPr/>
        </p:nvSpPr>
        <p:spPr>
          <a:xfrm>
            <a:off x="4941202" y="5350449"/>
            <a:ext cx="7174061" cy="769441"/>
          </a:xfrm>
          <a:prstGeom prst="rect">
            <a:avLst/>
          </a:prstGeom>
        </p:spPr>
        <p:txBody>
          <a:bodyPr wrap="square">
            <a:spAutoFit/>
          </a:bodyPr>
          <a:lstStyle/>
          <a:p>
            <a:pPr algn="ctr"/>
            <a:r>
              <a:rPr lang="en-US" altLang="ko-KR" sz="2200" b="1" dirty="0">
                <a:solidFill>
                  <a:schemeClr val="bg1"/>
                </a:solidFill>
                <a:latin typeface="Adobe Devanagari" panose="02040503050201020203" pitchFamily="18" charset="0"/>
                <a:cs typeface="Adobe Devanagari" panose="02040503050201020203" pitchFamily="18" charset="0"/>
              </a:rPr>
              <a:t>The LED Guide for the Energy Upgrade of school buildings and "LED IT Simulation Tool" together constitute the LED Model.</a:t>
            </a:r>
          </a:p>
        </p:txBody>
      </p:sp>
      <p:sp>
        <p:nvSpPr>
          <p:cNvPr id="17" name="TextBox 16">
            <a:extLst>
              <a:ext uri="{FF2B5EF4-FFF2-40B4-BE49-F238E27FC236}">
                <a16:creationId xmlns:a16="http://schemas.microsoft.com/office/drawing/2014/main" id="{798838F7-FC64-48A2-945A-200260C48D35}"/>
              </a:ext>
            </a:extLst>
          </p:cNvPr>
          <p:cNvSpPr txBox="1"/>
          <p:nvPr/>
        </p:nvSpPr>
        <p:spPr>
          <a:xfrm>
            <a:off x="0" y="122749"/>
            <a:ext cx="3978442" cy="2308324"/>
          </a:xfrm>
          <a:prstGeom prst="rect">
            <a:avLst/>
          </a:prstGeom>
          <a:noFill/>
        </p:spPr>
        <p:txBody>
          <a:bodyPr wrap="square" rtlCol="0" anchor="ctr">
            <a:spAutoFit/>
          </a:bodyPr>
          <a:lstStyle/>
          <a:p>
            <a:r>
              <a:rPr lang="en-US" altLang="ko-KR" sz="1600" dirty="0">
                <a:latin typeface="Adobe Devanagari" panose="02040503050201020203" pitchFamily="18" charset="0"/>
                <a:cs typeface="Adobe Devanagari" panose="02040503050201020203" pitchFamily="18" charset="0"/>
              </a:rPr>
              <a:t>It is a well thought out and well - designed tool that includes options on:</a:t>
            </a:r>
            <a:r>
              <a:rPr lang="el-GR" altLang="ko-KR" sz="1600" dirty="0">
                <a:cs typeface="Adobe Devanagari" panose="02040503050201020203" pitchFamily="18" charset="0"/>
              </a:rPr>
              <a:t> </a:t>
            </a:r>
            <a:endParaRPr lang="en-US" altLang="ko-KR" sz="1600" dirty="0">
              <a:latin typeface="Adobe Devanagari" panose="02040503050201020203" pitchFamily="18" charset="0"/>
              <a:cs typeface="Adobe Devanagari" panose="02040503050201020203" pitchFamily="18" charset="0"/>
            </a:endParaRPr>
          </a:p>
          <a:p>
            <a:pPr marL="447675" indent="-285750">
              <a:buFont typeface="Arial" panose="020B0604020202020204" pitchFamily="34" charset="0"/>
              <a:buChar char="•"/>
            </a:pPr>
            <a:r>
              <a:rPr lang="en-US" altLang="ko-KR" sz="1600" dirty="0">
                <a:latin typeface="Adobe Devanagari" panose="02040503050201020203" pitchFamily="18" charset="0"/>
                <a:cs typeface="Adobe Devanagari" panose="02040503050201020203" pitchFamily="18" charset="0"/>
              </a:rPr>
              <a:t>shape of the building</a:t>
            </a:r>
          </a:p>
          <a:p>
            <a:pPr marL="447675" indent="-285750">
              <a:buFont typeface="Arial" panose="020B0604020202020204" pitchFamily="34" charset="0"/>
              <a:buChar char="•"/>
            </a:pPr>
            <a:r>
              <a:rPr lang="en-US" altLang="ko-KR" sz="1600" dirty="0">
                <a:latin typeface="Adobe Devanagari" panose="02040503050201020203" pitchFamily="18" charset="0"/>
                <a:cs typeface="Adobe Devanagari" panose="02040503050201020203" pitchFamily="18" charset="0"/>
              </a:rPr>
              <a:t>its structure,</a:t>
            </a:r>
          </a:p>
          <a:p>
            <a:pPr marL="447675" indent="-285750">
              <a:buFont typeface="Arial" panose="020B0604020202020204" pitchFamily="34" charset="0"/>
              <a:buChar char="•"/>
            </a:pPr>
            <a:r>
              <a:rPr lang="en-US" altLang="ko-KR" sz="1600" dirty="0">
                <a:latin typeface="Adobe Devanagari" panose="02040503050201020203" pitchFamily="18" charset="0"/>
                <a:cs typeface="Adobe Devanagari" panose="02040503050201020203" pitchFamily="18" charset="0"/>
              </a:rPr>
              <a:t>the location,</a:t>
            </a:r>
          </a:p>
          <a:p>
            <a:pPr marL="447675" indent="-285750">
              <a:buFont typeface="Arial" panose="020B0604020202020204" pitchFamily="34" charset="0"/>
              <a:buChar char="•"/>
            </a:pPr>
            <a:r>
              <a:rPr lang="en-US" altLang="ko-KR" sz="1600" dirty="0">
                <a:latin typeface="Adobe Devanagari" panose="02040503050201020203" pitchFamily="18" charset="0"/>
                <a:cs typeface="Adobe Devanagari" panose="02040503050201020203" pitchFamily="18" charset="0"/>
              </a:rPr>
              <a:t>the year of manufacture</a:t>
            </a:r>
          </a:p>
          <a:p>
            <a:pPr marL="447675" indent="-285750">
              <a:buFont typeface="Arial" panose="020B0604020202020204" pitchFamily="34" charset="0"/>
              <a:buChar char="•"/>
            </a:pPr>
            <a:r>
              <a:rPr lang="en-US" altLang="ko-KR" sz="1600" dirty="0">
                <a:latin typeface="Adobe Devanagari" panose="02040503050201020203" pitchFamily="18" charset="0"/>
                <a:cs typeface="Adobe Devanagari" panose="02040503050201020203" pitchFamily="18" charset="0"/>
              </a:rPr>
              <a:t>the heating,</a:t>
            </a:r>
          </a:p>
          <a:p>
            <a:pPr marL="447675" indent="-285750">
              <a:buFont typeface="Arial" panose="020B0604020202020204" pitchFamily="34" charset="0"/>
              <a:buChar char="•"/>
            </a:pPr>
            <a:r>
              <a:rPr lang="en-US" altLang="ko-KR" sz="1600" dirty="0">
                <a:latin typeface="Adobe Devanagari" panose="02040503050201020203" pitchFamily="18" charset="0"/>
                <a:cs typeface="Adobe Devanagari" panose="02040503050201020203" pitchFamily="18" charset="0"/>
              </a:rPr>
              <a:t>Cooling,</a:t>
            </a:r>
          </a:p>
          <a:p>
            <a:pPr marL="447675" indent="-285750">
              <a:buFont typeface="Arial" panose="020B0604020202020204" pitchFamily="34" charset="0"/>
              <a:buChar char="•"/>
            </a:pPr>
            <a:r>
              <a:rPr lang="en-US" altLang="ko-KR" sz="1600" dirty="0">
                <a:latin typeface="Adobe Devanagari" panose="02040503050201020203" pitchFamily="18" charset="0"/>
                <a:cs typeface="Adobe Devanagari" panose="02040503050201020203" pitchFamily="18" charset="0"/>
              </a:rPr>
              <a:t>insulation etc.</a:t>
            </a:r>
            <a:endParaRPr lang="el-GR" altLang="ko-KR" sz="1600" dirty="0">
              <a:cs typeface="Adobe Devanagari" panose="02040503050201020203" pitchFamily="18" charset="0"/>
            </a:endParaRPr>
          </a:p>
        </p:txBody>
      </p:sp>
      <p:sp>
        <p:nvSpPr>
          <p:cNvPr id="19" name="TextBox 18">
            <a:extLst>
              <a:ext uri="{FF2B5EF4-FFF2-40B4-BE49-F238E27FC236}">
                <a16:creationId xmlns:a16="http://schemas.microsoft.com/office/drawing/2014/main" id="{CFD1E54D-1F6A-4EB1-8046-53F1167797F7}"/>
              </a:ext>
            </a:extLst>
          </p:cNvPr>
          <p:cNvSpPr txBox="1"/>
          <p:nvPr/>
        </p:nvSpPr>
        <p:spPr>
          <a:xfrm>
            <a:off x="4941203" y="4578003"/>
            <a:ext cx="6644438" cy="553998"/>
          </a:xfrm>
          <a:prstGeom prst="rect">
            <a:avLst/>
          </a:prstGeom>
          <a:noFill/>
        </p:spPr>
        <p:txBody>
          <a:bodyPr wrap="square" lIns="36000" tIns="0" rIns="36000" bIns="0" rtlCol="0" anchor="ctr">
            <a:spAutoFit/>
          </a:bodyPr>
          <a:lstStyle/>
          <a:p>
            <a:pPr algn="ctr"/>
            <a:r>
              <a:rPr lang="en-US" altLang="ko-KR" sz="3600" dirty="0">
                <a:solidFill>
                  <a:schemeClr val="bg1"/>
                </a:solidFill>
                <a:latin typeface="Adobe Devanagari" panose="02040503050201020203" pitchFamily="18" charset="0"/>
                <a:cs typeface="Adobe Devanagari" panose="02040503050201020203" pitchFamily="18" charset="0"/>
                <a:hlinkClick r:id="rId2"/>
              </a:rPr>
              <a:t>http://www.ledtool.eu/building/new</a:t>
            </a:r>
            <a:endParaRPr lang="en-US" altLang="ko-KR" sz="3600" dirty="0">
              <a:solidFill>
                <a:schemeClr val="bg1"/>
              </a:solidFill>
              <a:latin typeface="Adobe Devanagari" panose="02040503050201020203" pitchFamily="18" charset="0"/>
              <a:cs typeface="Adobe Devanagari" panose="02040503050201020203" pitchFamily="18" charset="0"/>
            </a:endParaRPr>
          </a:p>
        </p:txBody>
      </p:sp>
      <p:pic>
        <p:nvPicPr>
          <p:cNvPr id="4" name="Θέση εικόνας 3">
            <a:extLst>
              <a:ext uri="{FF2B5EF4-FFF2-40B4-BE49-F238E27FC236}">
                <a16:creationId xmlns:a16="http://schemas.microsoft.com/office/drawing/2014/main" id="{19A9F6DB-A64D-4843-97D4-23DF75115ED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0079" b="10079"/>
          <a:stretch>
            <a:fillRect/>
          </a:stretch>
        </p:blipFill>
        <p:spPr/>
      </p:pic>
      <p:pic>
        <p:nvPicPr>
          <p:cNvPr id="8" name="Θέση εικόνας 7">
            <a:extLst>
              <a:ext uri="{FF2B5EF4-FFF2-40B4-BE49-F238E27FC236}">
                <a16:creationId xmlns:a16="http://schemas.microsoft.com/office/drawing/2014/main" id="{D24DC86A-D2AD-42FF-AA3B-595FC8BCDA92}"/>
              </a:ext>
            </a:extLst>
          </p:cNvPr>
          <p:cNvPicPr>
            <a:picLocks noGrp="1" noChangeAspect="1"/>
          </p:cNvPicPr>
          <p:nvPr>
            <p:ph type="pic" idx="10"/>
          </p:nvPr>
        </p:nvPicPr>
        <p:blipFill>
          <a:blip r:embed="rId4">
            <a:extLst>
              <a:ext uri="{28A0092B-C50C-407E-A947-70E740481C1C}">
                <a14:useLocalDpi xmlns:a14="http://schemas.microsoft.com/office/drawing/2010/main" val="0"/>
              </a:ext>
            </a:extLst>
          </a:blip>
          <a:srcRect l="22070" r="22070"/>
          <a:stretch>
            <a:fillRect/>
          </a:stretch>
        </p:blipFill>
        <p:spPr/>
      </p:pic>
      <p:sp>
        <p:nvSpPr>
          <p:cNvPr id="14" name="TextBox 13">
            <a:extLst>
              <a:ext uri="{FF2B5EF4-FFF2-40B4-BE49-F238E27FC236}">
                <a16:creationId xmlns:a16="http://schemas.microsoft.com/office/drawing/2014/main" id="{9B0D01A7-E34C-4B1B-980D-32B813362D31}"/>
              </a:ext>
            </a:extLst>
          </p:cNvPr>
          <p:cNvSpPr txBox="1"/>
          <p:nvPr/>
        </p:nvSpPr>
        <p:spPr>
          <a:xfrm>
            <a:off x="56779" y="2755790"/>
            <a:ext cx="3978442" cy="830997"/>
          </a:xfrm>
          <a:prstGeom prst="rect">
            <a:avLst/>
          </a:prstGeom>
          <a:noFill/>
        </p:spPr>
        <p:txBody>
          <a:bodyPr wrap="square" rtlCol="0" anchor="ctr">
            <a:spAutoFit/>
          </a:bodyPr>
          <a:lstStyle/>
          <a:p>
            <a:r>
              <a:rPr lang="en-US" altLang="ko-KR" sz="1600" dirty="0">
                <a:latin typeface="Adobe Devanagari" panose="02040503050201020203" pitchFamily="18" charset="0"/>
                <a:cs typeface="Adobe Devanagari" panose="02040503050201020203" pitchFamily="18" charset="0"/>
              </a:rPr>
              <a:t>Enables the user to enter details about the building of interest in order to receive estimates and suggestions for energy upgrades.</a:t>
            </a:r>
            <a:endParaRPr lang="ko-KR" altLang="en-US" sz="1600" b="1" dirty="0">
              <a:latin typeface="Adobe Devanagari" panose="02040503050201020203" pitchFamily="18" charset="0"/>
              <a:cs typeface="Adobe Devanagari" panose="02040503050201020203" pitchFamily="18" charset="0"/>
            </a:endParaRPr>
          </a:p>
        </p:txBody>
      </p:sp>
      <p:sp>
        <p:nvSpPr>
          <p:cNvPr id="16" name="Text Placeholder 1">
            <a:extLst>
              <a:ext uri="{FF2B5EF4-FFF2-40B4-BE49-F238E27FC236}">
                <a16:creationId xmlns:a16="http://schemas.microsoft.com/office/drawing/2014/main" id="{64C33D71-214A-48B7-9FB5-1E15C7939564}"/>
              </a:ext>
            </a:extLst>
          </p:cNvPr>
          <p:cNvSpPr txBox="1">
            <a:spLocks/>
          </p:cNvSpPr>
          <p:nvPr/>
        </p:nvSpPr>
        <p:spPr>
          <a:xfrm>
            <a:off x="4299007" y="-94908"/>
            <a:ext cx="7542869" cy="1616170"/>
          </a:xfrm>
          <a:prstGeom prst="rect">
            <a:avLst/>
          </a:prstGeom>
          <a:no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l-GR" sz="4000" dirty="0">
                <a:solidFill>
                  <a:schemeClr val="bg1"/>
                </a:solidFill>
              </a:rPr>
              <a:t>«</a:t>
            </a:r>
            <a:r>
              <a:rPr lang="en-US" sz="4000" dirty="0">
                <a:solidFill>
                  <a:schemeClr val="bg1"/>
                </a:solidFill>
              </a:rPr>
              <a:t>LED IT Simulation Tool»</a:t>
            </a:r>
          </a:p>
        </p:txBody>
      </p:sp>
    </p:spTree>
    <p:extLst>
      <p:ext uri="{BB962C8B-B14F-4D97-AF65-F5344CB8AC3E}">
        <p14:creationId xmlns:p14="http://schemas.microsoft.com/office/powerpoint/2010/main" val="3378033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sz="6000" dirty="0">
                <a:solidFill>
                  <a:schemeClr val="accent1"/>
                </a:solidFill>
              </a:rPr>
              <a:t>The LED Centers</a:t>
            </a:r>
          </a:p>
        </p:txBody>
      </p:sp>
      <p:grpSp>
        <p:nvGrpSpPr>
          <p:cNvPr id="3" name="Group 2">
            <a:extLst>
              <a:ext uri="{FF2B5EF4-FFF2-40B4-BE49-F238E27FC236}">
                <a16:creationId xmlns:a16="http://schemas.microsoft.com/office/drawing/2014/main" id="{1BCD90D4-3608-4A2F-8AB8-AA14ED334214}"/>
              </a:ext>
            </a:extLst>
          </p:cNvPr>
          <p:cNvGrpSpPr/>
          <p:nvPr/>
        </p:nvGrpSpPr>
        <p:grpSpPr>
          <a:xfrm>
            <a:off x="7995595" y="2119848"/>
            <a:ext cx="3006000" cy="1035098"/>
            <a:chOff x="6440400" y="2781881"/>
            <a:chExt cx="2092039" cy="1035098"/>
          </a:xfrm>
        </p:grpSpPr>
        <p:sp>
          <p:nvSpPr>
            <p:cNvPr id="4" name="TextBox 3">
              <a:extLst>
                <a:ext uri="{FF2B5EF4-FFF2-40B4-BE49-F238E27FC236}">
                  <a16:creationId xmlns:a16="http://schemas.microsoft.com/office/drawing/2014/main" id="{4A2769A2-1585-4008-AFFA-0600871A663A}"/>
                </a:ext>
              </a:extLst>
            </p:cNvPr>
            <p:cNvSpPr txBox="1"/>
            <p:nvPr/>
          </p:nvSpPr>
          <p:spPr>
            <a:xfrm>
              <a:off x="6440400" y="2985982"/>
              <a:ext cx="2084242"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where the LED network will be developed and will aim to create a new way of thinking for citizens, Beneficiaries, teachers, etc.</a:t>
              </a:r>
              <a:endParaRPr lang="ko-KR" altLang="en-US" sz="1200"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6AA2D139-774F-4604-92DA-7F64B9BD325F}"/>
                </a:ext>
              </a:extLst>
            </p:cNvPr>
            <p:cNvSpPr txBox="1"/>
            <p:nvPr/>
          </p:nvSpPr>
          <p:spPr>
            <a:xfrm>
              <a:off x="6442000" y="2781881"/>
              <a:ext cx="209043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Key factor</a:t>
              </a:r>
              <a:endParaRPr lang="ko-KR" altLang="en-US" sz="1200" b="1" dirty="0">
                <a:solidFill>
                  <a:schemeClr val="tx1">
                    <a:lumMod val="75000"/>
                    <a:lumOff val="25000"/>
                  </a:schemeClr>
                </a:solidFill>
                <a:cs typeface="Arial" pitchFamily="34" charset="0"/>
              </a:endParaRPr>
            </a:p>
          </p:txBody>
        </p:sp>
      </p:grpSp>
      <p:grpSp>
        <p:nvGrpSpPr>
          <p:cNvPr id="6" name="Group 5">
            <a:extLst>
              <a:ext uri="{FF2B5EF4-FFF2-40B4-BE49-F238E27FC236}">
                <a16:creationId xmlns:a16="http://schemas.microsoft.com/office/drawing/2014/main" id="{7DE56953-FED5-4199-B0A4-ADB4A1B2E3F5}"/>
              </a:ext>
            </a:extLst>
          </p:cNvPr>
          <p:cNvGrpSpPr/>
          <p:nvPr/>
        </p:nvGrpSpPr>
        <p:grpSpPr>
          <a:xfrm>
            <a:off x="8505104" y="3408264"/>
            <a:ext cx="3006000" cy="1219764"/>
            <a:chOff x="6914356" y="4008592"/>
            <a:chExt cx="2122139" cy="1219764"/>
          </a:xfrm>
        </p:grpSpPr>
        <p:sp>
          <p:nvSpPr>
            <p:cNvPr id="7" name="TextBox 6">
              <a:extLst>
                <a:ext uri="{FF2B5EF4-FFF2-40B4-BE49-F238E27FC236}">
                  <a16:creationId xmlns:a16="http://schemas.microsoft.com/office/drawing/2014/main" id="{6F35A6F6-61BC-4750-8163-43EF171E65B5}"/>
                </a:ext>
              </a:extLst>
            </p:cNvPr>
            <p:cNvSpPr txBox="1"/>
            <p:nvPr/>
          </p:nvSpPr>
          <p:spPr>
            <a:xfrm>
              <a:off x="6914356" y="4212693"/>
              <a:ext cx="2114252" cy="10156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The Centers to be functional and efficient have been designed with respect to the specifics of the area, such as the goal for coal and the transition to greener energy sources.</a:t>
              </a:r>
              <a:r>
                <a:rPr lang="el-GR" altLang="ko-KR" sz="1200" dirty="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8C65A139-AAAD-42F4-85BE-C020B6A5BDCB}"/>
                </a:ext>
              </a:extLst>
            </p:cNvPr>
            <p:cNvSpPr txBox="1"/>
            <p:nvPr/>
          </p:nvSpPr>
          <p:spPr>
            <a:xfrm>
              <a:off x="6915956" y="4008592"/>
              <a:ext cx="212053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Functional and efficient</a:t>
              </a:r>
              <a:endParaRPr lang="ko-KR" altLang="en-US" sz="1200" b="1" dirty="0">
                <a:solidFill>
                  <a:schemeClr val="tx1">
                    <a:lumMod val="75000"/>
                    <a:lumOff val="25000"/>
                  </a:schemeClr>
                </a:solidFill>
                <a:cs typeface="Arial" pitchFamily="34" charset="0"/>
              </a:endParaRPr>
            </a:p>
          </p:txBody>
        </p:sp>
      </p:grpSp>
      <p:grpSp>
        <p:nvGrpSpPr>
          <p:cNvPr id="9" name="Group 8">
            <a:extLst>
              <a:ext uri="{FF2B5EF4-FFF2-40B4-BE49-F238E27FC236}">
                <a16:creationId xmlns:a16="http://schemas.microsoft.com/office/drawing/2014/main" id="{B5A84B59-596E-4787-BC24-8C23DCE31A1A}"/>
              </a:ext>
            </a:extLst>
          </p:cNvPr>
          <p:cNvGrpSpPr/>
          <p:nvPr/>
        </p:nvGrpSpPr>
        <p:grpSpPr>
          <a:xfrm>
            <a:off x="2930931" y="1268481"/>
            <a:ext cx="5860143" cy="709584"/>
            <a:chOff x="1927195" y="2102122"/>
            <a:chExt cx="5291678" cy="709584"/>
          </a:xfrm>
        </p:grpSpPr>
        <p:sp>
          <p:nvSpPr>
            <p:cNvPr id="10" name="TextBox 9">
              <a:extLst>
                <a:ext uri="{FF2B5EF4-FFF2-40B4-BE49-F238E27FC236}">
                  <a16:creationId xmlns:a16="http://schemas.microsoft.com/office/drawing/2014/main" id="{E29B783E-89D3-46EE-A2A3-F15FB4873713}"/>
                </a:ext>
              </a:extLst>
            </p:cNvPr>
            <p:cNvSpPr txBox="1"/>
            <p:nvPr/>
          </p:nvSpPr>
          <p:spPr>
            <a:xfrm>
              <a:off x="1927195" y="2350041"/>
              <a:ext cx="5291678" cy="46166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with information, support and training on RES, energy efficiency and energy consumption reduction</a:t>
              </a:r>
              <a:endParaRPr lang="ko-KR" altLang="en-US" sz="1200"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id="{6AAA5D72-6BAD-4875-9B0A-4F7344C2C1E7}"/>
                </a:ext>
              </a:extLst>
            </p:cNvPr>
            <p:cNvSpPr txBox="1"/>
            <p:nvPr/>
          </p:nvSpPr>
          <p:spPr>
            <a:xfrm>
              <a:off x="1927195" y="2102122"/>
              <a:ext cx="5291678"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Meeting and information area</a:t>
              </a:r>
              <a:endParaRPr lang="ko-KR" altLang="en-US" sz="1200" b="1" dirty="0">
                <a:solidFill>
                  <a:schemeClr val="tx1">
                    <a:lumMod val="75000"/>
                    <a:lumOff val="25000"/>
                  </a:schemeClr>
                </a:solidFill>
                <a:cs typeface="Arial" pitchFamily="34" charset="0"/>
              </a:endParaRPr>
            </a:p>
          </p:txBody>
        </p:sp>
      </p:grpSp>
      <p:grpSp>
        <p:nvGrpSpPr>
          <p:cNvPr id="12" name="Group 11">
            <a:extLst>
              <a:ext uri="{FF2B5EF4-FFF2-40B4-BE49-F238E27FC236}">
                <a16:creationId xmlns:a16="http://schemas.microsoft.com/office/drawing/2014/main" id="{41508AEC-1284-4A65-AF0D-B0407DA61820}"/>
              </a:ext>
            </a:extLst>
          </p:cNvPr>
          <p:cNvGrpSpPr/>
          <p:nvPr/>
        </p:nvGrpSpPr>
        <p:grpSpPr>
          <a:xfrm>
            <a:off x="601774" y="2357468"/>
            <a:ext cx="3606414" cy="1035098"/>
            <a:chOff x="6440400" y="2781881"/>
            <a:chExt cx="2092039" cy="1035098"/>
          </a:xfrm>
        </p:grpSpPr>
        <p:sp>
          <p:nvSpPr>
            <p:cNvPr id="13" name="TextBox 12">
              <a:extLst>
                <a:ext uri="{FF2B5EF4-FFF2-40B4-BE49-F238E27FC236}">
                  <a16:creationId xmlns:a16="http://schemas.microsoft.com/office/drawing/2014/main" id="{FDB0FBC9-43BC-41C4-9482-D81655E8AFF8}"/>
                </a:ext>
              </a:extLst>
            </p:cNvPr>
            <p:cNvSpPr txBox="1"/>
            <p:nvPr/>
          </p:nvSpPr>
          <p:spPr>
            <a:xfrm>
              <a:off x="6440400" y="2985982"/>
              <a:ext cx="2084242"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is vital for the sustainability of the Project and the transfer of its results and outputs, developing links, synergies and links between Project members to other relevant authorities in the Program area</a:t>
              </a:r>
              <a:endParaRPr lang="ko-KR" altLang="en-US" sz="1200"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114F9F18-2C37-447C-8970-B628BAEA7A66}"/>
                </a:ext>
              </a:extLst>
            </p:cNvPr>
            <p:cNvSpPr txBox="1"/>
            <p:nvPr/>
          </p:nvSpPr>
          <p:spPr>
            <a:xfrm>
              <a:off x="6442000" y="2781881"/>
              <a:ext cx="2090439"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Cross-border LED Centers</a:t>
              </a:r>
              <a:endParaRPr lang="ko-KR" altLang="en-US" sz="1200" b="1" dirty="0">
                <a:solidFill>
                  <a:schemeClr val="tx1">
                    <a:lumMod val="75000"/>
                    <a:lumOff val="25000"/>
                  </a:schemeClr>
                </a:solidFill>
                <a:cs typeface="Arial" pitchFamily="34" charset="0"/>
              </a:endParaRPr>
            </a:p>
          </p:txBody>
        </p:sp>
      </p:grpSp>
      <p:grpSp>
        <p:nvGrpSpPr>
          <p:cNvPr id="15" name="Group 14">
            <a:extLst>
              <a:ext uri="{FF2B5EF4-FFF2-40B4-BE49-F238E27FC236}">
                <a16:creationId xmlns:a16="http://schemas.microsoft.com/office/drawing/2014/main" id="{5CA661E5-6289-4970-90E0-522749DC686A}"/>
              </a:ext>
            </a:extLst>
          </p:cNvPr>
          <p:cNvGrpSpPr/>
          <p:nvPr/>
        </p:nvGrpSpPr>
        <p:grpSpPr>
          <a:xfrm>
            <a:off x="864309" y="4851509"/>
            <a:ext cx="8135312" cy="1941998"/>
            <a:chOff x="6671672" y="4008592"/>
            <a:chExt cx="5743268" cy="1941998"/>
          </a:xfrm>
        </p:grpSpPr>
        <p:sp>
          <p:nvSpPr>
            <p:cNvPr id="16" name="TextBox 15">
              <a:extLst>
                <a:ext uri="{FF2B5EF4-FFF2-40B4-BE49-F238E27FC236}">
                  <a16:creationId xmlns:a16="http://schemas.microsoft.com/office/drawing/2014/main" id="{6A7FB1F2-5C3D-471F-978E-68F1029B8E15}"/>
                </a:ext>
              </a:extLst>
            </p:cNvPr>
            <p:cNvSpPr txBox="1"/>
            <p:nvPr/>
          </p:nvSpPr>
          <p:spPr>
            <a:xfrm>
              <a:off x="6914356" y="4212693"/>
              <a:ext cx="2114252"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of the Center will concern the LED model which is a very important part of the Project and will be used in all workshops that will be carried out by all participants.</a:t>
              </a:r>
              <a:endParaRPr lang="ko-KR" altLang="en-US" sz="12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6DAE5F55-1192-4EF9-9FE9-F49A6E4E015A}"/>
                </a:ext>
              </a:extLst>
            </p:cNvPr>
            <p:cNvSpPr txBox="1"/>
            <p:nvPr/>
          </p:nvSpPr>
          <p:spPr>
            <a:xfrm>
              <a:off x="6915956" y="4008592"/>
              <a:ext cx="2120539"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The field of activities</a:t>
              </a:r>
              <a:endParaRPr lang="ko-KR" altLang="en-US" sz="1200" b="1" dirty="0">
                <a:solidFill>
                  <a:schemeClr val="tx1">
                    <a:lumMod val="75000"/>
                    <a:lumOff val="25000"/>
                  </a:schemeClr>
                </a:solidFill>
                <a:cs typeface="Arial" pitchFamily="34" charset="0"/>
              </a:endParaRPr>
            </a:p>
          </p:txBody>
        </p:sp>
        <p:sp>
          <p:nvSpPr>
            <p:cNvPr id="52" name="TextBox 51">
              <a:extLst>
                <a:ext uri="{FF2B5EF4-FFF2-40B4-BE49-F238E27FC236}">
                  <a16:creationId xmlns:a16="http://schemas.microsoft.com/office/drawing/2014/main" id="{9B31E352-0A68-4181-AD97-C5E6CB3122B6}"/>
                </a:ext>
              </a:extLst>
            </p:cNvPr>
            <p:cNvSpPr txBox="1"/>
            <p:nvPr/>
          </p:nvSpPr>
          <p:spPr>
            <a:xfrm>
              <a:off x="6671672" y="5673591"/>
              <a:ext cx="5743268"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The Centers will be sustainable, even after the completion of the Project</a:t>
              </a:r>
              <a:endParaRPr lang="ko-KR" altLang="en-US" sz="1200" b="1" dirty="0">
                <a:solidFill>
                  <a:schemeClr val="tx1">
                    <a:lumMod val="75000"/>
                    <a:lumOff val="25000"/>
                  </a:schemeClr>
                </a:solidFill>
                <a:cs typeface="Arial" pitchFamily="34" charset="0"/>
              </a:endParaRPr>
            </a:p>
          </p:txBody>
        </p:sp>
      </p:grpSp>
      <p:sp>
        <p:nvSpPr>
          <p:cNvPr id="18" name="Oval 17">
            <a:extLst>
              <a:ext uri="{FF2B5EF4-FFF2-40B4-BE49-F238E27FC236}">
                <a16:creationId xmlns:a16="http://schemas.microsoft.com/office/drawing/2014/main" id="{1237CEB4-0394-447C-A5AE-58C69F24CEB1}"/>
              </a:ext>
            </a:extLst>
          </p:cNvPr>
          <p:cNvSpPr/>
          <p:nvPr/>
        </p:nvSpPr>
        <p:spPr>
          <a:xfrm>
            <a:off x="5145270" y="3410346"/>
            <a:ext cx="1950793" cy="195079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 name="Group 18">
            <a:extLst>
              <a:ext uri="{FF2B5EF4-FFF2-40B4-BE49-F238E27FC236}">
                <a16:creationId xmlns:a16="http://schemas.microsoft.com/office/drawing/2014/main" id="{27B1438B-F4DA-427D-BBFE-71F8BCE23599}"/>
              </a:ext>
            </a:extLst>
          </p:cNvPr>
          <p:cNvGrpSpPr/>
          <p:nvPr/>
        </p:nvGrpSpPr>
        <p:grpSpPr>
          <a:xfrm>
            <a:off x="5323605" y="3588480"/>
            <a:ext cx="1605194" cy="2473012"/>
            <a:chOff x="3145556" y="2276871"/>
            <a:chExt cx="2025750" cy="3120934"/>
          </a:xfrm>
        </p:grpSpPr>
        <p:sp>
          <p:nvSpPr>
            <p:cNvPr id="20" name="Freeform 14">
              <a:extLst>
                <a:ext uri="{FF2B5EF4-FFF2-40B4-BE49-F238E27FC236}">
                  <a16:creationId xmlns:a16="http://schemas.microsoft.com/office/drawing/2014/main" id="{2FE13133-217D-40B5-B832-3D6E3E64A2B6}"/>
                </a:ext>
              </a:extLst>
            </p:cNvPr>
            <p:cNvSpPr>
              <a:spLocks/>
            </p:cNvSpPr>
            <p:nvPr/>
          </p:nvSpPr>
          <p:spPr bwMode="auto">
            <a:xfrm>
              <a:off x="3145556" y="2276871"/>
              <a:ext cx="2025750" cy="2266157"/>
            </a:xfrm>
            <a:custGeom>
              <a:avLst/>
              <a:gdLst/>
              <a:ahLst/>
              <a:cxnLst/>
              <a:rect l="l" t="t" r="r" b="b"/>
              <a:pathLst>
                <a:path w="2025750" h="2266157">
                  <a:moveTo>
                    <a:pt x="1012875" y="0"/>
                  </a:moveTo>
                  <a:cubicBezTo>
                    <a:pt x="1572270" y="0"/>
                    <a:pt x="2025750" y="453480"/>
                    <a:pt x="2025750" y="1012875"/>
                  </a:cubicBezTo>
                  <a:cubicBezTo>
                    <a:pt x="2025750" y="1274432"/>
                    <a:pt x="1926609" y="1512834"/>
                    <a:pt x="1762997" y="1691774"/>
                  </a:cubicBezTo>
                  <a:lnTo>
                    <a:pt x="1766653" y="1695096"/>
                  </a:lnTo>
                  <a:cubicBezTo>
                    <a:pt x="1710416" y="1764649"/>
                    <a:pt x="1639182" y="1837862"/>
                    <a:pt x="1549203" y="1911074"/>
                  </a:cubicBezTo>
                  <a:cubicBezTo>
                    <a:pt x="1549203" y="1911074"/>
                    <a:pt x="1417983" y="2035536"/>
                    <a:pt x="1414234" y="2266157"/>
                  </a:cubicBezTo>
                  <a:cubicBezTo>
                    <a:pt x="1414234" y="2266157"/>
                    <a:pt x="1414234" y="2266157"/>
                    <a:pt x="630665" y="2266157"/>
                  </a:cubicBezTo>
                  <a:cubicBezTo>
                    <a:pt x="630665" y="2266157"/>
                    <a:pt x="596922" y="1991609"/>
                    <a:pt x="446957" y="1867147"/>
                  </a:cubicBezTo>
                  <a:cubicBezTo>
                    <a:pt x="446957" y="1867147"/>
                    <a:pt x="417262" y="1843655"/>
                    <a:pt x="374226" y="1798671"/>
                  </a:cubicBezTo>
                  <a:cubicBezTo>
                    <a:pt x="145796" y="1613193"/>
                    <a:pt x="0" y="1330060"/>
                    <a:pt x="0" y="1012875"/>
                  </a:cubicBezTo>
                  <a:cubicBezTo>
                    <a:pt x="0" y="453480"/>
                    <a:pt x="453480" y="0"/>
                    <a:pt x="1012875"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1" name="Rounded Rectangle 10">
              <a:extLst>
                <a:ext uri="{FF2B5EF4-FFF2-40B4-BE49-F238E27FC236}">
                  <a16:creationId xmlns:a16="http://schemas.microsoft.com/office/drawing/2014/main" id="{126A4BCC-9F16-41B0-BBB5-721D0D74CE59}"/>
                </a:ext>
              </a:extLst>
            </p:cNvPr>
            <p:cNvSpPr/>
            <p:nvPr/>
          </p:nvSpPr>
          <p:spPr>
            <a:xfrm>
              <a:off x="3770387" y="4576913"/>
              <a:ext cx="792088" cy="661813"/>
            </a:xfrm>
            <a:custGeom>
              <a:avLst/>
              <a:gdLst/>
              <a:ahLst/>
              <a:cxnLst/>
              <a:rect l="l" t="t" r="r" b="b"/>
              <a:pathLst>
                <a:path w="792088" h="661813">
                  <a:moveTo>
                    <a:pt x="792088" y="492738"/>
                  </a:moveTo>
                  <a:lnTo>
                    <a:pt x="792088" y="512957"/>
                  </a:lnTo>
                  <a:cubicBezTo>
                    <a:pt x="792088" y="567032"/>
                    <a:pt x="778568" y="617950"/>
                    <a:pt x="753416" y="661813"/>
                  </a:cubicBezTo>
                  <a:lnTo>
                    <a:pt x="38672" y="661813"/>
                  </a:lnTo>
                  <a:cubicBezTo>
                    <a:pt x="20436" y="630010"/>
                    <a:pt x="8314" y="594499"/>
                    <a:pt x="5500" y="556418"/>
                  </a:cubicBezTo>
                  <a:close/>
                  <a:moveTo>
                    <a:pt x="792088" y="331237"/>
                  </a:moveTo>
                  <a:lnTo>
                    <a:pt x="792088" y="456620"/>
                  </a:lnTo>
                  <a:lnTo>
                    <a:pt x="976" y="520666"/>
                  </a:lnTo>
                  <a:cubicBezTo>
                    <a:pt x="31" y="518118"/>
                    <a:pt x="0" y="515541"/>
                    <a:pt x="0" y="512957"/>
                  </a:cubicBezTo>
                  <a:lnTo>
                    <a:pt x="0" y="395362"/>
                  </a:lnTo>
                  <a:close/>
                  <a:moveTo>
                    <a:pt x="792088" y="161569"/>
                  </a:moveTo>
                  <a:lnTo>
                    <a:pt x="792088" y="295119"/>
                  </a:lnTo>
                  <a:lnTo>
                    <a:pt x="0" y="359244"/>
                  </a:lnTo>
                  <a:lnTo>
                    <a:pt x="0" y="225694"/>
                  </a:lnTo>
                  <a:close/>
                  <a:moveTo>
                    <a:pt x="0" y="0"/>
                  </a:moveTo>
                  <a:lnTo>
                    <a:pt x="792088" y="0"/>
                  </a:lnTo>
                  <a:lnTo>
                    <a:pt x="792088" y="125451"/>
                  </a:lnTo>
                  <a:lnTo>
                    <a:pt x="0" y="189577"/>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Rounded Rectangle 10">
              <a:extLst>
                <a:ext uri="{FF2B5EF4-FFF2-40B4-BE49-F238E27FC236}">
                  <a16:creationId xmlns:a16="http://schemas.microsoft.com/office/drawing/2014/main" id="{53D94935-860E-4667-AE0D-8C0E2A731251}"/>
                </a:ext>
              </a:extLst>
            </p:cNvPr>
            <p:cNvSpPr/>
            <p:nvPr/>
          </p:nvSpPr>
          <p:spPr>
            <a:xfrm>
              <a:off x="3824430" y="5267325"/>
              <a:ext cx="668001" cy="130480"/>
            </a:xfrm>
            <a:custGeom>
              <a:avLst/>
              <a:gdLst/>
              <a:ahLst/>
              <a:cxnLst/>
              <a:rect l="l" t="t" r="r" b="b"/>
              <a:pathLst>
                <a:path w="668001" h="130480">
                  <a:moveTo>
                    <a:pt x="0" y="0"/>
                  </a:moveTo>
                  <a:lnTo>
                    <a:pt x="668001" y="0"/>
                  </a:lnTo>
                  <a:cubicBezTo>
                    <a:pt x="610989" y="79333"/>
                    <a:pt x="517759" y="130480"/>
                    <a:pt x="412583" y="130480"/>
                  </a:cubicBezTo>
                  <a:lnTo>
                    <a:pt x="255417" y="130480"/>
                  </a:lnTo>
                  <a:cubicBezTo>
                    <a:pt x="150241" y="130480"/>
                    <a:pt x="57011" y="79333"/>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23" name="Straight Connector 22">
              <a:extLst>
                <a:ext uri="{FF2B5EF4-FFF2-40B4-BE49-F238E27FC236}">
                  <a16:creationId xmlns:a16="http://schemas.microsoft.com/office/drawing/2014/main" id="{16CC6FF1-9D6E-4DBB-BCE8-D41B59054219}"/>
                </a:ext>
              </a:extLst>
            </p:cNvPr>
            <p:cNvCxnSpPr/>
            <p:nvPr/>
          </p:nvCxnSpPr>
          <p:spPr>
            <a:xfrm>
              <a:off x="3824430" y="3417379"/>
              <a:ext cx="202983" cy="11256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F8F78F-096F-4A50-BB15-79680E718C9B}"/>
                </a:ext>
              </a:extLst>
            </p:cNvPr>
            <p:cNvCxnSpPr/>
            <p:nvPr/>
          </p:nvCxnSpPr>
          <p:spPr>
            <a:xfrm flipH="1">
              <a:off x="4283969" y="3417379"/>
              <a:ext cx="191536" cy="113515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A298E3E-FAB3-4F0A-9FC6-BEFE8BC2CB00}"/>
                </a:ext>
              </a:extLst>
            </p:cNvPr>
            <p:cNvCxnSpPr/>
            <p:nvPr/>
          </p:nvCxnSpPr>
          <p:spPr>
            <a:xfrm>
              <a:off x="3824430" y="3417379"/>
              <a:ext cx="65107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4AEA23BC-CA01-4092-8B60-A1FE8499C247}"/>
                </a:ext>
              </a:extLst>
            </p:cNvPr>
            <p:cNvGrpSpPr/>
            <p:nvPr/>
          </p:nvGrpSpPr>
          <p:grpSpPr>
            <a:xfrm>
              <a:off x="3962028" y="3275459"/>
              <a:ext cx="397074" cy="288031"/>
              <a:chOff x="3981078" y="3284984"/>
              <a:chExt cx="397074" cy="288031"/>
            </a:xfrm>
          </p:grpSpPr>
          <p:sp>
            <p:nvSpPr>
              <p:cNvPr id="27" name="Rounded Rectangle 65">
                <a:extLst>
                  <a:ext uri="{FF2B5EF4-FFF2-40B4-BE49-F238E27FC236}">
                    <a16:creationId xmlns:a16="http://schemas.microsoft.com/office/drawing/2014/main" id="{8318833C-F74B-44CC-AFAC-BA409D959412}"/>
                  </a:ext>
                </a:extLst>
              </p:cNvPr>
              <p:cNvSpPr/>
              <p:nvPr/>
            </p:nvSpPr>
            <p:spPr>
              <a:xfrm>
                <a:off x="39810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ounded Rectangle 66">
                <a:extLst>
                  <a:ext uri="{FF2B5EF4-FFF2-40B4-BE49-F238E27FC236}">
                    <a16:creationId xmlns:a16="http://schemas.microsoft.com/office/drawing/2014/main" id="{B7A887F2-CDFE-4717-ACC2-24028CB2E33E}"/>
                  </a:ext>
                </a:extLst>
              </p:cNvPr>
              <p:cNvSpPr/>
              <p:nvPr/>
            </p:nvSpPr>
            <p:spPr>
              <a:xfrm>
                <a:off x="41334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ounded Rectangle 67">
                <a:extLst>
                  <a:ext uri="{FF2B5EF4-FFF2-40B4-BE49-F238E27FC236}">
                    <a16:creationId xmlns:a16="http://schemas.microsoft.com/office/drawing/2014/main" id="{95278F8B-A2CB-4B4B-A1C1-93824CBA4C1E}"/>
                  </a:ext>
                </a:extLst>
              </p:cNvPr>
              <p:cNvSpPr/>
              <p:nvPr/>
            </p:nvSpPr>
            <p:spPr>
              <a:xfrm>
                <a:off x="42858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30" name="Oval 29">
            <a:extLst>
              <a:ext uri="{FF2B5EF4-FFF2-40B4-BE49-F238E27FC236}">
                <a16:creationId xmlns:a16="http://schemas.microsoft.com/office/drawing/2014/main" id="{E4917E6F-E7C3-4C20-B6C4-A97746575DDC}"/>
              </a:ext>
            </a:extLst>
          </p:cNvPr>
          <p:cNvSpPr/>
          <p:nvPr/>
        </p:nvSpPr>
        <p:spPr>
          <a:xfrm>
            <a:off x="6055255" y="3341817"/>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Oval 30">
            <a:extLst>
              <a:ext uri="{FF2B5EF4-FFF2-40B4-BE49-F238E27FC236}">
                <a16:creationId xmlns:a16="http://schemas.microsoft.com/office/drawing/2014/main" id="{CED291FC-2949-42BF-9D15-A0D19312B765}"/>
              </a:ext>
            </a:extLst>
          </p:cNvPr>
          <p:cNvSpPr/>
          <p:nvPr/>
        </p:nvSpPr>
        <p:spPr>
          <a:xfrm>
            <a:off x="7025117" y="4309418"/>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31">
            <a:extLst>
              <a:ext uri="{FF2B5EF4-FFF2-40B4-BE49-F238E27FC236}">
                <a16:creationId xmlns:a16="http://schemas.microsoft.com/office/drawing/2014/main" id="{6950F9D1-149F-4C76-82AE-A4650FDFA9B1}"/>
              </a:ext>
            </a:extLst>
          </p:cNvPr>
          <p:cNvSpPr/>
          <p:nvPr/>
        </p:nvSpPr>
        <p:spPr>
          <a:xfrm>
            <a:off x="5081872" y="4309418"/>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3" name="Oval 32">
            <a:extLst>
              <a:ext uri="{FF2B5EF4-FFF2-40B4-BE49-F238E27FC236}">
                <a16:creationId xmlns:a16="http://schemas.microsoft.com/office/drawing/2014/main" id="{DC9CA3ED-31A1-442B-8D6C-CF888084CDD0}"/>
              </a:ext>
            </a:extLst>
          </p:cNvPr>
          <p:cNvSpPr/>
          <p:nvPr/>
        </p:nvSpPr>
        <p:spPr>
          <a:xfrm>
            <a:off x="6798680" y="3663040"/>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Oval 33">
            <a:extLst>
              <a:ext uri="{FF2B5EF4-FFF2-40B4-BE49-F238E27FC236}">
                <a16:creationId xmlns:a16="http://schemas.microsoft.com/office/drawing/2014/main" id="{2872221A-2E21-47F2-BFA1-96D6A45C2DBC}"/>
              </a:ext>
            </a:extLst>
          </p:cNvPr>
          <p:cNvSpPr/>
          <p:nvPr/>
        </p:nvSpPr>
        <p:spPr>
          <a:xfrm>
            <a:off x="5328135" y="3663040"/>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Oval 34">
            <a:extLst>
              <a:ext uri="{FF2B5EF4-FFF2-40B4-BE49-F238E27FC236}">
                <a16:creationId xmlns:a16="http://schemas.microsoft.com/office/drawing/2014/main" id="{7E0F1679-B2B8-43CF-8579-028A608CD1DC}"/>
              </a:ext>
            </a:extLst>
          </p:cNvPr>
          <p:cNvSpPr/>
          <p:nvPr/>
        </p:nvSpPr>
        <p:spPr>
          <a:xfrm>
            <a:off x="5823397" y="2523392"/>
            <a:ext cx="602086" cy="6020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Oval 35">
            <a:extLst>
              <a:ext uri="{FF2B5EF4-FFF2-40B4-BE49-F238E27FC236}">
                <a16:creationId xmlns:a16="http://schemas.microsoft.com/office/drawing/2014/main" id="{F61F8EBE-D0EB-4F9C-876E-EFE40EC61D99}"/>
              </a:ext>
            </a:extLst>
          </p:cNvPr>
          <p:cNvSpPr/>
          <p:nvPr/>
        </p:nvSpPr>
        <p:spPr>
          <a:xfrm>
            <a:off x="4458259" y="3010926"/>
            <a:ext cx="602086" cy="6020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Oval 36">
            <a:extLst>
              <a:ext uri="{FF2B5EF4-FFF2-40B4-BE49-F238E27FC236}">
                <a16:creationId xmlns:a16="http://schemas.microsoft.com/office/drawing/2014/main" id="{850FAF3E-52AC-49EA-A84C-32CCBC0D07DA}"/>
              </a:ext>
            </a:extLst>
          </p:cNvPr>
          <p:cNvSpPr/>
          <p:nvPr/>
        </p:nvSpPr>
        <p:spPr>
          <a:xfrm>
            <a:off x="7188805" y="3010926"/>
            <a:ext cx="602086" cy="6020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Oval 37">
            <a:extLst>
              <a:ext uri="{FF2B5EF4-FFF2-40B4-BE49-F238E27FC236}">
                <a16:creationId xmlns:a16="http://schemas.microsoft.com/office/drawing/2014/main" id="{9221E37E-4A46-4DD5-8F1B-96FA5F48DF62}"/>
              </a:ext>
            </a:extLst>
          </p:cNvPr>
          <p:cNvSpPr/>
          <p:nvPr/>
        </p:nvSpPr>
        <p:spPr>
          <a:xfrm>
            <a:off x="4112053" y="4073462"/>
            <a:ext cx="602086" cy="6020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9" name="Oval 38">
            <a:extLst>
              <a:ext uri="{FF2B5EF4-FFF2-40B4-BE49-F238E27FC236}">
                <a16:creationId xmlns:a16="http://schemas.microsoft.com/office/drawing/2014/main" id="{7D0CE629-94D9-4C39-802B-6A1CA3B098A6}"/>
              </a:ext>
            </a:extLst>
          </p:cNvPr>
          <p:cNvSpPr/>
          <p:nvPr/>
        </p:nvSpPr>
        <p:spPr>
          <a:xfrm>
            <a:off x="7535013" y="4073462"/>
            <a:ext cx="602086" cy="6020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Parallelogram 15">
            <a:extLst>
              <a:ext uri="{FF2B5EF4-FFF2-40B4-BE49-F238E27FC236}">
                <a16:creationId xmlns:a16="http://schemas.microsoft.com/office/drawing/2014/main" id="{853DBC4C-D801-471D-8976-09A78AAE7650}"/>
              </a:ext>
            </a:extLst>
          </p:cNvPr>
          <p:cNvSpPr/>
          <p:nvPr/>
        </p:nvSpPr>
        <p:spPr>
          <a:xfrm flipH="1">
            <a:off x="4606294" y="3167264"/>
            <a:ext cx="313420" cy="313420"/>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ounded Rectangle 32">
            <a:extLst>
              <a:ext uri="{FF2B5EF4-FFF2-40B4-BE49-F238E27FC236}">
                <a16:creationId xmlns:a16="http://schemas.microsoft.com/office/drawing/2014/main" id="{25A99915-E98C-4893-99AF-045EEBA79713}"/>
              </a:ext>
            </a:extLst>
          </p:cNvPr>
          <p:cNvSpPr/>
          <p:nvPr/>
        </p:nvSpPr>
        <p:spPr>
          <a:xfrm>
            <a:off x="4264833" y="4229667"/>
            <a:ext cx="282720" cy="282720"/>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Rectangle 9">
            <a:extLst>
              <a:ext uri="{FF2B5EF4-FFF2-40B4-BE49-F238E27FC236}">
                <a16:creationId xmlns:a16="http://schemas.microsoft.com/office/drawing/2014/main" id="{74CFFBA4-0EC0-42D2-9FB1-035378EF9B93}"/>
              </a:ext>
            </a:extLst>
          </p:cNvPr>
          <p:cNvSpPr/>
          <p:nvPr/>
        </p:nvSpPr>
        <p:spPr>
          <a:xfrm>
            <a:off x="7674368" y="4208399"/>
            <a:ext cx="325785" cy="325256"/>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3" name="Chord 15">
            <a:extLst>
              <a:ext uri="{FF2B5EF4-FFF2-40B4-BE49-F238E27FC236}">
                <a16:creationId xmlns:a16="http://schemas.microsoft.com/office/drawing/2014/main" id="{406A3BEF-289D-4B7D-BA8F-5BE6DABEFF57}"/>
              </a:ext>
            </a:extLst>
          </p:cNvPr>
          <p:cNvSpPr/>
          <p:nvPr/>
        </p:nvSpPr>
        <p:spPr>
          <a:xfrm>
            <a:off x="6037331" y="2622246"/>
            <a:ext cx="174489" cy="380433"/>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4" name="Rectangle 16">
            <a:extLst>
              <a:ext uri="{FF2B5EF4-FFF2-40B4-BE49-F238E27FC236}">
                <a16:creationId xmlns:a16="http://schemas.microsoft.com/office/drawing/2014/main" id="{BC9A4013-0ACE-4196-A696-1F55BA971F06}"/>
              </a:ext>
            </a:extLst>
          </p:cNvPr>
          <p:cNvSpPr/>
          <p:nvPr/>
        </p:nvSpPr>
        <p:spPr>
          <a:xfrm>
            <a:off x="7307748" y="3183372"/>
            <a:ext cx="345357" cy="226974"/>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49" name="Group 5">
            <a:extLst>
              <a:ext uri="{FF2B5EF4-FFF2-40B4-BE49-F238E27FC236}">
                <a16:creationId xmlns:a16="http://schemas.microsoft.com/office/drawing/2014/main" id="{2484CFEB-0F5D-4E1C-924F-FA0F12EABB2C}"/>
              </a:ext>
            </a:extLst>
          </p:cNvPr>
          <p:cNvGrpSpPr/>
          <p:nvPr/>
        </p:nvGrpSpPr>
        <p:grpSpPr>
          <a:xfrm>
            <a:off x="7939675" y="5043426"/>
            <a:ext cx="3537988" cy="1041748"/>
            <a:chOff x="6530902" y="4001942"/>
            <a:chExt cx="2497706" cy="1041748"/>
          </a:xfrm>
        </p:grpSpPr>
        <p:sp>
          <p:nvSpPr>
            <p:cNvPr id="50" name="TextBox 49">
              <a:extLst>
                <a:ext uri="{FF2B5EF4-FFF2-40B4-BE49-F238E27FC236}">
                  <a16:creationId xmlns:a16="http://schemas.microsoft.com/office/drawing/2014/main" id="{CD7DFD53-E6BC-4715-AF94-124B329F16F0}"/>
                </a:ext>
              </a:extLst>
            </p:cNvPr>
            <p:cNvSpPr txBox="1"/>
            <p:nvPr/>
          </p:nvSpPr>
          <p:spPr>
            <a:xfrm>
              <a:off x="6559184" y="4212693"/>
              <a:ext cx="2469424"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is informative, scientific, consulting and mediator and in order to achieve its goals it should develop public relations in the area to facilitate its ongoing action.</a:t>
              </a:r>
              <a:endParaRPr lang="ko-KR" altLang="en-US" sz="1200" dirty="0">
                <a:solidFill>
                  <a:schemeClr val="tx1">
                    <a:lumMod val="75000"/>
                    <a:lumOff val="25000"/>
                  </a:schemeClr>
                </a:solidFill>
                <a:cs typeface="Arial" pitchFamily="34" charset="0"/>
              </a:endParaRPr>
            </a:p>
          </p:txBody>
        </p:sp>
        <p:sp>
          <p:nvSpPr>
            <p:cNvPr id="51" name="TextBox 50">
              <a:extLst>
                <a:ext uri="{FF2B5EF4-FFF2-40B4-BE49-F238E27FC236}">
                  <a16:creationId xmlns:a16="http://schemas.microsoft.com/office/drawing/2014/main" id="{0DC4E6E1-B59E-477A-9CD6-8EB6E0A3FE38}"/>
                </a:ext>
              </a:extLst>
            </p:cNvPr>
            <p:cNvSpPr txBox="1"/>
            <p:nvPr/>
          </p:nvSpPr>
          <p:spPr>
            <a:xfrm>
              <a:off x="6530902" y="4001942"/>
              <a:ext cx="212053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The role of LED centers</a:t>
              </a:r>
              <a:endParaRPr lang="ko-KR" altLang="en-US" sz="1200" b="1" dirty="0">
                <a:solidFill>
                  <a:schemeClr val="tx1">
                    <a:lumMod val="75000"/>
                    <a:lumOff val="25000"/>
                  </a:schemeClr>
                </a:solidFill>
                <a:cs typeface="Arial" pitchFamily="34" charset="0"/>
              </a:endParaRPr>
            </a:p>
          </p:txBody>
        </p:sp>
      </p:grpSp>
      <p:pic>
        <p:nvPicPr>
          <p:cNvPr id="53" name="Εικόνα 52">
            <a:extLst>
              <a:ext uri="{FF2B5EF4-FFF2-40B4-BE49-F238E27FC236}">
                <a16:creationId xmlns:a16="http://schemas.microsoft.com/office/drawing/2014/main" id="{F1150A29-2748-4725-B8C8-0F7CE3FC590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46701" y="1042"/>
            <a:ext cx="2929569" cy="1162749"/>
          </a:xfrm>
          <a:prstGeom prst="rect">
            <a:avLst/>
          </a:prstGeom>
          <a:noFill/>
        </p:spPr>
      </p:pic>
      <p:sp>
        <p:nvSpPr>
          <p:cNvPr id="54" name="Freeform: Shape 27">
            <a:extLst>
              <a:ext uri="{FF2B5EF4-FFF2-40B4-BE49-F238E27FC236}">
                <a16:creationId xmlns:a16="http://schemas.microsoft.com/office/drawing/2014/main" id="{D1E51F57-3DFE-41AA-95E9-D92AA8478DE7}"/>
              </a:ext>
            </a:extLst>
          </p:cNvPr>
          <p:cNvSpPr/>
          <p:nvPr/>
        </p:nvSpPr>
        <p:spPr>
          <a:xfrm>
            <a:off x="9708669" y="1060715"/>
            <a:ext cx="542562" cy="940440"/>
          </a:xfrm>
          <a:custGeom>
            <a:avLst/>
            <a:gdLst>
              <a:gd name="connsiteX0" fmla="*/ 209564 w 363926"/>
              <a:gd name="connsiteY0" fmla="*/ 379331 h 630806"/>
              <a:gd name="connsiteX1" fmla="*/ 314699 w 363926"/>
              <a:gd name="connsiteY1" fmla="*/ 351834 h 630806"/>
              <a:gd name="connsiteX2" fmla="*/ 183685 w 363926"/>
              <a:gd name="connsiteY2" fmla="*/ 638123 h 630806"/>
              <a:gd name="connsiteX3" fmla="*/ 183685 w 363926"/>
              <a:gd name="connsiteY3" fmla="*/ 456160 h 630806"/>
              <a:gd name="connsiteX4" fmla="*/ 48628 w 363926"/>
              <a:gd name="connsiteY4" fmla="*/ 511153 h 630806"/>
              <a:gd name="connsiteX5" fmla="*/ 115752 w 363926"/>
              <a:gd name="connsiteY5" fmla="*/ 331616 h 630806"/>
              <a:gd name="connsiteX6" fmla="*/ 99577 w 363926"/>
              <a:gd name="connsiteY6" fmla="*/ 286327 h 630806"/>
              <a:gd name="connsiteX7" fmla="*/ 1722 w 363926"/>
              <a:gd name="connsiteY7" fmla="*/ 157740 h 630806"/>
              <a:gd name="connsiteX8" fmla="*/ 22748 w 363926"/>
              <a:gd name="connsiteY8" fmla="*/ 131861 h 630806"/>
              <a:gd name="connsiteX9" fmla="*/ 61567 w 363926"/>
              <a:gd name="connsiteY9" fmla="*/ 94659 h 630806"/>
              <a:gd name="connsiteX10" fmla="*/ 60759 w 363926"/>
              <a:gd name="connsiteY10" fmla="*/ 25918 h 630806"/>
              <a:gd name="connsiteX11" fmla="*/ 83403 w 363926"/>
              <a:gd name="connsiteY11" fmla="*/ 847 h 630806"/>
              <a:gd name="connsiteX12" fmla="*/ 102813 w 363926"/>
              <a:gd name="connsiteY12" fmla="*/ 25918 h 630806"/>
              <a:gd name="connsiteX13" fmla="*/ 102813 w 363926"/>
              <a:gd name="connsiteY13" fmla="*/ 113260 h 630806"/>
              <a:gd name="connsiteX14" fmla="*/ 123031 w 363926"/>
              <a:gd name="connsiteY14" fmla="*/ 132669 h 630806"/>
              <a:gd name="connsiteX15" fmla="*/ 237061 w 363926"/>
              <a:gd name="connsiteY15" fmla="*/ 132669 h 630806"/>
              <a:gd name="connsiteX16" fmla="*/ 259705 w 363926"/>
              <a:gd name="connsiteY16" fmla="*/ 108408 h 630806"/>
              <a:gd name="connsiteX17" fmla="*/ 259705 w 363926"/>
              <a:gd name="connsiteY17" fmla="*/ 27535 h 630806"/>
              <a:gd name="connsiteX18" fmla="*/ 280732 w 363926"/>
              <a:gd name="connsiteY18" fmla="*/ 38 h 630806"/>
              <a:gd name="connsiteX19" fmla="*/ 301759 w 363926"/>
              <a:gd name="connsiteY19" fmla="*/ 26726 h 630806"/>
              <a:gd name="connsiteX20" fmla="*/ 300950 w 363926"/>
              <a:gd name="connsiteY20" fmla="*/ 107599 h 630806"/>
              <a:gd name="connsiteX21" fmla="*/ 325212 w 363926"/>
              <a:gd name="connsiteY21" fmla="*/ 132669 h 630806"/>
              <a:gd name="connsiteX22" fmla="*/ 359987 w 363926"/>
              <a:gd name="connsiteY22" fmla="*/ 181193 h 630806"/>
              <a:gd name="connsiteX23" fmla="*/ 281541 w 363926"/>
              <a:gd name="connsiteY23" fmla="*/ 279049 h 630806"/>
              <a:gd name="connsiteX24" fmla="*/ 222504 w 363926"/>
              <a:gd name="connsiteY24" fmla="*/ 347791 h 630806"/>
              <a:gd name="connsiteX25" fmla="*/ 209564 w 363926"/>
              <a:gd name="connsiteY25" fmla="*/ 379331 h 63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3926" h="630806">
                <a:moveTo>
                  <a:pt x="209564" y="379331"/>
                </a:moveTo>
                <a:cubicBezTo>
                  <a:pt x="246766" y="369626"/>
                  <a:pt x="278306" y="361539"/>
                  <a:pt x="314699" y="351834"/>
                </a:cubicBezTo>
                <a:cubicBezTo>
                  <a:pt x="270219" y="448881"/>
                  <a:pt x="228165" y="541076"/>
                  <a:pt x="183685" y="638123"/>
                </a:cubicBezTo>
                <a:cubicBezTo>
                  <a:pt x="183685" y="575043"/>
                  <a:pt x="183685" y="516814"/>
                  <a:pt x="183685" y="456160"/>
                </a:cubicBezTo>
                <a:cubicBezTo>
                  <a:pt x="140014" y="473952"/>
                  <a:pt x="96343" y="491744"/>
                  <a:pt x="48628" y="511153"/>
                </a:cubicBezTo>
                <a:cubicBezTo>
                  <a:pt x="71272" y="448881"/>
                  <a:pt x="92299" y="389844"/>
                  <a:pt x="115752" y="331616"/>
                </a:cubicBezTo>
                <a:cubicBezTo>
                  <a:pt x="124648" y="308972"/>
                  <a:pt x="126266" y="298458"/>
                  <a:pt x="99577" y="286327"/>
                </a:cubicBezTo>
                <a:cubicBezTo>
                  <a:pt x="45393" y="262066"/>
                  <a:pt x="15470" y="215968"/>
                  <a:pt x="1722" y="157740"/>
                </a:cubicBezTo>
                <a:cubicBezTo>
                  <a:pt x="-2322" y="139948"/>
                  <a:pt x="-705" y="127817"/>
                  <a:pt x="22748" y="131861"/>
                </a:cubicBezTo>
                <a:cubicBezTo>
                  <a:pt x="53480" y="137522"/>
                  <a:pt x="64802" y="126200"/>
                  <a:pt x="61567" y="94659"/>
                </a:cubicBezTo>
                <a:cubicBezTo>
                  <a:pt x="59141" y="72015"/>
                  <a:pt x="60759" y="48562"/>
                  <a:pt x="60759" y="25918"/>
                </a:cubicBezTo>
                <a:cubicBezTo>
                  <a:pt x="60759" y="11360"/>
                  <a:pt x="67228" y="38"/>
                  <a:pt x="83403" y="847"/>
                </a:cubicBezTo>
                <a:cubicBezTo>
                  <a:pt x="97151" y="1656"/>
                  <a:pt x="102813" y="12169"/>
                  <a:pt x="102813" y="25918"/>
                </a:cubicBezTo>
                <a:cubicBezTo>
                  <a:pt x="102813" y="55032"/>
                  <a:pt x="103621" y="84146"/>
                  <a:pt x="102813" y="113260"/>
                </a:cubicBezTo>
                <a:cubicBezTo>
                  <a:pt x="102004" y="129434"/>
                  <a:pt x="107665" y="133478"/>
                  <a:pt x="123031" y="132669"/>
                </a:cubicBezTo>
                <a:cubicBezTo>
                  <a:pt x="161041" y="131861"/>
                  <a:pt x="199051" y="131052"/>
                  <a:pt x="237061" y="132669"/>
                </a:cubicBezTo>
                <a:cubicBezTo>
                  <a:pt x="257279" y="133478"/>
                  <a:pt x="260514" y="125391"/>
                  <a:pt x="259705" y="108408"/>
                </a:cubicBezTo>
                <a:cubicBezTo>
                  <a:pt x="258088" y="81720"/>
                  <a:pt x="259705" y="54223"/>
                  <a:pt x="259705" y="27535"/>
                </a:cubicBezTo>
                <a:cubicBezTo>
                  <a:pt x="259705" y="12169"/>
                  <a:pt x="265366" y="847"/>
                  <a:pt x="280732" y="38"/>
                </a:cubicBezTo>
                <a:cubicBezTo>
                  <a:pt x="296907" y="-771"/>
                  <a:pt x="301759" y="11360"/>
                  <a:pt x="301759" y="26726"/>
                </a:cubicBezTo>
                <a:cubicBezTo>
                  <a:pt x="301759" y="53414"/>
                  <a:pt x="302568" y="80911"/>
                  <a:pt x="300950" y="107599"/>
                </a:cubicBezTo>
                <a:cubicBezTo>
                  <a:pt x="300142" y="127008"/>
                  <a:pt x="304994" y="132669"/>
                  <a:pt x="325212" y="132669"/>
                </a:cubicBezTo>
                <a:cubicBezTo>
                  <a:pt x="373736" y="131861"/>
                  <a:pt x="375353" y="135096"/>
                  <a:pt x="359987" y="181193"/>
                </a:cubicBezTo>
                <a:cubicBezTo>
                  <a:pt x="345430" y="223247"/>
                  <a:pt x="321169" y="259639"/>
                  <a:pt x="281541" y="279049"/>
                </a:cubicBezTo>
                <a:cubicBezTo>
                  <a:pt x="250001" y="294415"/>
                  <a:pt x="232209" y="316250"/>
                  <a:pt x="222504" y="347791"/>
                </a:cubicBezTo>
                <a:cubicBezTo>
                  <a:pt x="219269" y="357495"/>
                  <a:pt x="215225" y="366391"/>
                  <a:pt x="209564" y="379331"/>
                </a:cubicBezTo>
                <a:close/>
              </a:path>
            </a:pathLst>
          </a:custGeom>
          <a:solidFill>
            <a:schemeClr val="accent2"/>
          </a:solidFill>
          <a:ln w="8081" cap="flat">
            <a:noFill/>
            <a:prstDash val="solid"/>
            <a:miter/>
          </a:ln>
        </p:spPr>
        <p:txBody>
          <a:bodyPr rtlCol="0" anchor="ctr"/>
          <a:lstStyle/>
          <a:p>
            <a:endParaRPr lang="en-US"/>
          </a:p>
        </p:txBody>
      </p:sp>
      <p:grpSp>
        <p:nvGrpSpPr>
          <p:cNvPr id="55" name="Group 11">
            <a:extLst>
              <a:ext uri="{FF2B5EF4-FFF2-40B4-BE49-F238E27FC236}">
                <a16:creationId xmlns:a16="http://schemas.microsoft.com/office/drawing/2014/main" id="{2280F443-F74D-4358-964B-302DB7BA8CE9}"/>
              </a:ext>
            </a:extLst>
          </p:cNvPr>
          <p:cNvGrpSpPr/>
          <p:nvPr/>
        </p:nvGrpSpPr>
        <p:grpSpPr>
          <a:xfrm>
            <a:off x="328087" y="299939"/>
            <a:ext cx="1546155" cy="505120"/>
            <a:chOff x="4723437" y="2782010"/>
            <a:chExt cx="1546155" cy="505120"/>
          </a:xfrm>
        </p:grpSpPr>
        <p:sp>
          <p:nvSpPr>
            <p:cNvPr id="56" name="Freeform: Shape 12">
              <a:extLst>
                <a:ext uri="{FF2B5EF4-FFF2-40B4-BE49-F238E27FC236}">
                  <a16:creationId xmlns:a16="http://schemas.microsoft.com/office/drawing/2014/main" id="{B45E6CCD-F654-4668-97A5-EE507DB5554E}"/>
                </a:ext>
              </a:extLst>
            </p:cNvPr>
            <p:cNvSpPr/>
            <p:nvPr/>
          </p:nvSpPr>
          <p:spPr>
            <a:xfrm>
              <a:off x="4723437" y="3035109"/>
              <a:ext cx="303918" cy="252021"/>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57" name="Freeform: Shape 13">
              <a:extLst>
                <a:ext uri="{FF2B5EF4-FFF2-40B4-BE49-F238E27FC236}">
                  <a16:creationId xmlns:a16="http://schemas.microsoft.com/office/drawing/2014/main" id="{E5474424-695A-4FF8-9DDC-3FF7CCC34989}"/>
                </a:ext>
              </a:extLst>
            </p:cNvPr>
            <p:cNvSpPr/>
            <p:nvPr/>
          </p:nvSpPr>
          <p:spPr>
            <a:xfrm>
              <a:off x="4990334" y="2782010"/>
              <a:ext cx="609135" cy="505120"/>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58" name="Freeform: Shape 14">
              <a:extLst>
                <a:ext uri="{FF2B5EF4-FFF2-40B4-BE49-F238E27FC236}">
                  <a16:creationId xmlns:a16="http://schemas.microsoft.com/office/drawing/2014/main" id="{69A34875-3B72-4B28-A713-652F189B6A67}"/>
                </a:ext>
              </a:extLst>
            </p:cNvPr>
            <p:cNvSpPr/>
            <p:nvPr/>
          </p:nvSpPr>
          <p:spPr>
            <a:xfrm>
              <a:off x="5589947" y="2972095"/>
              <a:ext cx="379909" cy="315035"/>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59" name="Freeform: Shape 15">
              <a:extLst>
                <a:ext uri="{FF2B5EF4-FFF2-40B4-BE49-F238E27FC236}">
                  <a16:creationId xmlns:a16="http://schemas.microsoft.com/office/drawing/2014/main" id="{77C7F1C3-4270-4F70-A22D-22332FAC2F28}"/>
                </a:ext>
              </a:extLst>
            </p:cNvPr>
            <p:cNvSpPr/>
            <p:nvPr/>
          </p:nvSpPr>
          <p:spPr>
            <a:xfrm>
              <a:off x="5965674" y="3035109"/>
              <a:ext cx="303918" cy="252021"/>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grpSp>
      <p:sp>
        <p:nvSpPr>
          <p:cNvPr id="60" name="Freeform: Shape 147">
            <a:extLst>
              <a:ext uri="{FF2B5EF4-FFF2-40B4-BE49-F238E27FC236}">
                <a16:creationId xmlns:a16="http://schemas.microsoft.com/office/drawing/2014/main" id="{52A624CE-EDAC-4DD8-975A-01651C6BE4D4}"/>
              </a:ext>
            </a:extLst>
          </p:cNvPr>
          <p:cNvSpPr/>
          <p:nvPr/>
        </p:nvSpPr>
        <p:spPr>
          <a:xfrm>
            <a:off x="306686" y="3879002"/>
            <a:ext cx="770764" cy="927931"/>
          </a:xfrm>
          <a:custGeom>
            <a:avLst/>
            <a:gdLst>
              <a:gd name="connsiteX0" fmla="*/ 451864 w 901271"/>
              <a:gd name="connsiteY0" fmla="*/ 600810 h 1085050"/>
              <a:gd name="connsiteX1" fmla="*/ 479027 w 901271"/>
              <a:gd name="connsiteY1" fmla="*/ 629814 h 1085050"/>
              <a:gd name="connsiteX2" fmla="*/ 513096 w 901271"/>
              <a:gd name="connsiteY2" fmla="*/ 986617 h 1085050"/>
              <a:gd name="connsiteX3" fmla="*/ 520462 w 901271"/>
              <a:gd name="connsiteY3" fmla="*/ 1061661 h 1085050"/>
              <a:gd name="connsiteX4" fmla="*/ 506651 w 901271"/>
              <a:gd name="connsiteY4" fmla="*/ 1079616 h 1085050"/>
              <a:gd name="connsiteX5" fmla="*/ 450943 w 901271"/>
              <a:gd name="connsiteY5" fmla="*/ 1084680 h 1085050"/>
              <a:gd name="connsiteX6" fmla="*/ 396617 w 901271"/>
              <a:gd name="connsiteY6" fmla="*/ 1080997 h 1085050"/>
              <a:gd name="connsiteX7" fmla="*/ 380043 w 901271"/>
              <a:gd name="connsiteY7" fmla="*/ 1060280 h 1085050"/>
              <a:gd name="connsiteX8" fmla="*/ 399840 w 901271"/>
              <a:gd name="connsiteY8" fmla="*/ 852183 h 1085050"/>
              <a:gd name="connsiteX9" fmla="*/ 419176 w 901271"/>
              <a:gd name="connsiteY9" fmla="*/ 647309 h 1085050"/>
              <a:gd name="connsiteX10" fmla="*/ 421018 w 901271"/>
              <a:gd name="connsiteY10" fmla="*/ 627973 h 1085050"/>
              <a:gd name="connsiteX11" fmla="*/ 451864 w 901271"/>
              <a:gd name="connsiteY11" fmla="*/ 600810 h 1085050"/>
              <a:gd name="connsiteX12" fmla="*/ 528347 w 901271"/>
              <a:gd name="connsiteY12" fmla="*/ 520644 h 1085050"/>
              <a:gd name="connsiteX13" fmla="*/ 542101 w 901271"/>
              <a:gd name="connsiteY13" fmla="*/ 521622 h 1085050"/>
              <a:gd name="connsiteX14" fmla="*/ 694951 w 901271"/>
              <a:gd name="connsiteY14" fmla="*/ 596206 h 1085050"/>
              <a:gd name="connsiteX15" fmla="*/ 886474 w 901271"/>
              <a:gd name="connsiteY15" fmla="*/ 757344 h 1085050"/>
              <a:gd name="connsiteX16" fmla="*/ 897063 w 901271"/>
              <a:gd name="connsiteY16" fmla="*/ 771616 h 1085050"/>
              <a:gd name="connsiteX17" fmla="*/ 900286 w 901271"/>
              <a:gd name="connsiteY17" fmla="*/ 782665 h 1085050"/>
              <a:gd name="connsiteX18" fmla="*/ 890157 w 901271"/>
              <a:gd name="connsiteY18" fmla="*/ 784967 h 1085050"/>
              <a:gd name="connsiteX19" fmla="*/ 760327 w 901271"/>
              <a:gd name="connsiteY19" fmla="*/ 750438 h 1085050"/>
              <a:gd name="connsiteX20" fmla="*/ 518160 w 901271"/>
              <a:gd name="connsiteY20" fmla="*/ 616463 h 1085050"/>
              <a:gd name="connsiteX21" fmla="*/ 512636 w 901271"/>
              <a:gd name="connsiteY21" fmla="*/ 611859 h 1085050"/>
              <a:gd name="connsiteX22" fmla="*/ 490076 w 901271"/>
              <a:gd name="connsiteY22" fmla="*/ 587919 h 1085050"/>
              <a:gd name="connsiteX23" fmla="*/ 508032 w 901271"/>
              <a:gd name="connsiteY23" fmla="*/ 564899 h 1085050"/>
              <a:gd name="connsiteX24" fmla="*/ 521843 w 901271"/>
              <a:gd name="connsiteY24" fmla="*/ 533132 h 1085050"/>
              <a:gd name="connsiteX25" fmla="*/ 528347 w 901271"/>
              <a:gd name="connsiteY25" fmla="*/ 520644 h 1085050"/>
              <a:gd name="connsiteX26" fmla="*/ 371470 w 901271"/>
              <a:gd name="connsiteY26" fmla="*/ 520644 h 1085050"/>
              <a:gd name="connsiteX27" fmla="*/ 378663 w 901271"/>
              <a:gd name="connsiteY27" fmla="*/ 535894 h 1085050"/>
              <a:gd name="connsiteX28" fmla="*/ 402604 w 901271"/>
              <a:gd name="connsiteY28" fmla="*/ 575488 h 1085050"/>
              <a:gd name="connsiteX29" fmla="*/ 402143 w 901271"/>
              <a:gd name="connsiteY29" fmla="*/ 598968 h 1085050"/>
              <a:gd name="connsiteX30" fmla="*/ 303159 w 901271"/>
              <a:gd name="connsiteY30" fmla="*/ 671711 h 1085050"/>
              <a:gd name="connsiteX31" fmla="*/ 56389 w 901271"/>
              <a:gd name="connsiteY31" fmla="*/ 776680 h 1085050"/>
              <a:gd name="connsiteX32" fmla="*/ 15414 w 901271"/>
              <a:gd name="connsiteY32" fmla="*/ 784967 h 1085050"/>
              <a:gd name="connsiteX33" fmla="*/ 3904 w 901271"/>
              <a:gd name="connsiteY33" fmla="*/ 771615 h 1085050"/>
              <a:gd name="connsiteX34" fmla="*/ 80789 w 901271"/>
              <a:gd name="connsiteY34" fmla="*/ 689666 h 1085050"/>
              <a:gd name="connsiteX35" fmla="*/ 344134 w 901271"/>
              <a:gd name="connsiteY35" fmla="*/ 527147 h 1085050"/>
              <a:gd name="connsiteX36" fmla="*/ 355644 w 901271"/>
              <a:gd name="connsiteY36" fmla="*/ 523003 h 1085050"/>
              <a:gd name="connsiteX37" fmla="*/ 371470 w 901271"/>
              <a:gd name="connsiteY37" fmla="*/ 520644 h 1085050"/>
              <a:gd name="connsiteX38" fmla="*/ 450024 w 901271"/>
              <a:gd name="connsiteY38" fmla="*/ 466836 h 1085050"/>
              <a:gd name="connsiteX39" fmla="*/ 503429 w 901271"/>
              <a:gd name="connsiteY39" fmla="*/ 521163 h 1085050"/>
              <a:gd name="connsiteX40" fmla="*/ 450024 w 901271"/>
              <a:gd name="connsiteY40" fmla="*/ 574108 h 1085050"/>
              <a:gd name="connsiteX41" fmla="*/ 397538 w 901271"/>
              <a:gd name="connsiteY41" fmla="*/ 519321 h 1085050"/>
              <a:gd name="connsiteX42" fmla="*/ 450024 w 901271"/>
              <a:gd name="connsiteY42" fmla="*/ 466836 h 1085050"/>
              <a:gd name="connsiteX43" fmla="*/ 450484 w 901271"/>
              <a:gd name="connsiteY43" fmla="*/ 0 h 1085050"/>
              <a:gd name="connsiteX44" fmla="*/ 458311 w 901271"/>
              <a:gd name="connsiteY44" fmla="*/ 8287 h 1085050"/>
              <a:gd name="connsiteX45" fmla="*/ 485934 w 901271"/>
              <a:gd name="connsiteY45" fmla="*/ 95301 h 1085050"/>
              <a:gd name="connsiteX46" fmla="*/ 508033 w 901271"/>
              <a:gd name="connsiteY46" fmla="*/ 311225 h 1085050"/>
              <a:gd name="connsiteX47" fmla="*/ 494682 w 901271"/>
              <a:gd name="connsiteY47" fmla="*/ 440595 h 1085050"/>
              <a:gd name="connsiteX48" fmla="*/ 474885 w 901271"/>
              <a:gd name="connsiteY48" fmla="*/ 451644 h 1085050"/>
              <a:gd name="connsiteX49" fmla="*/ 425162 w 901271"/>
              <a:gd name="connsiteY49" fmla="*/ 452105 h 1085050"/>
              <a:gd name="connsiteX50" fmla="*/ 406746 w 901271"/>
              <a:gd name="connsiteY50" fmla="*/ 441055 h 1085050"/>
              <a:gd name="connsiteX51" fmla="*/ 392934 w 901271"/>
              <a:gd name="connsiteY51" fmla="*/ 296032 h 1085050"/>
              <a:gd name="connsiteX52" fmla="*/ 426083 w 901271"/>
              <a:gd name="connsiteY52" fmla="*/ 52945 h 1085050"/>
              <a:gd name="connsiteX53" fmla="*/ 442657 w 901271"/>
              <a:gd name="connsiteY53" fmla="*/ 8747 h 1085050"/>
              <a:gd name="connsiteX54" fmla="*/ 450484 w 901271"/>
              <a:gd name="connsiteY54" fmla="*/ 0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01271" h="1085050">
                <a:moveTo>
                  <a:pt x="451864" y="600810"/>
                </a:moveTo>
                <a:cubicBezTo>
                  <a:pt x="470740" y="601730"/>
                  <a:pt x="477186" y="608636"/>
                  <a:pt x="479027" y="629814"/>
                </a:cubicBezTo>
                <a:cubicBezTo>
                  <a:pt x="490077" y="748595"/>
                  <a:pt x="501586" y="867836"/>
                  <a:pt x="513096" y="986617"/>
                </a:cubicBezTo>
                <a:cubicBezTo>
                  <a:pt x="515398" y="1011478"/>
                  <a:pt x="517700" y="1036800"/>
                  <a:pt x="520462" y="1061661"/>
                </a:cubicBezTo>
                <a:cubicBezTo>
                  <a:pt x="521844" y="1072710"/>
                  <a:pt x="517240" y="1078235"/>
                  <a:pt x="506651" y="1079616"/>
                </a:cubicBezTo>
                <a:cubicBezTo>
                  <a:pt x="488695" y="1082839"/>
                  <a:pt x="469819" y="1085601"/>
                  <a:pt x="450943" y="1084680"/>
                </a:cubicBezTo>
                <a:cubicBezTo>
                  <a:pt x="432528" y="1086062"/>
                  <a:pt x="414572" y="1083299"/>
                  <a:pt x="396617" y="1080997"/>
                </a:cubicBezTo>
                <a:cubicBezTo>
                  <a:pt x="384187" y="1079616"/>
                  <a:pt x="378662" y="1074092"/>
                  <a:pt x="380043" y="1060280"/>
                </a:cubicBezTo>
                <a:cubicBezTo>
                  <a:pt x="387409" y="990761"/>
                  <a:pt x="393394" y="921702"/>
                  <a:pt x="399840" y="852183"/>
                </a:cubicBezTo>
                <a:cubicBezTo>
                  <a:pt x="406285" y="784045"/>
                  <a:pt x="412731" y="715907"/>
                  <a:pt x="419176" y="647309"/>
                </a:cubicBezTo>
                <a:cubicBezTo>
                  <a:pt x="419637" y="640864"/>
                  <a:pt x="420097" y="634418"/>
                  <a:pt x="421018" y="627973"/>
                </a:cubicBezTo>
                <a:cubicBezTo>
                  <a:pt x="423780" y="606795"/>
                  <a:pt x="431607" y="600349"/>
                  <a:pt x="451864" y="600810"/>
                </a:cubicBezTo>
                <a:close/>
                <a:moveTo>
                  <a:pt x="528347" y="520644"/>
                </a:moveTo>
                <a:cubicBezTo>
                  <a:pt x="531742" y="519090"/>
                  <a:pt x="536346" y="519781"/>
                  <a:pt x="542101" y="521622"/>
                </a:cubicBezTo>
                <a:cubicBezTo>
                  <a:pt x="596887" y="538657"/>
                  <a:pt x="647070" y="565360"/>
                  <a:pt x="694951" y="596206"/>
                </a:cubicBezTo>
                <a:cubicBezTo>
                  <a:pt x="765852" y="641785"/>
                  <a:pt x="832608" y="691968"/>
                  <a:pt x="886474" y="757344"/>
                </a:cubicBezTo>
                <a:cubicBezTo>
                  <a:pt x="890157" y="761947"/>
                  <a:pt x="893840" y="766551"/>
                  <a:pt x="897063" y="771616"/>
                </a:cubicBezTo>
                <a:cubicBezTo>
                  <a:pt x="899365" y="774838"/>
                  <a:pt x="903048" y="778522"/>
                  <a:pt x="900286" y="782665"/>
                </a:cubicBezTo>
                <a:cubicBezTo>
                  <a:pt x="897984" y="786809"/>
                  <a:pt x="892919" y="784507"/>
                  <a:pt x="890157" y="784967"/>
                </a:cubicBezTo>
                <a:cubicBezTo>
                  <a:pt x="844118" y="780363"/>
                  <a:pt x="801762" y="766551"/>
                  <a:pt x="760327" y="750438"/>
                </a:cubicBezTo>
                <a:cubicBezTo>
                  <a:pt x="673313" y="717289"/>
                  <a:pt x="591362" y="674934"/>
                  <a:pt x="518160" y="616463"/>
                </a:cubicBezTo>
                <a:cubicBezTo>
                  <a:pt x="516319" y="615082"/>
                  <a:pt x="514477" y="613701"/>
                  <a:pt x="512636" y="611859"/>
                </a:cubicBezTo>
                <a:cubicBezTo>
                  <a:pt x="504809" y="604032"/>
                  <a:pt x="493299" y="597587"/>
                  <a:pt x="490076" y="587919"/>
                </a:cubicBezTo>
                <a:cubicBezTo>
                  <a:pt x="486393" y="576869"/>
                  <a:pt x="502507" y="573647"/>
                  <a:pt x="508032" y="564899"/>
                </a:cubicBezTo>
                <a:cubicBezTo>
                  <a:pt x="514477" y="554771"/>
                  <a:pt x="520462" y="544642"/>
                  <a:pt x="521843" y="533132"/>
                </a:cubicBezTo>
                <a:cubicBezTo>
                  <a:pt x="522764" y="525996"/>
                  <a:pt x="524951" y="522198"/>
                  <a:pt x="528347" y="520644"/>
                </a:cubicBezTo>
                <a:close/>
                <a:moveTo>
                  <a:pt x="371470" y="520644"/>
                </a:moveTo>
                <a:cubicBezTo>
                  <a:pt x="375325" y="522313"/>
                  <a:pt x="377742" y="526917"/>
                  <a:pt x="378663" y="535894"/>
                </a:cubicBezTo>
                <a:cubicBezTo>
                  <a:pt x="380505" y="552008"/>
                  <a:pt x="389252" y="566741"/>
                  <a:pt x="402604" y="575488"/>
                </a:cubicBezTo>
                <a:cubicBezTo>
                  <a:pt x="416415" y="585156"/>
                  <a:pt x="411351" y="590681"/>
                  <a:pt x="402143" y="598968"/>
                </a:cubicBezTo>
                <a:cubicBezTo>
                  <a:pt x="371757" y="626592"/>
                  <a:pt x="338609" y="650533"/>
                  <a:pt x="303159" y="671711"/>
                </a:cubicBezTo>
                <a:cubicBezTo>
                  <a:pt x="225813" y="717750"/>
                  <a:pt x="144323" y="755041"/>
                  <a:pt x="56389" y="776680"/>
                </a:cubicBezTo>
                <a:cubicBezTo>
                  <a:pt x="41196" y="780823"/>
                  <a:pt x="25542" y="783125"/>
                  <a:pt x="15414" y="784967"/>
                </a:cubicBezTo>
                <a:cubicBezTo>
                  <a:pt x="-3923" y="785887"/>
                  <a:pt x="-1621" y="778982"/>
                  <a:pt x="3904" y="771615"/>
                </a:cubicBezTo>
                <a:cubicBezTo>
                  <a:pt x="25082" y="740309"/>
                  <a:pt x="51785" y="714067"/>
                  <a:pt x="80789" y="689666"/>
                </a:cubicBezTo>
                <a:cubicBezTo>
                  <a:pt x="160437" y="621988"/>
                  <a:pt x="245150" y="563518"/>
                  <a:pt x="344134" y="527147"/>
                </a:cubicBezTo>
                <a:cubicBezTo>
                  <a:pt x="347817" y="525766"/>
                  <a:pt x="351961" y="524845"/>
                  <a:pt x="355644" y="523003"/>
                </a:cubicBezTo>
                <a:cubicBezTo>
                  <a:pt x="362319" y="520241"/>
                  <a:pt x="367614" y="518975"/>
                  <a:pt x="371470" y="520644"/>
                </a:cubicBezTo>
                <a:close/>
                <a:moveTo>
                  <a:pt x="450024" y="466836"/>
                </a:moveTo>
                <a:cubicBezTo>
                  <a:pt x="479489" y="467296"/>
                  <a:pt x="503889" y="492157"/>
                  <a:pt x="503429" y="521163"/>
                </a:cubicBezTo>
                <a:cubicBezTo>
                  <a:pt x="502968" y="549707"/>
                  <a:pt x="478107" y="574108"/>
                  <a:pt x="450024" y="574108"/>
                </a:cubicBezTo>
                <a:cubicBezTo>
                  <a:pt x="420097" y="573647"/>
                  <a:pt x="397538" y="550167"/>
                  <a:pt x="397538" y="519321"/>
                </a:cubicBezTo>
                <a:cubicBezTo>
                  <a:pt x="397998" y="489855"/>
                  <a:pt x="421478" y="466375"/>
                  <a:pt x="450024" y="466836"/>
                </a:cubicBezTo>
                <a:close/>
                <a:moveTo>
                  <a:pt x="450484" y="0"/>
                </a:moveTo>
                <a:cubicBezTo>
                  <a:pt x="455549" y="0"/>
                  <a:pt x="456469" y="5064"/>
                  <a:pt x="458311" y="8287"/>
                </a:cubicBezTo>
                <a:cubicBezTo>
                  <a:pt x="471662" y="35910"/>
                  <a:pt x="479489" y="65375"/>
                  <a:pt x="485934" y="95301"/>
                </a:cubicBezTo>
                <a:cubicBezTo>
                  <a:pt x="500667" y="162978"/>
                  <a:pt x="508033" y="231577"/>
                  <a:pt x="508033" y="311225"/>
                </a:cubicBezTo>
                <a:cubicBezTo>
                  <a:pt x="508494" y="348056"/>
                  <a:pt x="504810" y="394556"/>
                  <a:pt x="494682" y="440595"/>
                </a:cubicBezTo>
                <a:cubicBezTo>
                  <a:pt x="491920" y="453486"/>
                  <a:pt x="487776" y="457169"/>
                  <a:pt x="474885" y="451644"/>
                </a:cubicBezTo>
                <a:cubicBezTo>
                  <a:pt x="458771" y="444739"/>
                  <a:pt x="441276" y="444739"/>
                  <a:pt x="425162" y="452105"/>
                </a:cubicBezTo>
                <a:cubicBezTo>
                  <a:pt x="411350" y="458090"/>
                  <a:pt x="409048" y="451644"/>
                  <a:pt x="406746" y="441055"/>
                </a:cubicBezTo>
                <a:cubicBezTo>
                  <a:pt x="395236" y="393175"/>
                  <a:pt x="392474" y="344834"/>
                  <a:pt x="392934" y="296032"/>
                </a:cubicBezTo>
                <a:cubicBezTo>
                  <a:pt x="394316" y="214082"/>
                  <a:pt x="402603" y="132132"/>
                  <a:pt x="426083" y="52945"/>
                </a:cubicBezTo>
                <a:cubicBezTo>
                  <a:pt x="430687" y="37752"/>
                  <a:pt x="437132" y="23480"/>
                  <a:pt x="442657" y="8747"/>
                </a:cubicBezTo>
                <a:cubicBezTo>
                  <a:pt x="444038" y="5064"/>
                  <a:pt x="445419" y="460"/>
                  <a:pt x="450484" y="0"/>
                </a:cubicBezTo>
                <a:close/>
              </a:path>
            </a:pathLst>
          </a:custGeom>
          <a:solidFill>
            <a:schemeClr val="accent2"/>
          </a:solidFill>
          <a:ln w="4596" cap="flat">
            <a:noFill/>
            <a:prstDash val="solid"/>
            <a:miter/>
          </a:ln>
        </p:spPr>
        <p:txBody>
          <a:bodyPr rtlCol="0" anchor="ctr"/>
          <a:lstStyle/>
          <a:p>
            <a:endParaRPr lang="en-US"/>
          </a:p>
        </p:txBody>
      </p:sp>
    </p:spTree>
    <p:extLst>
      <p:ext uri="{BB962C8B-B14F-4D97-AF65-F5344CB8AC3E}">
        <p14:creationId xmlns:p14="http://schemas.microsoft.com/office/powerpoint/2010/main" val="2305713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5A2245E-D65D-4E72-9270-065B6538264E}"/>
              </a:ext>
            </a:extLst>
          </p:cNvPr>
          <p:cNvGrpSpPr/>
          <p:nvPr/>
        </p:nvGrpSpPr>
        <p:grpSpPr>
          <a:xfrm>
            <a:off x="0" y="3973708"/>
            <a:ext cx="12192001" cy="2080511"/>
            <a:chOff x="-1" y="3417122"/>
            <a:chExt cx="12192001" cy="2080511"/>
          </a:xfrm>
          <a:solidFill>
            <a:schemeClr val="accent1"/>
          </a:solidFill>
        </p:grpSpPr>
        <p:sp>
          <p:nvSpPr>
            <p:cNvPr id="99" name="Rectangle 98">
              <a:extLst>
                <a:ext uri="{FF2B5EF4-FFF2-40B4-BE49-F238E27FC236}">
                  <a16:creationId xmlns:a16="http://schemas.microsoft.com/office/drawing/2014/main" id="{A5185807-BFFE-41DD-9E11-896DB79CD116}"/>
                </a:ext>
              </a:extLst>
            </p:cNvPr>
            <p:cNvSpPr/>
            <p:nvPr/>
          </p:nvSpPr>
          <p:spPr>
            <a:xfrm>
              <a:off x="0" y="3550807"/>
              <a:ext cx="12192000" cy="1818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5E3FD0C2-CEF5-438E-B90B-978756B8C9BE}"/>
                </a:ext>
              </a:extLst>
            </p:cNvPr>
            <p:cNvSpPr/>
            <p:nvPr/>
          </p:nvSpPr>
          <p:spPr>
            <a:xfrm>
              <a:off x="-1" y="3417122"/>
              <a:ext cx="12191853" cy="707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A15DC202-E55F-4A81-B799-58CA9018BA5F}"/>
                </a:ext>
              </a:extLst>
            </p:cNvPr>
            <p:cNvSpPr/>
            <p:nvPr/>
          </p:nvSpPr>
          <p:spPr>
            <a:xfrm>
              <a:off x="147" y="5426893"/>
              <a:ext cx="12191853" cy="707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TextBox 99">
            <a:extLst>
              <a:ext uri="{FF2B5EF4-FFF2-40B4-BE49-F238E27FC236}">
                <a16:creationId xmlns:a16="http://schemas.microsoft.com/office/drawing/2014/main" id="{7F2CFAEB-7DBC-4C48-A698-FE974A481D1A}"/>
              </a:ext>
            </a:extLst>
          </p:cNvPr>
          <p:cNvSpPr txBox="1"/>
          <p:nvPr/>
        </p:nvSpPr>
        <p:spPr>
          <a:xfrm>
            <a:off x="1" y="4404100"/>
            <a:ext cx="12192000" cy="830997"/>
          </a:xfrm>
          <a:prstGeom prst="rect">
            <a:avLst/>
          </a:prstGeom>
          <a:noFill/>
        </p:spPr>
        <p:txBody>
          <a:bodyPr wrap="square" rtlCol="0" anchor="ctr">
            <a:spAutoFit/>
          </a:bodyPr>
          <a:lstStyle/>
          <a:p>
            <a:pPr algn="ctr"/>
            <a:r>
              <a:rPr lang="en-US" altLang="ko-KR" sz="4800" dirty="0">
                <a:solidFill>
                  <a:schemeClr val="bg1"/>
                </a:solidFill>
                <a:cs typeface="Arial" pitchFamily="34" charset="0"/>
              </a:rPr>
              <a:t>1. THE LED PROJECT AND ITS ACTIONS</a:t>
            </a:r>
            <a:endParaRPr lang="ko-KR" altLang="en-US" sz="4800" dirty="0">
              <a:solidFill>
                <a:schemeClr val="bg1"/>
              </a:solidFill>
              <a:cs typeface="Arial" pitchFamily="34" charset="0"/>
            </a:endParaRPr>
          </a:p>
        </p:txBody>
      </p:sp>
      <p:sp>
        <p:nvSpPr>
          <p:cNvPr id="101" name="TextBox 100">
            <a:extLst>
              <a:ext uri="{FF2B5EF4-FFF2-40B4-BE49-F238E27FC236}">
                <a16:creationId xmlns:a16="http://schemas.microsoft.com/office/drawing/2014/main" id="{F8AFA9A0-B94F-4AFB-902E-688D37A82A6F}"/>
              </a:ext>
            </a:extLst>
          </p:cNvPr>
          <p:cNvSpPr txBox="1"/>
          <p:nvPr/>
        </p:nvSpPr>
        <p:spPr>
          <a:xfrm>
            <a:off x="-1" y="5109148"/>
            <a:ext cx="12191853" cy="379656"/>
          </a:xfrm>
          <a:prstGeom prst="rect">
            <a:avLst/>
          </a:prstGeom>
          <a:noFill/>
        </p:spPr>
        <p:txBody>
          <a:bodyPr wrap="square" rtlCol="0" anchor="ctr">
            <a:spAutoFit/>
          </a:bodyPr>
          <a:lstStyle/>
          <a:p>
            <a:pPr algn="ctr"/>
            <a:r>
              <a:rPr lang="en-US" altLang="ko-KR" sz="1867" dirty="0">
                <a:solidFill>
                  <a:schemeClr val="bg1"/>
                </a:solidFill>
                <a:cs typeface="Arial" pitchFamily="34" charset="0"/>
              </a:rPr>
              <a:t>«Leading the way to improve energy efficiency in public schools and propagate the use of renewable energy sources</a:t>
            </a:r>
            <a:r>
              <a:rPr lang="el-GR" altLang="ko-KR" sz="1867" dirty="0">
                <a:solidFill>
                  <a:schemeClr val="bg1"/>
                </a:solidFill>
                <a:cs typeface="Arial" pitchFamily="34" charset="0"/>
              </a:rPr>
              <a:t>»</a:t>
            </a:r>
            <a:endParaRPr lang="ko-KR" altLang="en-US" sz="1867" dirty="0">
              <a:solidFill>
                <a:schemeClr val="bg1"/>
              </a:solidFill>
              <a:cs typeface="Arial" pitchFamily="34" charset="0"/>
            </a:endParaRPr>
          </a:p>
        </p:txBody>
      </p:sp>
      <p:grpSp>
        <p:nvGrpSpPr>
          <p:cNvPr id="105" name="Group 104">
            <a:extLst>
              <a:ext uri="{FF2B5EF4-FFF2-40B4-BE49-F238E27FC236}">
                <a16:creationId xmlns:a16="http://schemas.microsoft.com/office/drawing/2014/main" id="{DCC25ADD-4A69-4511-8889-085F9D49CE63}"/>
              </a:ext>
            </a:extLst>
          </p:cNvPr>
          <p:cNvGrpSpPr/>
          <p:nvPr/>
        </p:nvGrpSpPr>
        <p:grpSpPr>
          <a:xfrm>
            <a:off x="4960005" y="1133489"/>
            <a:ext cx="2218401" cy="2218401"/>
            <a:chOff x="4547049" y="1897856"/>
            <a:chExt cx="3071634" cy="3071634"/>
          </a:xfrm>
          <a:effectLst/>
        </p:grpSpPr>
        <p:sp>
          <p:nvSpPr>
            <p:cNvPr id="106" name="Freeform: Shape 105">
              <a:extLst>
                <a:ext uri="{FF2B5EF4-FFF2-40B4-BE49-F238E27FC236}">
                  <a16:creationId xmlns:a16="http://schemas.microsoft.com/office/drawing/2014/main" id="{122A6FB6-0EE3-4863-B56C-23891EB35735}"/>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4">
                <a:lumMod val="20000"/>
                <a:lumOff val="80000"/>
              </a:schemeClr>
            </a:solidFill>
            <a:ln w="9525" cap="flat">
              <a:noFill/>
              <a:prstDash val="solid"/>
              <a:miter/>
            </a:ln>
            <a:effectLst/>
          </p:spPr>
          <p:txBody>
            <a:bodyPr rtlCol="0" anchor="ctr"/>
            <a:lstStyle/>
            <a:p>
              <a:endParaRPr lang="en-US" dirty="0"/>
            </a:p>
          </p:txBody>
        </p:sp>
        <p:sp>
          <p:nvSpPr>
            <p:cNvPr id="107" name="Freeform: Shape 106">
              <a:extLst>
                <a:ext uri="{FF2B5EF4-FFF2-40B4-BE49-F238E27FC236}">
                  <a16:creationId xmlns:a16="http://schemas.microsoft.com/office/drawing/2014/main" id="{8000B800-DDCC-41B0-88A9-A4A8FD2A6F38}"/>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4">
                <a:lumMod val="40000"/>
                <a:lumOff val="60000"/>
              </a:schemeClr>
            </a:solidFill>
            <a:ln w="9525" cap="flat">
              <a:noFill/>
              <a:prstDash val="solid"/>
              <a:miter/>
            </a:ln>
          </p:spPr>
          <p:txBody>
            <a:bodyPr rtlCol="0" anchor="ctr"/>
            <a:lstStyle/>
            <a:p>
              <a:endParaRPr lang="en-US" dirty="0"/>
            </a:p>
          </p:txBody>
        </p:sp>
      </p:grpSp>
      <p:sp>
        <p:nvSpPr>
          <p:cNvPr id="212" name="Freeform: Shape 211">
            <a:extLst>
              <a:ext uri="{FF2B5EF4-FFF2-40B4-BE49-F238E27FC236}">
                <a16:creationId xmlns:a16="http://schemas.microsoft.com/office/drawing/2014/main" id="{6D9F7DA0-C551-446D-94C3-D85473FF4DD4}"/>
              </a:ext>
            </a:extLst>
          </p:cNvPr>
          <p:cNvSpPr/>
          <p:nvPr/>
        </p:nvSpPr>
        <p:spPr>
          <a:xfrm rot="20965310">
            <a:off x="4402904" y="1941168"/>
            <a:ext cx="489707" cy="585571"/>
          </a:xfrm>
          <a:custGeom>
            <a:avLst/>
            <a:gdLst>
              <a:gd name="connsiteX0" fmla="*/ 474202 w 565444"/>
              <a:gd name="connsiteY0" fmla="*/ 370360 h 676134"/>
              <a:gd name="connsiteX1" fmla="*/ 91243 w 565444"/>
              <a:gd name="connsiteY1" fmla="*/ 370359 h 676134"/>
              <a:gd name="connsiteX2" fmla="*/ 78616 w 565444"/>
              <a:gd name="connsiteY2" fmla="*/ 382986 h 676134"/>
              <a:gd name="connsiteX3" fmla="*/ 78615 w 565444"/>
              <a:gd name="connsiteY3" fmla="*/ 382987 h 676134"/>
              <a:gd name="connsiteX4" fmla="*/ 91242 w 565444"/>
              <a:gd name="connsiteY4" fmla="*/ 395613 h 676134"/>
              <a:gd name="connsiteX5" fmla="*/ 474202 w 565444"/>
              <a:gd name="connsiteY5" fmla="*/ 395613 h 676134"/>
              <a:gd name="connsiteX6" fmla="*/ 483131 w 565444"/>
              <a:gd name="connsiteY6" fmla="*/ 391915 h 676134"/>
              <a:gd name="connsiteX7" fmla="*/ 486829 w 565444"/>
              <a:gd name="connsiteY7" fmla="*/ 382986 h 676134"/>
              <a:gd name="connsiteX8" fmla="*/ 486829 w 565444"/>
              <a:gd name="connsiteY8" fmla="*/ 382987 h 676134"/>
              <a:gd name="connsiteX9" fmla="*/ 486829 w 565444"/>
              <a:gd name="connsiteY9" fmla="*/ 382986 h 676134"/>
              <a:gd name="connsiteX10" fmla="*/ 486829 w 565444"/>
              <a:gd name="connsiteY10" fmla="*/ 382986 h 676134"/>
              <a:gd name="connsiteX11" fmla="*/ 483131 w 565444"/>
              <a:gd name="connsiteY11" fmla="*/ 374059 h 676134"/>
              <a:gd name="connsiteX12" fmla="*/ 474202 w 565444"/>
              <a:gd name="connsiteY12" fmla="*/ 370360 h 676134"/>
              <a:gd name="connsiteX13" fmla="*/ 474201 w 565444"/>
              <a:gd name="connsiteY13" fmla="*/ 316925 h 676134"/>
              <a:gd name="connsiteX14" fmla="*/ 91242 w 565444"/>
              <a:gd name="connsiteY14" fmla="*/ 316924 h 676134"/>
              <a:gd name="connsiteX15" fmla="*/ 78615 w 565444"/>
              <a:gd name="connsiteY15" fmla="*/ 329551 h 676134"/>
              <a:gd name="connsiteX16" fmla="*/ 78614 w 565444"/>
              <a:gd name="connsiteY16" fmla="*/ 329551 h 676134"/>
              <a:gd name="connsiteX17" fmla="*/ 91241 w 565444"/>
              <a:gd name="connsiteY17" fmla="*/ 342178 h 676134"/>
              <a:gd name="connsiteX18" fmla="*/ 474201 w 565444"/>
              <a:gd name="connsiteY18" fmla="*/ 342178 h 676134"/>
              <a:gd name="connsiteX19" fmla="*/ 483130 w 565444"/>
              <a:gd name="connsiteY19" fmla="*/ 338480 h 676134"/>
              <a:gd name="connsiteX20" fmla="*/ 486828 w 565444"/>
              <a:gd name="connsiteY20" fmla="*/ 329551 h 676134"/>
              <a:gd name="connsiteX21" fmla="*/ 486828 w 565444"/>
              <a:gd name="connsiteY21" fmla="*/ 329552 h 676134"/>
              <a:gd name="connsiteX22" fmla="*/ 486828 w 565444"/>
              <a:gd name="connsiteY22" fmla="*/ 329551 h 676134"/>
              <a:gd name="connsiteX23" fmla="*/ 486828 w 565444"/>
              <a:gd name="connsiteY23" fmla="*/ 329551 h 676134"/>
              <a:gd name="connsiteX24" fmla="*/ 483130 w 565444"/>
              <a:gd name="connsiteY24" fmla="*/ 320623 h 676134"/>
              <a:gd name="connsiteX25" fmla="*/ 474201 w 565444"/>
              <a:gd name="connsiteY25" fmla="*/ 316925 h 676134"/>
              <a:gd name="connsiteX26" fmla="*/ 474202 w 565444"/>
              <a:gd name="connsiteY26" fmla="*/ 263490 h 676134"/>
              <a:gd name="connsiteX27" fmla="*/ 91243 w 565444"/>
              <a:gd name="connsiteY27" fmla="*/ 263489 h 676134"/>
              <a:gd name="connsiteX28" fmla="*/ 78616 w 565444"/>
              <a:gd name="connsiteY28" fmla="*/ 276116 h 676134"/>
              <a:gd name="connsiteX29" fmla="*/ 78615 w 565444"/>
              <a:gd name="connsiteY29" fmla="*/ 276116 h 676134"/>
              <a:gd name="connsiteX30" fmla="*/ 91242 w 565444"/>
              <a:gd name="connsiteY30" fmla="*/ 288743 h 676134"/>
              <a:gd name="connsiteX31" fmla="*/ 474202 w 565444"/>
              <a:gd name="connsiteY31" fmla="*/ 288743 h 676134"/>
              <a:gd name="connsiteX32" fmla="*/ 483130 w 565444"/>
              <a:gd name="connsiteY32" fmla="*/ 285045 h 676134"/>
              <a:gd name="connsiteX33" fmla="*/ 486828 w 565444"/>
              <a:gd name="connsiteY33" fmla="*/ 276116 h 676134"/>
              <a:gd name="connsiteX34" fmla="*/ 486829 w 565444"/>
              <a:gd name="connsiteY34" fmla="*/ 276117 h 676134"/>
              <a:gd name="connsiteX35" fmla="*/ 486828 w 565444"/>
              <a:gd name="connsiteY35" fmla="*/ 276116 h 676134"/>
              <a:gd name="connsiteX36" fmla="*/ 486828 w 565444"/>
              <a:gd name="connsiteY36" fmla="*/ 276116 h 676134"/>
              <a:gd name="connsiteX37" fmla="*/ 483131 w 565444"/>
              <a:gd name="connsiteY37" fmla="*/ 267188 h 676134"/>
              <a:gd name="connsiteX38" fmla="*/ 474202 w 565444"/>
              <a:gd name="connsiteY38" fmla="*/ 263490 h 676134"/>
              <a:gd name="connsiteX39" fmla="*/ 546230 w 565444"/>
              <a:gd name="connsiteY39" fmla="*/ 175473 h 676134"/>
              <a:gd name="connsiteX40" fmla="*/ 565444 w 565444"/>
              <a:gd name="connsiteY40" fmla="*/ 194687 h 676134"/>
              <a:gd name="connsiteX41" fmla="*/ 546230 w 565444"/>
              <a:gd name="connsiteY41" fmla="*/ 213901 h 676134"/>
              <a:gd name="connsiteX42" fmla="*/ 525276 w 565444"/>
              <a:gd name="connsiteY42" fmla="*/ 213901 h 676134"/>
              <a:gd name="connsiteX43" fmla="*/ 508899 w 565444"/>
              <a:gd name="connsiteY43" fmla="*/ 524388 h 676134"/>
              <a:gd name="connsiteX44" fmla="*/ 378243 w 565444"/>
              <a:gd name="connsiteY44" fmla="*/ 676134 h 676134"/>
              <a:gd name="connsiteX45" fmla="*/ 184455 w 565444"/>
              <a:gd name="connsiteY45" fmla="*/ 676134 h 676134"/>
              <a:gd name="connsiteX46" fmla="*/ 53798 w 565444"/>
              <a:gd name="connsiteY46" fmla="*/ 524388 h 676134"/>
              <a:gd name="connsiteX47" fmla="*/ 37422 w 565444"/>
              <a:gd name="connsiteY47" fmla="*/ 213901 h 676134"/>
              <a:gd name="connsiteX48" fmla="*/ 19214 w 565444"/>
              <a:gd name="connsiteY48" fmla="*/ 213901 h 676134"/>
              <a:gd name="connsiteX49" fmla="*/ 0 w 565444"/>
              <a:gd name="connsiteY49" fmla="*/ 194687 h 676134"/>
              <a:gd name="connsiteX50" fmla="*/ 19214 w 565444"/>
              <a:gd name="connsiteY50" fmla="*/ 175473 h 676134"/>
              <a:gd name="connsiteX51" fmla="*/ 145503 w 565444"/>
              <a:gd name="connsiteY51" fmla="*/ 0 h 676134"/>
              <a:gd name="connsiteX52" fmla="*/ 182559 w 565444"/>
              <a:gd name="connsiteY52" fmla="*/ 37056 h 676134"/>
              <a:gd name="connsiteX53" fmla="*/ 182559 w 565444"/>
              <a:gd name="connsiteY53" fmla="*/ 175472 h 676134"/>
              <a:gd name="connsiteX54" fmla="*/ 108447 w 565444"/>
              <a:gd name="connsiteY54" fmla="*/ 175472 h 676134"/>
              <a:gd name="connsiteX55" fmla="*/ 108447 w 565444"/>
              <a:gd name="connsiteY55" fmla="*/ 37056 h 676134"/>
              <a:gd name="connsiteX56" fmla="*/ 145503 w 565444"/>
              <a:gd name="connsiteY56" fmla="*/ 0 h 676134"/>
              <a:gd name="connsiteX57" fmla="*/ 419941 w 565444"/>
              <a:gd name="connsiteY57" fmla="*/ 0 h 676134"/>
              <a:gd name="connsiteX58" fmla="*/ 456997 w 565444"/>
              <a:gd name="connsiteY58" fmla="*/ 37056 h 676134"/>
              <a:gd name="connsiteX59" fmla="*/ 456997 w 565444"/>
              <a:gd name="connsiteY59" fmla="*/ 175472 h 676134"/>
              <a:gd name="connsiteX60" fmla="*/ 382885 w 565444"/>
              <a:gd name="connsiteY60" fmla="*/ 175472 h 676134"/>
              <a:gd name="connsiteX61" fmla="*/ 382885 w 565444"/>
              <a:gd name="connsiteY61" fmla="*/ 37056 h 676134"/>
              <a:gd name="connsiteX62" fmla="*/ 419941 w 565444"/>
              <a:gd name="connsiteY62" fmla="*/ 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5444" h="67613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7" name="Block Arc 116">
            <a:extLst>
              <a:ext uri="{FF2B5EF4-FFF2-40B4-BE49-F238E27FC236}">
                <a16:creationId xmlns:a16="http://schemas.microsoft.com/office/drawing/2014/main" id="{25486F56-8214-4D30-95B5-F6089000B9CB}"/>
              </a:ext>
            </a:extLst>
          </p:cNvPr>
          <p:cNvSpPr/>
          <p:nvPr/>
        </p:nvSpPr>
        <p:spPr>
          <a:xfrm>
            <a:off x="4648578" y="822061"/>
            <a:ext cx="2841256" cy="2841256"/>
          </a:xfrm>
          <a:prstGeom prst="blockArc">
            <a:avLst>
              <a:gd name="adj1" fmla="val 794951"/>
              <a:gd name="adj2" fmla="val 10121114"/>
              <a:gd name="adj3" fmla="val 23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8" name="Graphic 30">
            <a:extLst>
              <a:ext uri="{FF2B5EF4-FFF2-40B4-BE49-F238E27FC236}">
                <a16:creationId xmlns:a16="http://schemas.microsoft.com/office/drawing/2014/main" id="{3BBFB3E6-898A-41B7-BFD3-D63E70DBE654}"/>
              </a:ext>
            </a:extLst>
          </p:cNvPr>
          <p:cNvGrpSpPr/>
          <p:nvPr/>
        </p:nvGrpSpPr>
        <p:grpSpPr>
          <a:xfrm rot="1052635">
            <a:off x="7017236" y="1488581"/>
            <a:ext cx="1338434" cy="1227345"/>
            <a:chOff x="5655092" y="376887"/>
            <a:chExt cx="4490688" cy="4117968"/>
          </a:xfrm>
          <a:solidFill>
            <a:schemeClr val="accent1"/>
          </a:solidFill>
        </p:grpSpPr>
        <p:sp>
          <p:nvSpPr>
            <p:cNvPr id="119" name="Freeform: Shape 118">
              <a:extLst>
                <a:ext uri="{FF2B5EF4-FFF2-40B4-BE49-F238E27FC236}">
                  <a16:creationId xmlns:a16="http://schemas.microsoft.com/office/drawing/2014/main" id="{391DB494-6D90-4242-AA8C-650987075EB9}"/>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A08E9B24-582D-47C9-8196-55833281079D}"/>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1417516-CE29-44C2-96E5-7F6D20424F30}"/>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endParaRPr lang="en-US"/>
            </a:p>
          </p:txBody>
        </p:sp>
      </p:grpSp>
      <p:grpSp>
        <p:nvGrpSpPr>
          <p:cNvPr id="122" name="Group 121">
            <a:extLst>
              <a:ext uri="{FF2B5EF4-FFF2-40B4-BE49-F238E27FC236}">
                <a16:creationId xmlns:a16="http://schemas.microsoft.com/office/drawing/2014/main" id="{13B41294-5C02-4A37-885D-0AD435A594F2}"/>
              </a:ext>
            </a:extLst>
          </p:cNvPr>
          <p:cNvGrpSpPr/>
          <p:nvPr/>
        </p:nvGrpSpPr>
        <p:grpSpPr>
          <a:xfrm rot="1151421">
            <a:off x="6183232" y="741923"/>
            <a:ext cx="727105" cy="550706"/>
            <a:chOff x="5712813" y="1354067"/>
            <a:chExt cx="891420" cy="675158"/>
          </a:xfrm>
        </p:grpSpPr>
        <p:sp>
          <p:nvSpPr>
            <p:cNvPr id="123" name="Freeform: Shape 122">
              <a:extLst>
                <a:ext uri="{FF2B5EF4-FFF2-40B4-BE49-F238E27FC236}">
                  <a16:creationId xmlns:a16="http://schemas.microsoft.com/office/drawing/2014/main" id="{1B1A03BF-B728-4FBE-836F-7445277D23F2}"/>
                </a:ext>
              </a:extLst>
            </p:cNvPr>
            <p:cNvSpPr/>
            <p:nvPr/>
          </p:nvSpPr>
          <p:spPr>
            <a:xfrm rot="739920">
              <a:off x="6440960" y="1354067"/>
              <a:ext cx="163273" cy="675158"/>
            </a:xfrm>
            <a:custGeom>
              <a:avLst/>
              <a:gdLst>
                <a:gd name="connsiteX0" fmla="*/ 360045 w 352425"/>
                <a:gd name="connsiteY0" fmla="*/ 1458278 h 1457325"/>
                <a:gd name="connsiteX1" fmla="*/ 360045 w 352425"/>
                <a:gd name="connsiteY1" fmla="*/ 1433513 h 1457325"/>
                <a:gd name="connsiteX2" fmla="*/ 360998 w 352425"/>
                <a:gd name="connsiteY2" fmla="*/ 160020 h 1457325"/>
                <a:gd name="connsiteX3" fmla="*/ 334328 w 352425"/>
                <a:gd name="connsiteY3" fmla="*/ 122873 h 1457325"/>
                <a:gd name="connsiteX4" fmla="*/ 124778 w 352425"/>
                <a:gd name="connsiteY4" fmla="*/ 45720 h 1457325"/>
                <a:gd name="connsiteX5" fmla="*/ 0 w 352425"/>
                <a:gd name="connsiteY5" fmla="*/ 0 h 1457325"/>
                <a:gd name="connsiteX6" fmla="*/ 0 w 352425"/>
                <a:gd name="connsiteY6" fmla="*/ 1457325 h 1457325"/>
                <a:gd name="connsiteX7" fmla="*/ 360045 w 352425"/>
                <a:gd name="connsiteY7" fmla="*/ 1457325 h 1457325"/>
                <a:gd name="connsiteX8" fmla="*/ 323850 w 352425"/>
                <a:gd name="connsiteY8" fmla="*/ 1391603 h 1457325"/>
                <a:gd name="connsiteX9" fmla="*/ 300990 w 352425"/>
                <a:gd name="connsiteY9" fmla="*/ 1392555 h 1457325"/>
                <a:gd name="connsiteX10" fmla="*/ 60960 w 352425"/>
                <a:gd name="connsiteY10" fmla="*/ 1392555 h 1457325"/>
                <a:gd name="connsiteX11" fmla="*/ 37148 w 352425"/>
                <a:gd name="connsiteY11" fmla="*/ 1362075 h 1457325"/>
                <a:gd name="connsiteX12" fmla="*/ 323850 w 352425"/>
                <a:gd name="connsiteY12" fmla="*/ 1362075 h 1457325"/>
                <a:gd name="connsiteX13" fmla="*/ 323850 w 352425"/>
                <a:gd name="connsiteY13" fmla="*/ 1391603 h 1457325"/>
                <a:gd name="connsiteX14" fmla="*/ 323850 w 352425"/>
                <a:gd name="connsiteY14" fmla="*/ 1333500 h 1457325"/>
                <a:gd name="connsiteX15" fmla="*/ 37148 w 352425"/>
                <a:gd name="connsiteY15" fmla="*/ 1333500 h 1457325"/>
                <a:gd name="connsiteX16" fmla="*/ 60960 w 352425"/>
                <a:gd name="connsiteY16" fmla="*/ 1302068 h 1457325"/>
                <a:gd name="connsiteX17" fmla="*/ 300990 w 352425"/>
                <a:gd name="connsiteY17" fmla="*/ 1302068 h 1457325"/>
                <a:gd name="connsiteX18" fmla="*/ 323850 w 352425"/>
                <a:gd name="connsiteY18" fmla="*/ 1303020 h 1457325"/>
                <a:gd name="connsiteX19" fmla="*/ 323850 w 352425"/>
                <a:gd name="connsiteY19" fmla="*/ 1333500 h 1457325"/>
                <a:gd name="connsiteX20" fmla="*/ 323850 w 352425"/>
                <a:gd name="connsiteY20" fmla="*/ 1277303 h 1457325"/>
                <a:gd name="connsiteX21" fmla="*/ 300990 w 352425"/>
                <a:gd name="connsiteY21" fmla="*/ 1278255 h 1457325"/>
                <a:gd name="connsiteX22" fmla="*/ 60960 w 352425"/>
                <a:gd name="connsiteY22" fmla="*/ 1278255 h 1457325"/>
                <a:gd name="connsiteX23" fmla="*/ 37148 w 352425"/>
                <a:gd name="connsiteY23" fmla="*/ 1247775 h 1457325"/>
                <a:gd name="connsiteX24" fmla="*/ 323850 w 352425"/>
                <a:gd name="connsiteY24" fmla="*/ 1247775 h 1457325"/>
                <a:gd name="connsiteX25" fmla="*/ 323850 w 352425"/>
                <a:gd name="connsiteY25" fmla="*/ 1277303 h 1457325"/>
                <a:gd name="connsiteX26" fmla="*/ 322898 w 352425"/>
                <a:gd name="connsiteY26" fmla="*/ 1163003 h 1457325"/>
                <a:gd name="connsiteX27" fmla="*/ 300038 w 352425"/>
                <a:gd name="connsiteY27" fmla="*/ 1163955 h 1457325"/>
                <a:gd name="connsiteX28" fmla="*/ 60008 w 352425"/>
                <a:gd name="connsiteY28" fmla="*/ 1163955 h 1457325"/>
                <a:gd name="connsiteX29" fmla="*/ 36195 w 352425"/>
                <a:gd name="connsiteY29" fmla="*/ 1133475 h 1457325"/>
                <a:gd name="connsiteX30" fmla="*/ 322898 w 352425"/>
                <a:gd name="connsiteY30" fmla="*/ 1133475 h 1457325"/>
                <a:gd name="connsiteX31" fmla="*/ 323850 w 352425"/>
                <a:gd name="connsiteY31" fmla="*/ 1150620 h 1457325"/>
                <a:gd name="connsiteX32" fmla="*/ 322898 w 352425"/>
                <a:gd name="connsiteY32" fmla="*/ 1163003 h 1457325"/>
                <a:gd name="connsiteX33" fmla="*/ 300990 w 352425"/>
                <a:gd name="connsiteY33" fmla="*/ 936308 h 1457325"/>
                <a:gd name="connsiteX34" fmla="*/ 60960 w 352425"/>
                <a:gd name="connsiteY34" fmla="*/ 936308 h 1457325"/>
                <a:gd name="connsiteX35" fmla="*/ 37148 w 352425"/>
                <a:gd name="connsiteY35" fmla="*/ 904875 h 1457325"/>
                <a:gd name="connsiteX36" fmla="*/ 323850 w 352425"/>
                <a:gd name="connsiteY36" fmla="*/ 904875 h 1457325"/>
                <a:gd name="connsiteX37" fmla="*/ 323850 w 352425"/>
                <a:gd name="connsiteY37" fmla="*/ 934403 h 1457325"/>
                <a:gd name="connsiteX38" fmla="*/ 300990 w 352425"/>
                <a:gd name="connsiteY38" fmla="*/ 936308 h 1457325"/>
                <a:gd name="connsiteX39" fmla="*/ 322898 w 352425"/>
                <a:gd name="connsiteY39" fmla="*/ 960120 h 1457325"/>
                <a:gd name="connsiteX40" fmla="*/ 322898 w 352425"/>
                <a:gd name="connsiteY40" fmla="*/ 990600 h 1457325"/>
                <a:gd name="connsiteX41" fmla="*/ 37148 w 352425"/>
                <a:gd name="connsiteY41" fmla="*/ 990600 h 1457325"/>
                <a:gd name="connsiteX42" fmla="*/ 60960 w 352425"/>
                <a:gd name="connsiteY42" fmla="*/ 959168 h 1457325"/>
                <a:gd name="connsiteX43" fmla="*/ 298133 w 352425"/>
                <a:gd name="connsiteY43" fmla="*/ 959168 h 1457325"/>
                <a:gd name="connsiteX44" fmla="*/ 322898 w 352425"/>
                <a:gd name="connsiteY44" fmla="*/ 960120 h 1457325"/>
                <a:gd name="connsiteX45" fmla="*/ 37148 w 352425"/>
                <a:gd name="connsiteY45" fmla="*/ 762000 h 1457325"/>
                <a:gd name="connsiteX46" fmla="*/ 37148 w 352425"/>
                <a:gd name="connsiteY46" fmla="*/ 731520 h 1457325"/>
                <a:gd name="connsiteX47" fmla="*/ 323850 w 352425"/>
                <a:gd name="connsiteY47" fmla="*/ 731520 h 1457325"/>
                <a:gd name="connsiteX48" fmla="*/ 323850 w 352425"/>
                <a:gd name="connsiteY48" fmla="*/ 762000 h 1457325"/>
                <a:gd name="connsiteX49" fmla="*/ 37148 w 352425"/>
                <a:gd name="connsiteY49" fmla="*/ 762000 h 1457325"/>
                <a:gd name="connsiteX50" fmla="*/ 322898 w 352425"/>
                <a:gd name="connsiteY50" fmla="*/ 789623 h 1457325"/>
                <a:gd name="connsiteX51" fmla="*/ 322898 w 352425"/>
                <a:gd name="connsiteY51" fmla="*/ 820103 h 1457325"/>
                <a:gd name="connsiteX52" fmla="*/ 300038 w 352425"/>
                <a:gd name="connsiteY52" fmla="*/ 821055 h 1457325"/>
                <a:gd name="connsiteX53" fmla="*/ 60008 w 352425"/>
                <a:gd name="connsiteY53" fmla="*/ 821055 h 1457325"/>
                <a:gd name="connsiteX54" fmla="*/ 36195 w 352425"/>
                <a:gd name="connsiteY54" fmla="*/ 789623 h 1457325"/>
                <a:gd name="connsiteX55" fmla="*/ 322898 w 352425"/>
                <a:gd name="connsiteY55" fmla="*/ 789623 h 1457325"/>
                <a:gd name="connsiteX56" fmla="*/ 39053 w 352425"/>
                <a:gd name="connsiteY56" fmla="*/ 647700 h 1457325"/>
                <a:gd name="connsiteX57" fmla="*/ 61913 w 352425"/>
                <a:gd name="connsiteY57" fmla="*/ 616268 h 1457325"/>
                <a:gd name="connsiteX58" fmla="*/ 301943 w 352425"/>
                <a:gd name="connsiteY58" fmla="*/ 616268 h 1457325"/>
                <a:gd name="connsiteX59" fmla="*/ 324803 w 352425"/>
                <a:gd name="connsiteY59" fmla="*/ 617220 h 1457325"/>
                <a:gd name="connsiteX60" fmla="*/ 324803 w 352425"/>
                <a:gd name="connsiteY60" fmla="*/ 647700 h 1457325"/>
                <a:gd name="connsiteX61" fmla="*/ 39053 w 352425"/>
                <a:gd name="connsiteY61" fmla="*/ 647700 h 1457325"/>
                <a:gd name="connsiteX62" fmla="*/ 37148 w 352425"/>
                <a:gd name="connsiteY62" fmla="*/ 561975 h 1457325"/>
                <a:gd name="connsiteX63" fmla="*/ 323850 w 352425"/>
                <a:gd name="connsiteY63" fmla="*/ 561975 h 1457325"/>
                <a:gd name="connsiteX64" fmla="*/ 323850 w 352425"/>
                <a:gd name="connsiteY64" fmla="*/ 591503 h 1457325"/>
                <a:gd name="connsiteX65" fmla="*/ 300990 w 352425"/>
                <a:gd name="connsiteY65" fmla="*/ 592455 h 1457325"/>
                <a:gd name="connsiteX66" fmla="*/ 60960 w 352425"/>
                <a:gd name="connsiteY66" fmla="*/ 592455 h 1457325"/>
                <a:gd name="connsiteX67" fmla="*/ 37148 w 352425"/>
                <a:gd name="connsiteY67" fmla="*/ 561975 h 1457325"/>
                <a:gd name="connsiteX68" fmla="*/ 60960 w 352425"/>
                <a:gd name="connsiteY68" fmla="*/ 1073468 h 1457325"/>
                <a:gd name="connsiteX69" fmla="*/ 300990 w 352425"/>
                <a:gd name="connsiteY69" fmla="*/ 1073468 h 1457325"/>
                <a:gd name="connsiteX70" fmla="*/ 323850 w 352425"/>
                <a:gd name="connsiteY70" fmla="*/ 1074420 h 1457325"/>
                <a:gd name="connsiteX71" fmla="*/ 323850 w 352425"/>
                <a:gd name="connsiteY71" fmla="*/ 1103948 h 1457325"/>
                <a:gd name="connsiteX72" fmla="*/ 37148 w 352425"/>
                <a:gd name="connsiteY72" fmla="*/ 1103948 h 1457325"/>
                <a:gd name="connsiteX73" fmla="*/ 60960 w 352425"/>
                <a:gd name="connsiteY73" fmla="*/ 1073468 h 1457325"/>
                <a:gd name="connsiteX74" fmla="*/ 323850 w 352425"/>
                <a:gd name="connsiteY74" fmla="*/ 533400 h 1457325"/>
                <a:gd name="connsiteX75" fmla="*/ 38100 w 352425"/>
                <a:gd name="connsiteY75" fmla="*/ 533400 h 1457325"/>
                <a:gd name="connsiteX76" fmla="*/ 60008 w 352425"/>
                <a:gd name="connsiteY76" fmla="*/ 502920 h 1457325"/>
                <a:gd name="connsiteX77" fmla="*/ 301943 w 352425"/>
                <a:gd name="connsiteY77" fmla="*/ 502920 h 1457325"/>
                <a:gd name="connsiteX78" fmla="*/ 324803 w 352425"/>
                <a:gd name="connsiteY78" fmla="*/ 504825 h 1457325"/>
                <a:gd name="connsiteX79" fmla="*/ 323850 w 352425"/>
                <a:gd name="connsiteY79" fmla="*/ 533400 h 1457325"/>
                <a:gd name="connsiteX80" fmla="*/ 38100 w 352425"/>
                <a:gd name="connsiteY80" fmla="*/ 447675 h 1457325"/>
                <a:gd name="connsiteX81" fmla="*/ 322898 w 352425"/>
                <a:gd name="connsiteY81" fmla="*/ 447675 h 1457325"/>
                <a:gd name="connsiteX82" fmla="*/ 322898 w 352425"/>
                <a:gd name="connsiteY82" fmla="*/ 477203 h 1457325"/>
                <a:gd name="connsiteX83" fmla="*/ 300990 w 352425"/>
                <a:gd name="connsiteY83" fmla="*/ 479108 h 1457325"/>
                <a:gd name="connsiteX84" fmla="*/ 59055 w 352425"/>
                <a:gd name="connsiteY84" fmla="*/ 479108 h 1457325"/>
                <a:gd name="connsiteX85" fmla="*/ 38100 w 352425"/>
                <a:gd name="connsiteY85" fmla="*/ 447675 h 1457325"/>
                <a:gd name="connsiteX86" fmla="*/ 37148 w 352425"/>
                <a:gd name="connsiteY86" fmla="*/ 218123 h 1457325"/>
                <a:gd name="connsiteX87" fmla="*/ 322898 w 352425"/>
                <a:gd name="connsiteY87" fmla="*/ 218123 h 1457325"/>
                <a:gd name="connsiteX88" fmla="*/ 322898 w 352425"/>
                <a:gd name="connsiteY88" fmla="*/ 248603 h 1457325"/>
                <a:gd name="connsiteX89" fmla="*/ 300038 w 352425"/>
                <a:gd name="connsiteY89" fmla="*/ 249555 h 1457325"/>
                <a:gd name="connsiteX90" fmla="*/ 60008 w 352425"/>
                <a:gd name="connsiteY90" fmla="*/ 249555 h 1457325"/>
                <a:gd name="connsiteX91" fmla="*/ 37148 w 352425"/>
                <a:gd name="connsiteY91" fmla="*/ 218123 h 1457325"/>
                <a:gd name="connsiteX92" fmla="*/ 61913 w 352425"/>
                <a:gd name="connsiteY92" fmla="*/ 273368 h 1457325"/>
                <a:gd name="connsiteX93" fmla="*/ 299085 w 352425"/>
                <a:gd name="connsiteY93" fmla="*/ 273368 h 1457325"/>
                <a:gd name="connsiteX94" fmla="*/ 323850 w 352425"/>
                <a:gd name="connsiteY94" fmla="*/ 274320 h 1457325"/>
                <a:gd name="connsiteX95" fmla="*/ 323850 w 352425"/>
                <a:gd name="connsiteY95" fmla="*/ 304800 h 1457325"/>
                <a:gd name="connsiteX96" fmla="*/ 39053 w 352425"/>
                <a:gd name="connsiteY96" fmla="*/ 304800 h 1457325"/>
                <a:gd name="connsiteX97" fmla="*/ 61913 w 352425"/>
                <a:gd name="connsiteY97" fmla="*/ 273368 h 1457325"/>
                <a:gd name="connsiteX98" fmla="*/ 322898 w 352425"/>
                <a:gd name="connsiteY98" fmla="*/ 332423 h 1457325"/>
                <a:gd name="connsiteX99" fmla="*/ 322898 w 352425"/>
                <a:gd name="connsiteY99" fmla="*/ 362903 h 1457325"/>
                <a:gd name="connsiteX100" fmla="*/ 300038 w 352425"/>
                <a:gd name="connsiteY100" fmla="*/ 363855 h 1457325"/>
                <a:gd name="connsiteX101" fmla="*/ 60008 w 352425"/>
                <a:gd name="connsiteY101" fmla="*/ 363855 h 1457325"/>
                <a:gd name="connsiteX102" fmla="*/ 36195 w 352425"/>
                <a:gd name="connsiteY102" fmla="*/ 332423 h 1457325"/>
                <a:gd name="connsiteX103" fmla="*/ 322898 w 352425"/>
                <a:gd name="connsiteY103" fmla="*/ 332423 h 1457325"/>
                <a:gd name="connsiteX104" fmla="*/ 60960 w 352425"/>
                <a:gd name="connsiteY104" fmla="*/ 387668 h 1457325"/>
                <a:gd name="connsiteX105" fmla="*/ 300990 w 352425"/>
                <a:gd name="connsiteY105" fmla="*/ 387668 h 1457325"/>
                <a:gd name="connsiteX106" fmla="*/ 323850 w 352425"/>
                <a:gd name="connsiteY106" fmla="*/ 388620 h 1457325"/>
                <a:gd name="connsiteX107" fmla="*/ 323850 w 352425"/>
                <a:gd name="connsiteY107" fmla="*/ 419100 h 1457325"/>
                <a:gd name="connsiteX108" fmla="*/ 39053 w 352425"/>
                <a:gd name="connsiteY108" fmla="*/ 419100 h 1457325"/>
                <a:gd name="connsiteX109" fmla="*/ 60960 w 352425"/>
                <a:gd name="connsiteY109" fmla="*/ 387668 h 1457325"/>
                <a:gd name="connsiteX110" fmla="*/ 60960 w 352425"/>
                <a:gd name="connsiteY110" fmla="*/ 844868 h 1457325"/>
                <a:gd name="connsiteX111" fmla="*/ 300990 w 352425"/>
                <a:gd name="connsiteY111" fmla="*/ 844868 h 1457325"/>
                <a:gd name="connsiteX112" fmla="*/ 324803 w 352425"/>
                <a:gd name="connsiteY112" fmla="*/ 845820 h 1457325"/>
                <a:gd name="connsiteX113" fmla="*/ 324803 w 352425"/>
                <a:gd name="connsiteY113" fmla="*/ 875348 h 1457325"/>
                <a:gd name="connsiteX114" fmla="*/ 40005 w 352425"/>
                <a:gd name="connsiteY114" fmla="*/ 875348 h 1457325"/>
                <a:gd name="connsiteX115" fmla="*/ 60960 w 352425"/>
                <a:gd name="connsiteY115" fmla="*/ 844868 h 1457325"/>
                <a:gd name="connsiteX116" fmla="*/ 37148 w 352425"/>
                <a:gd name="connsiteY116" fmla="*/ 1019175 h 1457325"/>
                <a:gd name="connsiteX117" fmla="*/ 323850 w 352425"/>
                <a:gd name="connsiteY117" fmla="*/ 1019175 h 1457325"/>
                <a:gd name="connsiteX118" fmla="*/ 323850 w 352425"/>
                <a:gd name="connsiteY118" fmla="*/ 1049655 h 1457325"/>
                <a:gd name="connsiteX119" fmla="*/ 219075 w 352425"/>
                <a:gd name="connsiteY119" fmla="*/ 1049655 h 1457325"/>
                <a:gd name="connsiteX120" fmla="*/ 61913 w 352425"/>
                <a:gd name="connsiteY120" fmla="*/ 1049655 h 1457325"/>
                <a:gd name="connsiteX121" fmla="*/ 37148 w 352425"/>
                <a:gd name="connsiteY121" fmla="*/ 101917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2425" h="14573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C4C276C9-E002-4779-ABD9-266854369292}"/>
                </a:ext>
              </a:extLst>
            </p:cNvPr>
            <p:cNvSpPr/>
            <p:nvPr/>
          </p:nvSpPr>
          <p:spPr>
            <a:xfrm rot="186138">
              <a:off x="6177380" y="1465249"/>
              <a:ext cx="189750" cy="529535"/>
            </a:xfrm>
            <a:custGeom>
              <a:avLst/>
              <a:gdLst>
                <a:gd name="connsiteX0" fmla="*/ 417195 w 409575"/>
                <a:gd name="connsiteY0" fmla="*/ 1149668 h 1143000"/>
                <a:gd name="connsiteX1" fmla="*/ 417195 w 409575"/>
                <a:gd name="connsiteY1" fmla="*/ 0 h 1143000"/>
                <a:gd name="connsiteX2" fmla="*/ 0 w 409575"/>
                <a:gd name="connsiteY2" fmla="*/ 0 h 1143000"/>
                <a:gd name="connsiteX3" fmla="*/ 0 w 409575"/>
                <a:gd name="connsiteY3" fmla="*/ 1149668 h 1143000"/>
                <a:gd name="connsiteX4" fmla="*/ 417195 w 409575"/>
                <a:gd name="connsiteY4" fmla="*/ 1149668 h 1143000"/>
                <a:gd name="connsiteX5" fmla="*/ 342900 w 409575"/>
                <a:gd name="connsiteY5" fmla="*/ 1091565 h 1143000"/>
                <a:gd name="connsiteX6" fmla="*/ 342900 w 409575"/>
                <a:gd name="connsiteY6" fmla="*/ 921068 h 1143000"/>
                <a:gd name="connsiteX7" fmla="*/ 383858 w 409575"/>
                <a:gd name="connsiteY7" fmla="*/ 951548 h 1143000"/>
                <a:gd name="connsiteX8" fmla="*/ 383858 w 409575"/>
                <a:gd name="connsiteY8" fmla="*/ 1061085 h 1143000"/>
                <a:gd name="connsiteX9" fmla="*/ 342900 w 409575"/>
                <a:gd name="connsiteY9" fmla="*/ 1091565 h 1143000"/>
                <a:gd name="connsiteX10" fmla="*/ 382905 w 409575"/>
                <a:gd name="connsiteY10" fmla="*/ 879158 h 1143000"/>
                <a:gd name="connsiteX11" fmla="*/ 343852 w 409575"/>
                <a:gd name="connsiteY11" fmla="*/ 894398 h 1143000"/>
                <a:gd name="connsiteX12" fmla="*/ 343852 w 409575"/>
                <a:gd name="connsiteY12" fmla="*/ 727710 h 1143000"/>
                <a:gd name="connsiteX13" fmla="*/ 367665 w 409575"/>
                <a:gd name="connsiteY13" fmla="*/ 728663 h 1143000"/>
                <a:gd name="connsiteX14" fmla="*/ 382905 w 409575"/>
                <a:gd name="connsiteY14" fmla="*/ 741998 h 1143000"/>
                <a:gd name="connsiteX15" fmla="*/ 382905 w 409575"/>
                <a:gd name="connsiteY15" fmla="*/ 879158 h 1143000"/>
                <a:gd name="connsiteX16" fmla="*/ 342900 w 409575"/>
                <a:gd name="connsiteY16" fmla="*/ 139065 h 1143000"/>
                <a:gd name="connsiteX17" fmla="*/ 382905 w 409575"/>
                <a:gd name="connsiteY17" fmla="*/ 139065 h 1143000"/>
                <a:gd name="connsiteX18" fmla="*/ 382905 w 409575"/>
                <a:gd name="connsiteY18" fmla="*/ 225743 h 1143000"/>
                <a:gd name="connsiteX19" fmla="*/ 382905 w 409575"/>
                <a:gd name="connsiteY19" fmla="*/ 268605 h 1143000"/>
                <a:gd name="connsiteX20" fmla="*/ 342900 w 409575"/>
                <a:gd name="connsiteY20" fmla="*/ 301943 h 1143000"/>
                <a:gd name="connsiteX21" fmla="*/ 342900 w 409575"/>
                <a:gd name="connsiteY21" fmla="*/ 139065 h 1143000"/>
                <a:gd name="connsiteX22" fmla="*/ 382905 w 409575"/>
                <a:gd name="connsiteY22" fmla="*/ 470535 h 1143000"/>
                <a:gd name="connsiteX23" fmla="*/ 342900 w 409575"/>
                <a:gd name="connsiteY23" fmla="*/ 501015 h 1143000"/>
                <a:gd name="connsiteX24" fmla="*/ 342900 w 409575"/>
                <a:gd name="connsiteY24" fmla="*/ 340043 h 1143000"/>
                <a:gd name="connsiteX25" fmla="*/ 382905 w 409575"/>
                <a:gd name="connsiteY25" fmla="*/ 370522 h 1143000"/>
                <a:gd name="connsiteX26" fmla="*/ 382905 w 409575"/>
                <a:gd name="connsiteY26" fmla="*/ 470535 h 1143000"/>
                <a:gd name="connsiteX27" fmla="*/ 342900 w 409575"/>
                <a:gd name="connsiteY27" fmla="*/ 531495 h 1143000"/>
                <a:gd name="connsiteX28" fmla="*/ 383858 w 409575"/>
                <a:gd name="connsiteY28" fmla="*/ 559118 h 1143000"/>
                <a:gd name="connsiteX29" fmla="*/ 383858 w 409575"/>
                <a:gd name="connsiteY29" fmla="*/ 690563 h 1143000"/>
                <a:gd name="connsiteX30" fmla="*/ 342900 w 409575"/>
                <a:gd name="connsiteY30" fmla="*/ 690563 h 1143000"/>
                <a:gd name="connsiteX31" fmla="*/ 342900 w 409575"/>
                <a:gd name="connsiteY31" fmla="*/ 531495 h 1143000"/>
                <a:gd name="connsiteX32" fmla="*/ 263842 w 409575"/>
                <a:gd name="connsiteY32" fmla="*/ 139065 h 1143000"/>
                <a:gd name="connsiteX33" fmla="*/ 305752 w 409575"/>
                <a:gd name="connsiteY33" fmla="*/ 139065 h 1143000"/>
                <a:gd name="connsiteX34" fmla="*/ 305752 w 409575"/>
                <a:gd name="connsiteY34" fmla="*/ 250508 h 1143000"/>
                <a:gd name="connsiteX35" fmla="*/ 305752 w 409575"/>
                <a:gd name="connsiteY35" fmla="*/ 278130 h 1143000"/>
                <a:gd name="connsiteX36" fmla="*/ 277177 w 409575"/>
                <a:gd name="connsiteY36" fmla="*/ 302895 h 1143000"/>
                <a:gd name="connsiteX37" fmla="*/ 264795 w 409575"/>
                <a:gd name="connsiteY37" fmla="*/ 289560 h 1143000"/>
                <a:gd name="connsiteX38" fmla="*/ 263842 w 409575"/>
                <a:gd name="connsiteY38" fmla="*/ 139065 h 1143000"/>
                <a:gd name="connsiteX39" fmla="*/ 284798 w 409575"/>
                <a:gd name="connsiteY39" fmla="*/ 526733 h 1143000"/>
                <a:gd name="connsiteX40" fmla="*/ 306705 w 409575"/>
                <a:gd name="connsiteY40" fmla="*/ 549593 h 1143000"/>
                <a:gd name="connsiteX41" fmla="*/ 306705 w 409575"/>
                <a:gd name="connsiteY41" fmla="*/ 691515 h 1143000"/>
                <a:gd name="connsiteX42" fmla="*/ 264795 w 409575"/>
                <a:gd name="connsiteY42" fmla="*/ 691515 h 1143000"/>
                <a:gd name="connsiteX43" fmla="*/ 264795 w 409575"/>
                <a:gd name="connsiteY43" fmla="*/ 602933 h 1143000"/>
                <a:gd name="connsiteX44" fmla="*/ 264795 w 409575"/>
                <a:gd name="connsiteY44" fmla="*/ 550545 h 1143000"/>
                <a:gd name="connsiteX45" fmla="*/ 284798 w 409575"/>
                <a:gd name="connsiteY45" fmla="*/ 526733 h 1143000"/>
                <a:gd name="connsiteX46" fmla="*/ 230505 w 409575"/>
                <a:gd name="connsiteY46" fmla="*/ 1012508 h 1143000"/>
                <a:gd name="connsiteX47" fmla="*/ 230505 w 409575"/>
                <a:gd name="connsiteY47" fmla="*/ 1079183 h 1143000"/>
                <a:gd name="connsiteX48" fmla="*/ 210502 w 409575"/>
                <a:gd name="connsiteY48" fmla="*/ 1093470 h 1143000"/>
                <a:gd name="connsiteX49" fmla="*/ 187642 w 409575"/>
                <a:gd name="connsiteY49" fmla="*/ 1079183 h 1143000"/>
                <a:gd name="connsiteX50" fmla="*/ 187642 w 409575"/>
                <a:gd name="connsiteY50" fmla="*/ 919163 h 1143000"/>
                <a:gd name="connsiteX51" fmla="*/ 230505 w 409575"/>
                <a:gd name="connsiteY51" fmla="*/ 919163 h 1143000"/>
                <a:gd name="connsiteX52" fmla="*/ 230505 w 409575"/>
                <a:gd name="connsiteY52" fmla="*/ 1012508 h 1143000"/>
                <a:gd name="connsiteX53" fmla="*/ 187642 w 409575"/>
                <a:gd name="connsiteY53" fmla="*/ 351472 h 1143000"/>
                <a:gd name="connsiteX54" fmla="*/ 200977 w 409575"/>
                <a:gd name="connsiteY54" fmla="*/ 338138 h 1143000"/>
                <a:gd name="connsiteX55" fmla="*/ 229552 w 409575"/>
                <a:gd name="connsiteY55" fmla="*/ 337185 h 1143000"/>
                <a:gd name="connsiteX56" fmla="*/ 229552 w 409575"/>
                <a:gd name="connsiteY56" fmla="*/ 490538 h 1143000"/>
                <a:gd name="connsiteX57" fmla="*/ 208598 w 409575"/>
                <a:gd name="connsiteY57" fmla="*/ 502920 h 1143000"/>
                <a:gd name="connsiteX58" fmla="*/ 187642 w 409575"/>
                <a:gd name="connsiteY58" fmla="*/ 490538 h 1143000"/>
                <a:gd name="connsiteX59" fmla="*/ 187642 w 409575"/>
                <a:gd name="connsiteY59" fmla="*/ 351472 h 1143000"/>
                <a:gd name="connsiteX60" fmla="*/ 187642 w 409575"/>
                <a:gd name="connsiteY60" fmla="*/ 743903 h 1143000"/>
                <a:gd name="connsiteX61" fmla="*/ 227648 w 409575"/>
                <a:gd name="connsiteY61" fmla="*/ 727710 h 1143000"/>
                <a:gd name="connsiteX62" fmla="*/ 227648 w 409575"/>
                <a:gd name="connsiteY62" fmla="*/ 893445 h 1143000"/>
                <a:gd name="connsiteX63" fmla="*/ 202883 w 409575"/>
                <a:gd name="connsiteY63" fmla="*/ 893445 h 1143000"/>
                <a:gd name="connsiteX64" fmla="*/ 186690 w 409575"/>
                <a:gd name="connsiteY64" fmla="*/ 878205 h 1143000"/>
                <a:gd name="connsiteX65" fmla="*/ 187642 w 409575"/>
                <a:gd name="connsiteY65" fmla="*/ 743903 h 1143000"/>
                <a:gd name="connsiteX66" fmla="*/ 114300 w 409575"/>
                <a:gd name="connsiteY66" fmla="*/ 139065 h 1143000"/>
                <a:gd name="connsiteX67" fmla="*/ 154305 w 409575"/>
                <a:gd name="connsiteY67" fmla="*/ 139065 h 1143000"/>
                <a:gd name="connsiteX68" fmla="*/ 154305 w 409575"/>
                <a:gd name="connsiteY68" fmla="*/ 230505 h 1143000"/>
                <a:gd name="connsiteX69" fmla="*/ 154305 w 409575"/>
                <a:gd name="connsiteY69" fmla="*/ 269558 h 1143000"/>
                <a:gd name="connsiteX70" fmla="*/ 114300 w 409575"/>
                <a:gd name="connsiteY70" fmla="*/ 301943 h 1143000"/>
                <a:gd name="connsiteX71" fmla="*/ 114300 w 409575"/>
                <a:gd name="connsiteY71" fmla="*/ 139065 h 1143000"/>
                <a:gd name="connsiteX72" fmla="*/ 114300 w 409575"/>
                <a:gd name="connsiteY72" fmla="*/ 339090 h 1143000"/>
                <a:gd name="connsiteX73" fmla="*/ 130492 w 409575"/>
                <a:gd name="connsiteY73" fmla="*/ 337185 h 1143000"/>
                <a:gd name="connsiteX74" fmla="*/ 155258 w 409575"/>
                <a:gd name="connsiteY74" fmla="*/ 360997 h 1143000"/>
                <a:gd name="connsiteX75" fmla="*/ 155258 w 409575"/>
                <a:gd name="connsiteY75" fmla="*/ 472440 h 1143000"/>
                <a:gd name="connsiteX76" fmla="*/ 115252 w 409575"/>
                <a:gd name="connsiteY76" fmla="*/ 501015 h 1143000"/>
                <a:gd name="connsiteX77" fmla="*/ 114300 w 409575"/>
                <a:gd name="connsiteY77" fmla="*/ 339090 h 1143000"/>
                <a:gd name="connsiteX78" fmla="*/ 154305 w 409575"/>
                <a:gd name="connsiteY78" fmla="*/ 691515 h 1143000"/>
                <a:gd name="connsiteX79" fmla="*/ 114300 w 409575"/>
                <a:gd name="connsiteY79" fmla="*/ 691515 h 1143000"/>
                <a:gd name="connsiteX80" fmla="*/ 114300 w 409575"/>
                <a:gd name="connsiteY80" fmla="*/ 530543 h 1143000"/>
                <a:gd name="connsiteX81" fmla="*/ 154305 w 409575"/>
                <a:gd name="connsiteY81" fmla="*/ 559118 h 1143000"/>
                <a:gd name="connsiteX82" fmla="*/ 154305 w 409575"/>
                <a:gd name="connsiteY82" fmla="*/ 691515 h 1143000"/>
                <a:gd name="connsiteX83" fmla="*/ 114300 w 409575"/>
                <a:gd name="connsiteY83" fmla="*/ 727710 h 1143000"/>
                <a:gd name="connsiteX84" fmla="*/ 139065 w 409575"/>
                <a:gd name="connsiteY84" fmla="*/ 728663 h 1143000"/>
                <a:gd name="connsiteX85" fmla="*/ 154305 w 409575"/>
                <a:gd name="connsiteY85" fmla="*/ 741998 h 1143000"/>
                <a:gd name="connsiteX86" fmla="*/ 154305 w 409575"/>
                <a:gd name="connsiteY86" fmla="*/ 879158 h 1143000"/>
                <a:gd name="connsiteX87" fmla="*/ 114300 w 409575"/>
                <a:gd name="connsiteY87" fmla="*/ 894398 h 1143000"/>
                <a:gd name="connsiteX88" fmla="*/ 114300 w 409575"/>
                <a:gd name="connsiteY88" fmla="*/ 72771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9575" h="114300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AC786997-65C4-4137-AD5B-71187F352987}"/>
                </a:ext>
              </a:extLst>
            </p:cNvPr>
            <p:cNvSpPr/>
            <p:nvPr/>
          </p:nvSpPr>
          <p:spPr>
            <a:xfrm rot="21180530">
              <a:off x="5712813" y="1452010"/>
              <a:ext cx="216227" cy="556013"/>
            </a:xfrm>
            <a:custGeom>
              <a:avLst/>
              <a:gdLst>
                <a:gd name="connsiteX0" fmla="*/ 0 w 466725"/>
                <a:gd name="connsiteY0" fmla="*/ 1203008 h 1200150"/>
                <a:gd name="connsiteX1" fmla="*/ 468630 w 466725"/>
                <a:gd name="connsiteY1" fmla="*/ 1203008 h 1200150"/>
                <a:gd name="connsiteX2" fmla="*/ 464820 w 466725"/>
                <a:gd name="connsiteY2" fmla="*/ 1182053 h 1200150"/>
                <a:gd name="connsiteX3" fmla="*/ 464820 w 466725"/>
                <a:gd name="connsiteY3" fmla="*/ 32385 h 1200150"/>
                <a:gd name="connsiteX4" fmla="*/ 464820 w 466725"/>
                <a:gd name="connsiteY4" fmla="*/ 0 h 1200150"/>
                <a:gd name="connsiteX5" fmla="*/ 0 w 466725"/>
                <a:gd name="connsiteY5" fmla="*/ 0 h 1200150"/>
                <a:gd name="connsiteX6" fmla="*/ 0 w 466725"/>
                <a:gd name="connsiteY6" fmla="*/ 29528 h 1200150"/>
                <a:gd name="connsiteX7" fmla="*/ 0 w 466725"/>
                <a:gd name="connsiteY7" fmla="*/ 1183958 h 1200150"/>
                <a:gd name="connsiteX8" fmla="*/ 0 w 466725"/>
                <a:gd name="connsiteY8" fmla="*/ 1203008 h 1200150"/>
                <a:gd name="connsiteX9" fmla="*/ 110490 w 466725"/>
                <a:gd name="connsiteY9" fmla="*/ 892493 h 1200150"/>
                <a:gd name="connsiteX10" fmla="*/ 41910 w 466725"/>
                <a:gd name="connsiteY10" fmla="*/ 892493 h 1200150"/>
                <a:gd name="connsiteX11" fmla="*/ 41910 w 466725"/>
                <a:gd name="connsiteY11" fmla="*/ 825818 h 1200150"/>
                <a:gd name="connsiteX12" fmla="*/ 110490 w 466725"/>
                <a:gd name="connsiteY12" fmla="*/ 825818 h 1200150"/>
                <a:gd name="connsiteX13" fmla="*/ 110490 w 466725"/>
                <a:gd name="connsiteY13" fmla="*/ 892493 h 1200150"/>
                <a:gd name="connsiteX14" fmla="*/ 204788 w 466725"/>
                <a:gd name="connsiteY14" fmla="*/ 892493 h 1200150"/>
                <a:gd name="connsiteX15" fmla="*/ 146685 w 466725"/>
                <a:gd name="connsiteY15" fmla="*/ 892493 h 1200150"/>
                <a:gd name="connsiteX16" fmla="*/ 146685 w 466725"/>
                <a:gd name="connsiteY16" fmla="*/ 824865 h 1200150"/>
                <a:gd name="connsiteX17" fmla="*/ 204788 w 466725"/>
                <a:gd name="connsiteY17" fmla="*/ 824865 h 1200150"/>
                <a:gd name="connsiteX18" fmla="*/ 204788 w 466725"/>
                <a:gd name="connsiteY18" fmla="*/ 892493 h 1200150"/>
                <a:gd name="connsiteX19" fmla="*/ 206692 w 466725"/>
                <a:gd name="connsiteY19" fmla="*/ 673418 h 1200150"/>
                <a:gd name="connsiteX20" fmla="*/ 206692 w 466725"/>
                <a:gd name="connsiteY20" fmla="*/ 701040 h 1200150"/>
                <a:gd name="connsiteX21" fmla="*/ 195263 w 466725"/>
                <a:gd name="connsiteY21" fmla="*/ 702945 h 1200150"/>
                <a:gd name="connsiteX22" fmla="*/ 144780 w 466725"/>
                <a:gd name="connsiteY22" fmla="*/ 652463 h 1200150"/>
                <a:gd name="connsiteX23" fmla="*/ 164782 w 466725"/>
                <a:gd name="connsiteY23" fmla="*/ 632460 h 1200150"/>
                <a:gd name="connsiteX24" fmla="*/ 206692 w 466725"/>
                <a:gd name="connsiteY24" fmla="*/ 673418 h 1200150"/>
                <a:gd name="connsiteX25" fmla="*/ 309563 w 466725"/>
                <a:gd name="connsiteY25" fmla="*/ 892493 h 1200150"/>
                <a:gd name="connsiteX26" fmla="*/ 252413 w 466725"/>
                <a:gd name="connsiteY26" fmla="*/ 892493 h 1200150"/>
                <a:gd name="connsiteX27" fmla="*/ 252413 w 466725"/>
                <a:gd name="connsiteY27" fmla="*/ 824865 h 1200150"/>
                <a:gd name="connsiteX28" fmla="*/ 309563 w 466725"/>
                <a:gd name="connsiteY28" fmla="*/ 824865 h 1200150"/>
                <a:gd name="connsiteX29" fmla="*/ 309563 w 466725"/>
                <a:gd name="connsiteY29" fmla="*/ 892493 h 1200150"/>
                <a:gd name="connsiteX30" fmla="*/ 311467 w 466725"/>
                <a:gd name="connsiteY30" fmla="*/ 701993 h 1200150"/>
                <a:gd name="connsiteX31" fmla="*/ 250507 w 466725"/>
                <a:gd name="connsiteY31" fmla="*/ 701993 h 1200150"/>
                <a:gd name="connsiteX32" fmla="*/ 251460 w 466725"/>
                <a:gd name="connsiteY32" fmla="*/ 644843 h 1200150"/>
                <a:gd name="connsiteX33" fmla="*/ 264795 w 466725"/>
                <a:gd name="connsiteY33" fmla="*/ 633413 h 1200150"/>
                <a:gd name="connsiteX34" fmla="*/ 311467 w 466725"/>
                <a:gd name="connsiteY34" fmla="*/ 672465 h 1200150"/>
                <a:gd name="connsiteX35" fmla="*/ 311467 w 466725"/>
                <a:gd name="connsiteY35" fmla="*/ 701993 h 1200150"/>
                <a:gd name="connsiteX36" fmla="*/ 404813 w 466725"/>
                <a:gd name="connsiteY36" fmla="*/ 892493 h 1200150"/>
                <a:gd name="connsiteX37" fmla="*/ 347663 w 466725"/>
                <a:gd name="connsiteY37" fmla="*/ 892493 h 1200150"/>
                <a:gd name="connsiteX38" fmla="*/ 347663 w 466725"/>
                <a:gd name="connsiteY38" fmla="*/ 824865 h 1200150"/>
                <a:gd name="connsiteX39" fmla="*/ 404813 w 466725"/>
                <a:gd name="connsiteY39" fmla="*/ 824865 h 1200150"/>
                <a:gd name="connsiteX40" fmla="*/ 404813 w 466725"/>
                <a:gd name="connsiteY40" fmla="*/ 892493 h 1200150"/>
                <a:gd name="connsiteX41" fmla="*/ 404813 w 466725"/>
                <a:gd name="connsiteY41" fmla="*/ 797243 h 1200150"/>
                <a:gd name="connsiteX42" fmla="*/ 346710 w 466725"/>
                <a:gd name="connsiteY42" fmla="*/ 797243 h 1200150"/>
                <a:gd name="connsiteX43" fmla="*/ 345757 w 466725"/>
                <a:gd name="connsiteY43" fmla="*/ 779145 h 1200150"/>
                <a:gd name="connsiteX44" fmla="*/ 404813 w 466725"/>
                <a:gd name="connsiteY44" fmla="*/ 731520 h 1200150"/>
                <a:gd name="connsiteX45" fmla="*/ 404813 w 466725"/>
                <a:gd name="connsiteY45" fmla="*/ 797243 h 1200150"/>
                <a:gd name="connsiteX46" fmla="*/ 405765 w 466725"/>
                <a:gd name="connsiteY46" fmla="*/ 701993 h 1200150"/>
                <a:gd name="connsiteX47" fmla="*/ 345757 w 466725"/>
                <a:gd name="connsiteY47" fmla="*/ 701993 h 1200150"/>
                <a:gd name="connsiteX48" fmla="*/ 345757 w 466725"/>
                <a:gd name="connsiteY48" fmla="*/ 643890 h 1200150"/>
                <a:gd name="connsiteX49" fmla="*/ 355282 w 466725"/>
                <a:gd name="connsiteY49" fmla="*/ 634365 h 1200150"/>
                <a:gd name="connsiteX50" fmla="*/ 404813 w 466725"/>
                <a:gd name="connsiteY50" fmla="*/ 634365 h 1200150"/>
                <a:gd name="connsiteX51" fmla="*/ 405765 w 466725"/>
                <a:gd name="connsiteY51" fmla="*/ 701993 h 1200150"/>
                <a:gd name="connsiteX52" fmla="*/ 405765 w 466725"/>
                <a:gd name="connsiteY52" fmla="*/ 444818 h 1200150"/>
                <a:gd name="connsiteX53" fmla="*/ 405765 w 466725"/>
                <a:gd name="connsiteY53" fmla="*/ 513398 h 1200150"/>
                <a:gd name="connsiteX54" fmla="*/ 358140 w 466725"/>
                <a:gd name="connsiteY54" fmla="*/ 512445 h 1200150"/>
                <a:gd name="connsiteX55" fmla="*/ 345757 w 466725"/>
                <a:gd name="connsiteY55" fmla="*/ 500063 h 1200150"/>
                <a:gd name="connsiteX56" fmla="*/ 344805 w 466725"/>
                <a:gd name="connsiteY56" fmla="*/ 443865 h 1200150"/>
                <a:gd name="connsiteX57" fmla="*/ 405765 w 466725"/>
                <a:gd name="connsiteY57" fmla="*/ 444818 h 1200150"/>
                <a:gd name="connsiteX58" fmla="*/ 404813 w 466725"/>
                <a:gd name="connsiteY58" fmla="*/ 321945 h 1200150"/>
                <a:gd name="connsiteX59" fmla="*/ 346710 w 466725"/>
                <a:gd name="connsiteY59" fmla="*/ 321945 h 1200150"/>
                <a:gd name="connsiteX60" fmla="*/ 346710 w 466725"/>
                <a:gd name="connsiteY60" fmla="*/ 254318 h 1200150"/>
                <a:gd name="connsiteX61" fmla="*/ 404813 w 466725"/>
                <a:gd name="connsiteY61" fmla="*/ 254318 h 1200150"/>
                <a:gd name="connsiteX62" fmla="*/ 404813 w 466725"/>
                <a:gd name="connsiteY62" fmla="*/ 321945 h 1200150"/>
                <a:gd name="connsiteX63" fmla="*/ 404813 w 466725"/>
                <a:gd name="connsiteY63" fmla="*/ 159068 h 1200150"/>
                <a:gd name="connsiteX64" fmla="*/ 404813 w 466725"/>
                <a:gd name="connsiteY64" fmla="*/ 224790 h 1200150"/>
                <a:gd name="connsiteX65" fmla="*/ 346710 w 466725"/>
                <a:gd name="connsiteY65" fmla="*/ 224790 h 1200150"/>
                <a:gd name="connsiteX66" fmla="*/ 345757 w 466725"/>
                <a:gd name="connsiteY66" fmla="*/ 207645 h 1200150"/>
                <a:gd name="connsiteX67" fmla="*/ 404813 w 466725"/>
                <a:gd name="connsiteY67" fmla="*/ 159068 h 1200150"/>
                <a:gd name="connsiteX68" fmla="*/ 346710 w 466725"/>
                <a:gd name="connsiteY68" fmla="*/ 349568 h 1200150"/>
                <a:gd name="connsiteX69" fmla="*/ 403860 w 466725"/>
                <a:gd name="connsiteY69" fmla="*/ 349568 h 1200150"/>
                <a:gd name="connsiteX70" fmla="*/ 403860 w 466725"/>
                <a:gd name="connsiteY70" fmla="*/ 415290 h 1200150"/>
                <a:gd name="connsiteX71" fmla="*/ 399097 w 466725"/>
                <a:gd name="connsiteY71" fmla="*/ 417195 h 1200150"/>
                <a:gd name="connsiteX72" fmla="*/ 346710 w 466725"/>
                <a:gd name="connsiteY72" fmla="*/ 349568 h 1200150"/>
                <a:gd name="connsiteX73" fmla="*/ 348615 w 466725"/>
                <a:gd name="connsiteY73" fmla="*/ 544830 h 1200150"/>
                <a:gd name="connsiteX74" fmla="*/ 405765 w 466725"/>
                <a:gd name="connsiteY74" fmla="*/ 534353 h 1200150"/>
                <a:gd name="connsiteX75" fmla="*/ 405765 w 466725"/>
                <a:gd name="connsiteY75" fmla="*/ 593408 h 1200150"/>
                <a:gd name="connsiteX76" fmla="*/ 403860 w 466725"/>
                <a:gd name="connsiteY76" fmla="*/ 611505 h 1200150"/>
                <a:gd name="connsiteX77" fmla="*/ 348615 w 466725"/>
                <a:gd name="connsiteY77" fmla="*/ 602933 h 1200150"/>
                <a:gd name="connsiteX78" fmla="*/ 348615 w 466725"/>
                <a:gd name="connsiteY78" fmla="*/ 544830 h 1200150"/>
                <a:gd name="connsiteX79" fmla="*/ 306705 w 466725"/>
                <a:gd name="connsiteY79" fmla="*/ 605790 h 1200150"/>
                <a:gd name="connsiteX80" fmla="*/ 258127 w 466725"/>
                <a:gd name="connsiteY80" fmla="*/ 607695 h 1200150"/>
                <a:gd name="connsiteX81" fmla="*/ 251460 w 466725"/>
                <a:gd name="connsiteY81" fmla="*/ 595313 h 1200150"/>
                <a:gd name="connsiteX82" fmla="*/ 251460 w 466725"/>
                <a:gd name="connsiteY82" fmla="*/ 570548 h 1200150"/>
                <a:gd name="connsiteX83" fmla="*/ 284797 w 466725"/>
                <a:gd name="connsiteY83" fmla="*/ 537210 h 1200150"/>
                <a:gd name="connsiteX84" fmla="*/ 314325 w 466725"/>
                <a:gd name="connsiteY84" fmla="*/ 575310 h 1200150"/>
                <a:gd name="connsiteX85" fmla="*/ 306705 w 466725"/>
                <a:gd name="connsiteY85" fmla="*/ 605790 h 1200150"/>
                <a:gd name="connsiteX86" fmla="*/ 252413 w 466725"/>
                <a:gd name="connsiteY86" fmla="*/ 254318 h 1200150"/>
                <a:gd name="connsiteX87" fmla="*/ 309563 w 466725"/>
                <a:gd name="connsiteY87" fmla="*/ 254318 h 1200150"/>
                <a:gd name="connsiteX88" fmla="*/ 309563 w 466725"/>
                <a:gd name="connsiteY88" fmla="*/ 321945 h 1200150"/>
                <a:gd name="connsiteX89" fmla="*/ 252413 w 466725"/>
                <a:gd name="connsiteY89" fmla="*/ 321945 h 1200150"/>
                <a:gd name="connsiteX90" fmla="*/ 252413 w 466725"/>
                <a:gd name="connsiteY90" fmla="*/ 254318 h 1200150"/>
                <a:gd name="connsiteX91" fmla="*/ 253365 w 466725"/>
                <a:gd name="connsiteY91" fmla="*/ 349568 h 1200150"/>
                <a:gd name="connsiteX92" fmla="*/ 309563 w 466725"/>
                <a:gd name="connsiteY92" fmla="*/ 349568 h 1200150"/>
                <a:gd name="connsiteX93" fmla="*/ 309563 w 466725"/>
                <a:gd name="connsiteY93" fmla="*/ 414338 h 1200150"/>
                <a:gd name="connsiteX94" fmla="*/ 304800 w 466725"/>
                <a:gd name="connsiteY94" fmla="*/ 417195 h 1200150"/>
                <a:gd name="connsiteX95" fmla="*/ 253365 w 466725"/>
                <a:gd name="connsiteY95" fmla="*/ 349568 h 1200150"/>
                <a:gd name="connsiteX96" fmla="*/ 254317 w 466725"/>
                <a:gd name="connsiteY96" fmla="*/ 736283 h 1200150"/>
                <a:gd name="connsiteX97" fmla="*/ 310515 w 466725"/>
                <a:gd name="connsiteY97" fmla="*/ 725805 h 1200150"/>
                <a:gd name="connsiteX98" fmla="*/ 310515 w 466725"/>
                <a:gd name="connsiteY98" fmla="*/ 799147 h 1200150"/>
                <a:gd name="connsiteX99" fmla="*/ 255270 w 466725"/>
                <a:gd name="connsiteY99" fmla="*/ 793433 h 1200150"/>
                <a:gd name="connsiteX100" fmla="*/ 254317 w 466725"/>
                <a:gd name="connsiteY100" fmla="*/ 736283 h 1200150"/>
                <a:gd name="connsiteX101" fmla="*/ 201930 w 466725"/>
                <a:gd name="connsiteY101" fmla="*/ 605790 h 1200150"/>
                <a:gd name="connsiteX102" fmla="*/ 153352 w 466725"/>
                <a:gd name="connsiteY102" fmla="*/ 607695 h 1200150"/>
                <a:gd name="connsiteX103" fmla="*/ 146685 w 466725"/>
                <a:gd name="connsiteY103" fmla="*/ 595313 h 1200150"/>
                <a:gd name="connsiteX104" fmla="*/ 145732 w 466725"/>
                <a:gd name="connsiteY104" fmla="*/ 559118 h 1200150"/>
                <a:gd name="connsiteX105" fmla="*/ 169545 w 466725"/>
                <a:gd name="connsiteY105" fmla="*/ 536258 h 1200150"/>
                <a:gd name="connsiteX106" fmla="*/ 208597 w 466725"/>
                <a:gd name="connsiteY106" fmla="*/ 574358 h 1200150"/>
                <a:gd name="connsiteX107" fmla="*/ 201930 w 466725"/>
                <a:gd name="connsiteY107" fmla="*/ 605790 h 1200150"/>
                <a:gd name="connsiteX108" fmla="*/ 145732 w 466725"/>
                <a:gd name="connsiteY108" fmla="*/ 167640 h 1200150"/>
                <a:gd name="connsiteX109" fmla="*/ 157163 w 466725"/>
                <a:gd name="connsiteY109" fmla="*/ 158115 h 1200150"/>
                <a:gd name="connsiteX110" fmla="*/ 204788 w 466725"/>
                <a:gd name="connsiteY110" fmla="*/ 158115 h 1200150"/>
                <a:gd name="connsiteX111" fmla="*/ 204788 w 466725"/>
                <a:gd name="connsiteY111" fmla="*/ 226695 h 1200150"/>
                <a:gd name="connsiteX112" fmla="*/ 144780 w 466725"/>
                <a:gd name="connsiteY112" fmla="*/ 226695 h 1200150"/>
                <a:gd name="connsiteX113" fmla="*/ 145732 w 466725"/>
                <a:gd name="connsiteY113" fmla="*/ 167640 h 1200150"/>
                <a:gd name="connsiteX114" fmla="*/ 204788 w 466725"/>
                <a:gd name="connsiteY114" fmla="*/ 254318 h 1200150"/>
                <a:gd name="connsiteX115" fmla="*/ 204788 w 466725"/>
                <a:gd name="connsiteY115" fmla="*/ 320993 h 1200150"/>
                <a:gd name="connsiteX116" fmla="*/ 146685 w 466725"/>
                <a:gd name="connsiteY116" fmla="*/ 320993 h 1200150"/>
                <a:gd name="connsiteX117" fmla="*/ 146685 w 466725"/>
                <a:gd name="connsiteY117" fmla="*/ 254318 h 1200150"/>
                <a:gd name="connsiteX118" fmla="*/ 204788 w 466725"/>
                <a:gd name="connsiteY118" fmla="*/ 254318 h 1200150"/>
                <a:gd name="connsiteX119" fmla="*/ 144780 w 466725"/>
                <a:gd name="connsiteY119" fmla="*/ 349568 h 1200150"/>
                <a:gd name="connsiteX120" fmla="*/ 205740 w 466725"/>
                <a:gd name="connsiteY120" fmla="*/ 349568 h 1200150"/>
                <a:gd name="connsiteX121" fmla="*/ 204788 w 466725"/>
                <a:gd name="connsiteY121" fmla="*/ 407670 h 1200150"/>
                <a:gd name="connsiteX122" fmla="*/ 194310 w 466725"/>
                <a:gd name="connsiteY122" fmla="*/ 418148 h 1200150"/>
                <a:gd name="connsiteX123" fmla="*/ 144780 w 466725"/>
                <a:gd name="connsiteY123" fmla="*/ 377190 h 1200150"/>
                <a:gd name="connsiteX124" fmla="*/ 144780 w 466725"/>
                <a:gd name="connsiteY124" fmla="*/ 349568 h 1200150"/>
                <a:gd name="connsiteX125" fmla="*/ 148590 w 466725"/>
                <a:gd name="connsiteY125" fmla="*/ 451485 h 1200150"/>
                <a:gd name="connsiteX126" fmla="*/ 204788 w 466725"/>
                <a:gd name="connsiteY126" fmla="*/ 441008 h 1200150"/>
                <a:gd name="connsiteX127" fmla="*/ 204788 w 466725"/>
                <a:gd name="connsiteY127" fmla="*/ 515303 h 1200150"/>
                <a:gd name="connsiteX128" fmla="*/ 148590 w 466725"/>
                <a:gd name="connsiteY128" fmla="*/ 506730 h 1200150"/>
                <a:gd name="connsiteX129" fmla="*/ 148590 w 466725"/>
                <a:gd name="connsiteY129" fmla="*/ 451485 h 1200150"/>
                <a:gd name="connsiteX130" fmla="*/ 112395 w 466725"/>
                <a:gd name="connsiteY130" fmla="*/ 782003 h 1200150"/>
                <a:gd name="connsiteX131" fmla="*/ 110490 w 466725"/>
                <a:gd name="connsiteY131" fmla="*/ 797243 h 1200150"/>
                <a:gd name="connsiteX132" fmla="*/ 89535 w 466725"/>
                <a:gd name="connsiteY132" fmla="*/ 798195 h 1200150"/>
                <a:gd name="connsiteX133" fmla="*/ 39052 w 466725"/>
                <a:gd name="connsiteY133" fmla="*/ 745808 h 1200150"/>
                <a:gd name="connsiteX134" fmla="*/ 56197 w 466725"/>
                <a:gd name="connsiteY134" fmla="*/ 727710 h 1200150"/>
                <a:gd name="connsiteX135" fmla="*/ 112395 w 466725"/>
                <a:gd name="connsiteY135" fmla="*/ 782003 h 1200150"/>
                <a:gd name="connsiteX136" fmla="*/ 74295 w 466725"/>
                <a:gd name="connsiteY136" fmla="*/ 609600 h 1200150"/>
                <a:gd name="connsiteX137" fmla="*/ 40005 w 466725"/>
                <a:gd name="connsiteY137" fmla="*/ 572453 h 1200150"/>
                <a:gd name="connsiteX138" fmla="*/ 78105 w 466725"/>
                <a:gd name="connsiteY138" fmla="*/ 537210 h 1200150"/>
                <a:gd name="connsiteX139" fmla="*/ 112395 w 466725"/>
                <a:gd name="connsiteY139" fmla="*/ 574358 h 1200150"/>
                <a:gd name="connsiteX140" fmla="*/ 74295 w 466725"/>
                <a:gd name="connsiteY140" fmla="*/ 609600 h 1200150"/>
                <a:gd name="connsiteX141" fmla="*/ 112395 w 466725"/>
                <a:gd name="connsiteY141" fmla="*/ 480060 h 1200150"/>
                <a:gd name="connsiteX142" fmla="*/ 75247 w 466725"/>
                <a:gd name="connsiteY142" fmla="*/ 513398 h 1200150"/>
                <a:gd name="connsiteX143" fmla="*/ 40005 w 466725"/>
                <a:gd name="connsiteY143" fmla="*/ 477203 h 1200150"/>
                <a:gd name="connsiteX144" fmla="*/ 76200 w 466725"/>
                <a:gd name="connsiteY144" fmla="*/ 442913 h 1200150"/>
                <a:gd name="connsiteX145" fmla="*/ 112395 w 466725"/>
                <a:gd name="connsiteY145" fmla="*/ 480060 h 1200150"/>
                <a:gd name="connsiteX146" fmla="*/ 41910 w 466725"/>
                <a:gd name="connsiteY146" fmla="*/ 320993 h 1200150"/>
                <a:gd name="connsiteX147" fmla="*/ 41910 w 466725"/>
                <a:gd name="connsiteY147" fmla="*/ 252413 h 1200150"/>
                <a:gd name="connsiteX148" fmla="*/ 109538 w 466725"/>
                <a:gd name="connsiteY148" fmla="*/ 252413 h 1200150"/>
                <a:gd name="connsiteX149" fmla="*/ 109538 w 466725"/>
                <a:gd name="connsiteY149" fmla="*/ 320993 h 1200150"/>
                <a:gd name="connsiteX150" fmla="*/ 41910 w 466725"/>
                <a:gd name="connsiteY150" fmla="*/ 320993 h 1200150"/>
                <a:gd name="connsiteX151" fmla="*/ 40957 w 466725"/>
                <a:gd name="connsiteY151" fmla="*/ 169545 h 1200150"/>
                <a:gd name="connsiteX152" fmla="*/ 91440 w 466725"/>
                <a:gd name="connsiteY152" fmla="*/ 158115 h 1200150"/>
                <a:gd name="connsiteX153" fmla="*/ 111442 w 466725"/>
                <a:gd name="connsiteY153" fmla="*/ 171450 h 1200150"/>
                <a:gd name="connsiteX154" fmla="*/ 111442 w 466725"/>
                <a:gd name="connsiteY154" fmla="*/ 226695 h 1200150"/>
                <a:gd name="connsiteX155" fmla="*/ 87630 w 466725"/>
                <a:gd name="connsiteY155" fmla="*/ 227648 h 1200150"/>
                <a:gd name="connsiteX156" fmla="*/ 39052 w 466725"/>
                <a:gd name="connsiteY156" fmla="*/ 227648 h 1200150"/>
                <a:gd name="connsiteX157" fmla="*/ 40957 w 466725"/>
                <a:gd name="connsiteY157" fmla="*/ 1695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66725" h="120015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B8D3BFA2-F196-49F9-83A9-8D04B69F78D9}"/>
                </a:ext>
              </a:extLst>
            </p:cNvPr>
            <p:cNvSpPr/>
            <p:nvPr/>
          </p:nvSpPr>
          <p:spPr>
            <a:xfrm>
              <a:off x="5975196" y="1441944"/>
              <a:ext cx="158861" cy="551600"/>
            </a:xfrm>
            <a:custGeom>
              <a:avLst/>
              <a:gdLst>
                <a:gd name="connsiteX0" fmla="*/ 344805 w 342900"/>
                <a:gd name="connsiteY0" fmla="*/ 1193721 h 1190625"/>
                <a:gd name="connsiteX1" fmla="*/ 342900 w 342900"/>
                <a:gd name="connsiteY1" fmla="*/ 1161335 h 1190625"/>
                <a:gd name="connsiteX2" fmla="*/ 342900 w 342900"/>
                <a:gd name="connsiteY2" fmla="*/ 116443 h 1190625"/>
                <a:gd name="connsiteX3" fmla="*/ 342900 w 342900"/>
                <a:gd name="connsiteY3" fmla="*/ 86916 h 1190625"/>
                <a:gd name="connsiteX4" fmla="*/ 304800 w 342900"/>
                <a:gd name="connsiteY4" fmla="*/ 84058 h 1190625"/>
                <a:gd name="connsiteX5" fmla="*/ 303848 w 342900"/>
                <a:gd name="connsiteY5" fmla="*/ 17383 h 1190625"/>
                <a:gd name="connsiteX6" fmla="*/ 291465 w 342900"/>
                <a:gd name="connsiteY6" fmla="*/ 1191 h 1190625"/>
                <a:gd name="connsiteX7" fmla="*/ 237173 w 342900"/>
                <a:gd name="connsiteY7" fmla="*/ 238 h 1190625"/>
                <a:gd name="connsiteX8" fmla="*/ 237173 w 342900"/>
                <a:gd name="connsiteY8" fmla="*/ 86916 h 1190625"/>
                <a:gd name="connsiteX9" fmla="*/ 0 w 342900"/>
                <a:gd name="connsiteY9" fmla="*/ 86916 h 1190625"/>
                <a:gd name="connsiteX10" fmla="*/ 0 w 342900"/>
                <a:gd name="connsiteY10" fmla="*/ 1193721 h 1190625"/>
                <a:gd name="connsiteX11" fmla="*/ 344805 w 342900"/>
                <a:gd name="connsiteY11" fmla="*/ 1193721 h 1190625"/>
                <a:gd name="connsiteX12" fmla="*/ 315278 w 342900"/>
                <a:gd name="connsiteY12" fmla="*/ 971788 h 1190625"/>
                <a:gd name="connsiteX13" fmla="*/ 238125 w 342900"/>
                <a:gd name="connsiteY13" fmla="*/ 971788 h 1190625"/>
                <a:gd name="connsiteX14" fmla="*/ 238125 w 342900"/>
                <a:gd name="connsiteY14" fmla="*/ 885110 h 1190625"/>
                <a:gd name="connsiteX15" fmla="*/ 315278 w 342900"/>
                <a:gd name="connsiteY15" fmla="*/ 885110 h 1190625"/>
                <a:gd name="connsiteX16" fmla="*/ 315278 w 342900"/>
                <a:gd name="connsiteY16" fmla="*/ 971788 h 1190625"/>
                <a:gd name="connsiteX17" fmla="*/ 315278 w 342900"/>
                <a:gd name="connsiteY17" fmla="*/ 724138 h 1190625"/>
                <a:gd name="connsiteX18" fmla="*/ 238125 w 342900"/>
                <a:gd name="connsiteY18" fmla="*/ 724138 h 1190625"/>
                <a:gd name="connsiteX19" fmla="*/ 238125 w 342900"/>
                <a:gd name="connsiteY19" fmla="*/ 637460 h 1190625"/>
                <a:gd name="connsiteX20" fmla="*/ 315278 w 342900"/>
                <a:gd name="connsiteY20" fmla="*/ 637460 h 1190625"/>
                <a:gd name="connsiteX21" fmla="*/ 315278 w 342900"/>
                <a:gd name="connsiteY21" fmla="*/ 724138 h 1190625"/>
                <a:gd name="connsiteX22" fmla="*/ 239078 w 342900"/>
                <a:gd name="connsiteY22" fmla="*/ 265033 h 1190625"/>
                <a:gd name="connsiteX23" fmla="*/ 316230 w 342900"/>
                <a:gd name="connsiteY23" fmla="*/ 265033 h 1190625"/>
                <a:gd name="connsiteX24" fmla="*/ 316230 w 342900"/>
                <a:gd name="connsiteY24" fmla="*/ 353616 h 1190625"/>
                <a:gd name="connsiteX25" fmla="*/ 239078 w 342900"/>
                <a:gd name="connsiteY25" fmla="*/ 353616 h 1190625"/>
                <a:gd name="connsiteX26" fmla="*/ 239078 w 342900"/>
                <a:gd name="connsiteY26" fmla="*/ 265033 h 1190625"/>
                <a:gd name="connsiteX27" fmla="*/ 238125 w 342900"/>
                <a:gd name="connsiteY27" fmla="*/ 388858 h 1190625"/>
                <a:gd name="connsiteX28" fmla="*/ 314325 w 342900"/>
                <a:gd name="connsiteY28" fmla="*/ 388858 h 1190625"/>
                <a:gd name="connsiteX29" fmla="*/ 314325 w 342900"/>
                <a:gd name="connsiteY29" fmla="*/ 477441 h 1190625"/>
                <a:gd name="connsiteX30" fmla="*/ 238125 w 342900"/>
                <a:gd name="connsiteY30" fmla="*/ 477441 h 1190625"/>
                <a:gd name="connsiteX31" fmla="*/ 238125 w 342900"/>
                <a:gd name="connsiteY31" fmla="*/ 388858 h 1190625"/>
                <a:gd name="connsiteX32" fmla="*/ 238125 w 342900"/>
                <a:gd name="connsiteY32" fmla="*/ 761285 h 1190625"/>
                <a:gd name="connsiteX33" fmla="*/ 314325 w 342900"/>
                <a:gd name="connsiteY33" fmla="*/ 761285 h 1190625"/>
                <a:gd name="connsiteX34" fmla="*/ 314325 w 342900"/>
                <a:gd name="connsiteY34" fmla="*/ 848916 h 1190625"/>
                <a:gd name="connsiteX35" fmla="*/ 238125 w 342900"/>
                <a:gd name="connsiteY35" fmla="*/ 848916 h 1190625"/>
                <a:gd name="connsiteX36" fmla="*/ 238125 w 342900"/>
                <a:gd name="connsiteY36" fmla="*/ 761285 h 1190625"/>
                <a:gd name="connsiteX37" fmla="*/ 103823 w 342900"/>
                <a:gd name="connsiteY37" fmla="*/ 1094660 h 1190625"/>
                <a:gd name="connsiteX38" fmla="*/ 26670 w 342900"/>
                <a:gd name="connsiteY38" fmla="*/ 1094660 h 1190625"/>
                <a:gd name="connsiteX39" fmla="*/ 26670 w 342900"/>
                <a:gd name="connsiteY39" fmla="*/ 1008935 h 1190625"/>
                <a:gd name="connsiteX40" fmla="*/ 103823 w 342900"/>
                <a:gd name="connsiteY40" fmla="*/ 1008935 h 1190625"/>
                <a:gd name="connsiteX41" fmla="*/ 103823 w 342900"/>
                <a:gd name="connsiteY41" fmla="*/ 1094660 h 1190625"/>
                <a:gd name="connsiteX42" fmla="*/ 103823 w 342900"/>
                <a:gd name="connsiteY42" fmla="*/ 971788 h 1190625"/>
                <a:gd name="connsiteX43" fmla="*/ 27623 w 342900"/>
                <a:gd name="connsiteY43" fmla="*/ 971788 h 1190625"/>
                <a:gd name="connsiteX44" fmla="*/ 27623 w 342900"/>
                <a:gd name="connsiteY44" fmla="*/ 885110 h 1190625"/>
                <a:gd name="connsiteX45" fmla="*/ 103823 w 342900"/>
                <a:gd name="connsiteY45" fmla="*/ 885110 h 1190625"/>
                <a:gd name="connsiteX46" fmla="*/ 103823 w 342900"/>
                <a:gd name="connsiteY46" fmla="*/ 971788 h 1190625"/>
                <a:gd name="connsiteX47" fmla="*/ 104775 w 342900"/>
                <a:gd name="connsiteY47" fmla="*/ 847010 h 1190625"/>
                <a:gd name="connsiteX48" fmla="*/ 28575 w 342900"/>
                <a:gd name="connsiteY48" fmla="*/ 847010 h 1190625"/>
                <a:gd name="connsiteX49" fmla="*/ 28575 w 342900"/>
                <a:gd name="connsiteY49" fmla="*/ 760333 h 1190625"/>
                <a:gd name="connsiteX50" fmla="*/ 104775 w 342900"/>
                <a:gd name="connsiteY50" fmla="*/ 760333 h 1190625"/>
                <a:gd name="connsiteX51" fmla="*/ 104775 w 342900"/>
                <a:gd name="connsiteY51" fmla="*/ 847010 h 1190625"/>
                <a:gd name="connsiteX52" fmla="*/ 28575 w 342900"/>
                <a:gd name="connsiteY52" fmla="*/ 724138 h 1190625"/>
                <a:gd name="connsiteX53" fmla="*/ 28575 w 342900"/>
                <a:gd name="connsiteY53" fmla="*/ 637460 h 1190625"/>
                <a:gd name="connsiteX54" fmla="*/ 104775 w 342900"/>
                <a:gd name="connsiteY54" fmla="*/ 637460 h 1190625"/>
                <a:gd name="connsiteX55" fmla="*/ 104775 w 342900"/>
                <a:gd name="connsiteY55" fmla="*/ 724138 h 1190625"/>
                <a:gd name="connsiteX56" fmla="*/ 28575 w 342900"/>
                <a:gd name="connsiteY56" fmla="*/ 724138 h 1190625"/>
                <a:gd name="connsiteX57" fmla="*/ 104775 w 342900"/>
                <a:gd name="connsiteY57" fmla="*/ 601266 h 1190625"/>
                <a:gd name="connsiteX58" fmla="*/ 27623 w 342900"/>
                <a:gd name="connsiteY58" fmla="*/ 601266 h 1190625"/>
                <a:gd name="connsiteX59" fmla="*/ 27623 w 342900"/>
                <a:gd name="connsiteY59" fmla="*/ 514588 h 1190625"/>
                <a:gd name="connsiteX60" fmla="*/ 104775 w 342900"/>
                <a:gd name="connsiteY60" fmla="*/ 514588 h 1190625"/>
                <a:gd name="connsiteX61" fmla="*/ 104775 w 342900"/>
                <a:gd name="connsiteY61" fmla="*/ 601266 h 1190625"/>
                <a:gd name="connsiteX62" fmla="*/ 209550 w 342900"/>
                <a:gd name="connsiteY62" fmla="*/ 1094660 h 1190625"/>
                <a:gd name="connsiteX63" fmla="*/ 132398 w 342900"/>
                <a:gd name="connsiteY63" fmla="*/ 1094660 h 1190625"/>
                <a:gd name="connsiteX64" fmla="*/ 132398 w 342900"/>
                <a:gd name="connsiteY64" fmla="*/ 1008935 h 1190625"/>
                <a:gd name="connsiteX65" fmla="*/ 209550 w 342900"/>
                <a:gd name="connsiteY65" fmla="*/ 1008935 h 1190625"/>
                <a:gd name="connsiteX66" fmla="*/ 209550 w 342900"/>
                <a:gd name="connsiteY66" fmla="*/ 1094660 h 1190625"/>
                <a:gd name="connsiteX67" fmla="*/ 132398 w 342900"/>
                <a:gd name="connsiteY67" fmla="*/ 476488 h 1190625"/>
                <a:gd name="connsiteX68" fmla="*/ 132398 w 342900"/>
                <a:gd name="connsiteY68" fmla="*/ 387906 h 1190625"/>
                <a:gd name="connsiteX69" fmla="*/ 208598 w 342900"/>
                <a:gd name="connsiteY69" fmla="*/ 387906 h 1190625"/>
                <a:gd name="connsiteX70" fmla="*/ 208598 w 342900"/>
                <a:gd name="connsiteY70" fmla="*/ 476488 h 1190625"/>
                <a:gd name="connsiteX71" fmla="*/ 132398 w 342900"/>
                <a:gd name="connsiteY71" fmla="*/ 476488 h 1190625"/>
                <a:gd name="connsiteX72" fmla="*/ 209550 w 342900"/>
                <a:gd name="connsiteY72" fmla="*/ 971788 h 1190625"/>
                <a:gd name="connsiteX73" fmla="*/ 132398 w 342900"/>
                <a:gd name="connsiteY73" fmla="*/ 971788 h 1190625"/>
                <a:gd name="connsiteX74" fmla="*/ 132398 w 342900"/>
                <a:gd name="connsiteY74" fmla="*/ 885110 h 1190625"/>
                <a:gd name="connsiteX75" fmla="*/ 209550 w 342900"/>
                <a:gd name="connsiteY75" fmla="*/ 885110 h 1190625"/>
                <a:gd name="connsiteX76" fmla="*/ 209550 w 342900"/>
                <a:gd name="connsiteY76" fmla="*/ 971788 h 1190625"/>
                <a:gd name="connsiteX77" fmla="*/ 209550 w 342900"/>
                <a:gd name="connsiteY77" fmla="*/ 724138 h 1190625"/>
                <a:gd name="connsiteX78" fmla="*/ 132398 w 342900"/>
                <a:gd name="connsiteY78" fmla="*/ 724138 h 1190625"/>
                <a:gd name="connsiteX79" fmla="*/ 132398 w 342900"/>
                <a:gd name="connsiteY79" fmla="*/ 637460 h 1190625"/>
                <a:gd name="connsiteX80" fmla="*/ 209550 w 342900"/>
                <a:gd name="connsiteY80" fmla="*/ 637460 h 1190625"/>
                <a:gd name="connsiteX81" fmla="*/ 209550 w 342900"/>
                <a:gd name="connsiteY81" fmla="*/ 724138 h 1190625"/>
                <a:gd name="connsiteX82" fmla="*/ 209550 w 342900"/>
                <a:gd name="connsiteY82" fmla="*/ 601266 h 1190625"/>
                <a:gd name="connsiteX83" fmla="*/ 133350 w 342900"/>
                <a:gd name="connsiteY83" fmla="*/ 601266 h 1190625"/>
                <a:gd name="connsiteX84" fmla="*/ 133350 w 342900"/>
                <a:gd name="connsiteY84" fmla="*/ 514588 h 1190625"/>
                <a:gd name="connsiteX85" fmla="*/ 209550 w 342900"/>
                <a:gd name="connsiteY85" fmla="*/ 514588 h 1190625"/>
                <a:gd name="connsiteX86" fmla="*/ 209550 w 342900"/>
                <a:gd name="connsiteY86" fmla="*/ 601266 h 1190625"/>
                <a:gd name="connsiteX87" fmla="*/ 133350 w 342900"/>
                <a:gd name="connsiteY87" fmla="*/ 142160 h 1190625"/>
                <a:gd name="connsiteX88" fmla="*/ 209550 w 342900"/>
                <a:gd name="connsiteY88" fmla="*/ 142160 h 1190625"/>
                <a:gd name="connsiteX89" fmla="*/ 209550 w 342900"/>
                <a:gd name="connsiteY89" fmla="*/ 230743 h 1190625"/>
                <a:gd name="connsiteX90" fmla="*/ 133350 w 342900"/>
                <a:gd name="connsiteY90" fmla="*/ 230743 h 1190625"/>
                <a:gd name="connsiteX91" fmla="*/ 133350 w 342900"/>
                <a:gd name="connsiteY91" fmla="*/ 142160 h 1190625"/>
                <a:gd name="connsiteX92" fmla="*/ 132398 w 342900"/>
                <a:gd name="connsiteY92" fmla="*/ 265033 h 1190625"/>
                <a:gd name="connsiteX93" fmla="*/ 209550 w 342900"/>
                <a:gd name="connsiteY93" fmla="*/ 265033 h 1190625"/>
                <a:gd name="connsiteX94" fmla="*/ 209550 w 342900"/>
                <a:gd name="connsiteY94" fmla="*/ 353616 h 1190625"/>
                <a:gd name="connsiteX95" fmla="*/ 132398 w 342900"/>
                <a:gd name="connsiteY95" fmla="*/ 353616 h 1190625"/>
                <a:gd name="connsiteX96" fmla="*/ 132398 w 342900"/>
                <a:gd name="connsiteY96" fmla="*/ 265033 h 1190625"/>
                <a:gd name="connsiteX97" fmla="*/ 26670 w 342900"/>
                <a:gd name="connsiteY97" fmla="*/ 153591 h 1190625"/>
                <a:gd name="connsiteX98" fmla="*/ 40005 w 342900"/>
                <a:gd name="connsiteY98" fmla="*/ 140256 h 1190625"/>
                <a:gd name="connsiteX99" fmla="*/ 103823 w 342900"/>
                <a:gd name="connsiteY99" fmla="*/ 139303 h 1190625"/>
                <a:gd name="connsiteX100" fmla="*/ 103823 w 342900"/>
                <a:gd name="connsiteY100" fmla="*/ 230743 h 1190625"/>
                <a:gd name="connsiteX101" fmla="*/ 38100 w 342900"/>
                <a:gd name="connsiteY101" fmla="*/ 229791 h 1190625"/>
                <a:gd name="connsiteX102" fmla="*/ 27623 w 342900"/>
                <a:gd name="connsiteY102" fmla="*/ 216456 h 1190625"/>
                <a:gd name="connsiteX103" fmla="*/ 26670 w 342900"/>
                <a:gd name="connsiteY103" fmla="*/ 153591 h 1190625"/>
                <a:gd name="connsiteX104" fmla="*/ 26670 w 342900"/>
                <a:gd name="connsiteY104" fmla="*/ 325993 h 1190625"/>
                <a:gd name="connsiteX105" fmla="*/ 104775 w 342900"/>
                <a:gd name="connsiteY105" fmla="*/ 266938 h 1190625"/>
                <a:gd name="connsiteX106" fmla="*/ 104775 w 342900"/>
                <a:gd name="connsiteY106" fmla="*/ 355521 h 1190625"/>
                <a:gd name="connsiteX107" fmla="*/ 38100 w 342900"/>
                <a:gd name="connsiteY107" fmla="*/ 354568 h 1190625"/>
                <a:gd name="connsiteX108" fmla="*/ 26670 w 342900"/>
                <a:gd name="connsiteY108" fmla="*/ 342185 h 1190625"/>
                <a:gd name="connsiteX109" fmla="*/ 26670 w 342900"/>
                <a:gd name="connsiteY109" fmla="*/ 325993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42900" h="1190625">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w="9525" cap="flat">
              <a:noFill/>
              <a:prstDash val="solid"/>
              <a:miter/>
            </a:ln>
          </p:spPr>
          <p:txBody>
            <a:bodyPr rtlCol="0" anchor="ctr"/>
            <a:lstStyle/>
            <a:p>
              <a:endParaRPr lang="en-US"/>
            </a:p>
          </p:txBody>
        </p:sp>
      </p:grpSp>
      <p:grpSp>
        <p:nvGrpSpPr>
          <p:cNvPr id="127" name="Group 126">
            <a:extLst>
              <a:ext uri="{FF2B5EF4-FFF2-40B4-BE49-F238E27FC236}">
                <a16:creationId xmlns:a16="http://schemas.microsoft.com/office/drawing/2014/main" id="{ECE682B8-5BD4-4732-9491-F4A67F6D0095}"/>
              </a:ext>
            </a:extLst>
          </p:cNvPr>
          <p:cNvGrpSpPr/>
          <p:nvPr/>
        </p:nvGrpSpPr>
        <p:grpSpPr>
          <a:xfrm rot="2779377">
            <a:off x="6882919" y="891553"/>
            <a:ext cx="612565" cy="807484"/>
            <a:chOff x="5733204" y="4148522"/>
            <a:chExt cx="1306402" cy="1722100"/>
          </a:xfrm>
        </p:grpSpPr>
        <p:grpSp>
          <p:nvGrpSpPr>
            <p:cNvPr id="128" name="Group 127">
              <a:extLst>
                <a:ext uri="{FF2B5EF4-FFF2-40B4-BE49-F238E27FC236}">
                  <a16:creationId xmlns:a16="http://schemas.microsoft.com/office/drawing/2014/main" id="{992857E0-9B62-493F-A111-D9EF7F78869B}"/>
                </a:ext>
              </a:extLst>
            </p:cNvPr>
            <p:cNvGrpSpPr/>
            <p:nvPr/>
          </p:nvGrpSpPr>
          <p:grpSpPr>
            <a:xfrm>
              <a:off x="5733204" y="4148522"/>
              <a:ext cx="1306402" cy="1722100"/>
              <a:chOff x="2445111" y="599435"/>
              <a:chExt cx="5312311" cy="7002691"/>
            </a:xfrm>
            <a:solidFill>
              <a:schemeClr val="accent3"/>
            </a:solidFill>
          </p:grpSpPr>
          <p:sp>
            <p:nvSpPr>
              <p:cNvPr id="133" name="Freeform: Shape 132">
                <a:extLst>
                  <a:ext uri="{FF2B5EF4-FFF2-40B4-BE49-F238E27FC236}">
                    <a16:creationId xmlns:a16="http://schemas.microsoft.com/office/drawing/2014/main" id="{766ABEC5-ACD6-42E5-A96E-6BEB7E14B6EB}"/>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D5B7E80D-D016-43CF-8467-C0B9A50C4F7B}"/>
                  </a:ext>
                </a:extLst>
              </p:cNvPr>
              <p:cNvSpPr/>
              <p:nvPr/>
            </p:nvSpPr>
            <p:spPr>
              <a:xfrm>
                <a:off x="2473235" y="4334670"/>
                <a:ext cx="1615901" cy="31589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986845B7-1E20-4243-865B-FB714623E09B}"/>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nvGrpSpPr>
            <p:cNvPr id="129" name="Group 128">
              <a:extLst>
                <a:ext uri="{FF2B5EF4-FFF2-40B4-BE49-F238E27FC236}">
                  <a16:creationId xmlns:a16="http://schemas.microsoft.com/office/drawing/2014/main" id="{3846B13F-CF9C-45C6-9F45-A818A825B7B8}"/>
                </a:ext>
              </a:extLst>
            </p:cNvPr>
            <p:cNvGrpSpPr/>
            <p:nvPr/>
          </p:nvGrpSpPr>
          <p:grpSpPr>
            <a:xfrm>
              <a:off x="5960899" y="4970731"/>
              <a:ext cx="821311" cy="845919"/>
              <a:chOff x="954383" y="599435"/>
              <a:chExt cx="6803039" cy="7006874"/>
            </a:xfrm>
            <a:solidFill>
              <a:schemeClr val="accent3"/>
            </a:solidFill>
          </p:grpSpPr>
          <p:sp>
            <p:nvSpPr>
              <p:cNvPr id="130" name="Freeform: Shape 129">
                <a:extLst>
                  <a:ext uri="{FF2B5EF4-FFF2-40B4-BE49-F238E27FC236}">
                    <a16:creationId xmlns:a16="http://schemas.microsoft.com/office/drawing/2014/main" id="{783D043E-F20A-4CA0-9C3B-8029FEA6F9C3}"/>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B6BCA537-0004-40B7-AB2B-A9EF9D429073}"/>
                  </a:ext>
                </a:extLst>
              </p:cNvPr>
              <p:cNvSpPr/>
              <p:nvPr/>
            </p:nvSpPr>
            <p:spPr>
              <a:xfrm>
                <a:off x="954383" y="4447323"/>
                <a:ext cx="1615901" cy="3158986"/>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8C39085-AF1A-4ECA-BBCB-4807E6143976}"/>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grpSp>
        <p:nvGrpSpPr>
          <p:cNvPr id="136" name="Group 135">
            <a:extLst>
              <a:ext uri="{FF2B5EF4-FFF2-40B4-BE49-F238E27FC236}">
                <a16:creationId xmlns:a16="http://schemas.microsoft.com/office/drawing/2014/main" id="{13822EB5-523E-4C82-A4CD-F151154C2A33}"/>
              </a:ext>
            </a:extLst>
          </p:cNvPr>
          <p:cNvGrpSpPr/>
          <p:nvPr/>
        </p:nvGrpSpPr>
        <p:grpSpPr>
          <a:xfrm rot="18305502">
            <a:off x="4593929" y="1486661"/>
            <a:ext cx="889290" cy="318443"/>
            <a:chOff x="2751274" y="4274125"/>
            <a:chExt cx="1502839" cy="538144"/>
          </a:xfrm>
        </p:grpSpPr>
        <p:sp>
          <p:nvSpPr>
            <p:cNvPr id="137" name="Freeform: Shape 136">
              <a:extLst>
                <a:ext uri="{FF2B5EF4-FFF2-40B4-BE49-F238E27FC236}">
                  <a16:creationId xmlns:a16="http://schemas.microsoft.com/office/drawing/2014/main" id="{CB4B5651-3798-4C82-9B98-AD8870D8932E}"/>
                </a:ext>
              </a:extLst>
            </p:cNvPr>
            <p:cNvSpPr/>
            <p:nvPr/>
          </p:nvSpPr>
          <p:spPr>
            <a:xfrm>
              <a:off x="2751274"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EB5C5F8-527E-4E08-9DBF-E2FF9FFD89BB}"/>
                </a:ext>
              </a:extLst>
            </p:cNvPr>
            <p:cNvSpPr/>
            <p:nvPr/>
          </p:nvSpPr>
          <p:spPr>
            <a:xfrm>
              <a:off x="3010694" y="4274125"/>
              <a:ext cx="592070" cy="490966"/>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847BB29C-A56C-419B-95ED-154F2D072E78}"/>
                </a:ext>
              </a:extLst>
            </p:cNvPr>
            <p:cNvSpPr/>
            <p:nvPr/>
          </p:nvSpPr>
          <p:spPr>
            <a:xfrm>
              <a:off x="3593508" y="4427305"/>
              <a:ext cx="369266" cy="306207"/>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E25FFA65-E02C-4117-9472-B796ABF2FC02}"/>
                </a:ext>
              </a:extLst>
            </p:cNvPr>
            <p:cNvSpPr/>
            <p:nvPr/>
          </p:nvSpPr>
          <p:spPr>
            <a:xfrm>
              <a:off x="3958709" y="4512144"/>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grpSp>
      <p:grpSp>
        <p:nvGrpSpPr>
          <p:cNvPr id="141" name="Group 140">
            <a:extLst>
              <a:ext uri="{FF2B5EF4-FFF2-40B4-BE49-F238E27FC236}">
                <a16:creationId xmlns:a16="http://schemas.microsoft.com/office/drawing/2014/main" id="{A0AED753-A5F1-4786-A3CB-CAECBB79D969}"/>
              </a:ext>
            </a:extLst>
          </p:cNvPr>
          <p:cNvGrpSpPr/>
          <p:nvPr/>
        </p:nvGrpSpPr>
        <p:grpSpPr>
          <a:xfrm rot="20616275">
            <a:off x="5299953" y="850101"/>
            <a:ext cx="822437" cy="417980"/>
            <a:chOff x="1786971" y="4942919"/>
            <a:chExt cx="2041538" cy="1037553"/>
          </a:xfrm>
        </p:grpSpPr>
        <p:sp>
          <p:nvSpPr>
            <p:cNvPr id="142" name="Rectangle: Rounded Corners 141">
              <a:extLst>
                <a:ext uri="{FF2B5EF4-FFF2-40B4-BE49-F238E27FC236}">
                  <a16:creationId xmlns:a16="http://schemas.microsoft.com/office/drawing/2014/main" id="{7447D596-ACB5-4424-96E8-9DAB3FEC36AC}"/>
                </a:ext>
              </a:extLst>
            </p:cNvPr>
            <p:cNvSpPr/>
            <p:nvPr/>
          </p:nvSpPr>
          <p:spPr>
            <a:xfrm>
              <a:off x="1886713" y="4942919"/>
              <a:ext cx="1842053" cy="62168"/>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a:extLst>
                <a:ext uri="{FF2B5EF4-FFF2-40B4-BE49-F238E27FC236}">
                  <a16:creationId xmlns:a16="http://schemas.microsoft.com/office/drawing/2014/main" id="{DA35CCDD-1D1E-4CB2-87D2-4C2DBD82BF7D}"/>
                </a:ext>
              </a:extLst>
            </p:cNvPr>
            <p:cNvSpPr/>
            <p:nvPr/>
          </p:nvSpPr>
          <p:spPr>
            <a:xfrm>
              <a:off x="1786971" y="5005087"/>
              <a:ext cx="2041538" cy="972483"/>
            </a:xfrm>
            <a:prstGeom prst="trapezoid">
              <a:avLst>
                <a:gd name="adj" fmla="val 1541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a:extLst>
                <a:ext uri="{FF2B5EF4-FFF2-40B4-BE49-F238E27FC236}">
                  <a16:creationId xmlns:a16="http://schemas.microsoft.com/office/drawing/2014/main" id="{2ADB4862-A01A-4868-B964-13C3643102BC}"/>
                </a:ext>
              </a:extLst>
            </p:cNvPr>
            <p:cNvSpPr/>
            <p:nvPr/>
          </p:nvSpPr>
          <p:spPr>
            <a:xfrm>
              <a:off x="1950379" y="5043805"/>
              <a:ext cx="1714722" cy="187750"/>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a:extLst>
                <a:ext uri="{FF2B5EF4-FFF2-40B4-BE49-F238E27FC236}">
                  <a16:creationId xmlns:a16="http://schemas.microsoft.com/office/drawing/2014/main" id="{BB260B09-5284-4ED4-AC15-61105CD48A51}"/>
                </a:ext>
              </a:extLst>
            </p:cNvPr>
            <p:cNvGrpSpPr/>
            <p:nvPr/>
          </p:nvGrpSpPr>
          <p:grpSpPr>
            <a:xfrm>
              <a:off x="2260924" y="5043805"/>
              <a:ext cx="1107473" cy="187751"/>
              <a:chOff x="7962899" y="2433000"/>
              <a:chExt cx="2294160" cy="371747"/>
            </a:xfrm>
          </p:grpSpPr>
          <p:grpSp>
            <p:nvGrpSpPr>
              <p:cNvPr id="199" name="Group 198">
                <a:extLst>
                  <a:ext uri="{FF2B5EF4-FFF2-40B4-BE49-F238E27FC236}">
                    <a16:creationId xmlns:a16="http://schemas.microsoft.com/office/drawing/2014/main" id="{F0960AB9-296A-4545-BFBD-EAE05F5A14F4}"/>
                  </a:ext>
                </a:extLst>
              </p:cNvPr>
              <p:cNvGrpSpPr/>
              <p:nvPr/>
            </p:nvGrpSpPr>
            <p:grpSpPr>
              <a:xfrm>
                <a:off x="7962899" y="2433000"/>
                <a:ext cx="344267" cy="371747"/>
                <a:chOff x="6383215" y="2833551"/>
                <a:chExt cx="240196" cy="371747"/>
              </a:xfrm>
            </p:grpSpPr>
            <p:sp>
              <p:nvSpPr>
                <p:cNvPr id="208" name="Rectangle 207">
                  <a:extLst>
                    <a:ext uri="{FF2B5EF4-FFF2-40B4-BE49-F238E27FC236}">
                      <a16:creationId xmlns:a16="http://schemas.microsoft.com/office/drawing/2014/main" id="{B64C8C39-A170-4025-8B64-C55A9C7D233C}"/>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60E3A525-C86A-4528-8E2C-691ED26FD651}"/>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a:extLst>
                    <a:ext uri="{FF2B5EF4-FFF2-40B4-BE49-F238E27FC236}">
                      <a16:creationId xmlns:a16="http://schemas.microsoft.com/office/drawing/2014/main" id="{B2BCC827-63B2-43E2-9F03-42CF91DD8A45}"/>
                    </a:ext>
                  </a:extLst>
                </p:cNvPr>
                <p:cNvSpPr/>
                <p:nvPr/>
              </p:nvSpPr>
              <p:spPr>
                <a:xfrm>
                  <a:off x="6383215" y="2936632"/>
                  <a:ext cx="240196" cy="93782"/>
                </a:xfrm>
                <a:prstGeom prst="trapezoid">
                  <a:avLst>
                    <a:gd name="adj" fmla="val 7468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a:extLst>
                  <a:ext uri="{FF2B5EF4-FFF2-40B4-BE49-F238E27FC236}">
                    <a16:creationId xmlns:a16="http://schemas.microsoft.com/office/drawing/2014/main" id="{EE79BC89-3B92-4CEA-A18B-29E82159FA04}"/>
                  </a:ext>
                </a:extLst>
              </p:cNvPr>
              <p:cNvGrpSpPr/>
              <p:nvPr/>
            </p:nvGrpSpPr>
            <p:grpSpPr>
              <a:xfrm>
                <a:off x="8933083" y="2433000"/>
                <a:ext cx="344267" cy="371747"/>
                <a:chOff x="6383215" y="2833551"/>
                <a:chExt cx="240196" cy="371747"/>
              </a:xfrm>
            </p:grpSpPr>
            <p:sp>
              <p:nvSpPr>
                <p:cNvPr id="205" name="Rectangle 204">
                  <a:extLst>
                    <a:ext uri="{FF2B5EF4-FFF2-40B4-BE49-F238E27FC236}">
                      <a16:creationId xmlns:a16="http://schemas.microsoft.com/office/drawing/2014/main" id="{4F3F5E0B-1563-4640-AB5A-7500C14D1E84}"/>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A4DFC1FD-BB29-452D-A501-F24355354C37}"/>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a:extLst>
                    <a:ext uri="{FF2B5EF4-FFF2-40B4-BE49-F238E27FC236}">
                      <a16:creationId xmlns:a16="http://schemas.microsoft.com/office/drawing/2014/main" id="{69A66F7B-F619-41E5-9573-9F342491B392}"/>
                    </a:ext>
                  </a:extLst>
                </p:cNvPr>
                <p:cNvSpPr/>
                <p:nvPr/>
              </p:nvSpPr>
              <p:spPr>
                <a:xfrm>
                  <a:off x="6383215" y="2936632"/>
                  <a:ext cx="240196" cy="93782"/>
                </a:xfrm>
                <a:prstGeom prst="trapezoid">
                  <a:avLst>
                    <a:gd name="adj" fmla="val 6772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200">
                <a:extLst>
                  <a:ext uri="{FF2B5EF4-FFF2-40B4-BE49-F238E27FC236}">
                    <a16:creationId xmlns:a16="http://schemas.microsoft.com/office/drawing/2014/main" id="{A5755627-7909-4AC8-AA8E-1F75FE65BB28}"/>
                  </a:ext>
                </a:extLst>
              </p:cNvPr>
              <p:cNvGrpSpPr/>
              <p:nvPr/>
            </p:nvGrpSpPr>
            <p:grpSpPr>
              <a:xfrm>
                <a:off x="9912792" y="2433000"/>
                <a:ext cx="344267" cy="371747"/>
                <a:chOff x="6383215" y="2833551"/>
                <a:chExt cx="240196" cy="371747"/>
              </a:xfrm>
            </p:grpSpPr>
            <p:sp>
              <p:nvSpPr>
                <p:cNvPr id="202" name="Rectangle 201">
                  <a:extLst>
                    <a:ext uri="{FF2B5EF4-FFF2-40B4-BE49-F238E27FC236}">
                      <a16:creationId xmlns:a16="http://schemas.microsoft.com/office/drawing/2014/main" id="{1007F6FB-9E07-4A83-B4A0-AF79E3419044}"/>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852D144E-3CC4-4026-BAAA-8E24C5C819CC}"/>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a:extLst>
                    <a:ext uri="{FF2B5EF4-FFF2-40B4-BE49-F238E27FC236}">
                      <a16:creationId xmlns:a16="http://schemas.microsoft.com/office/drawing/2014/main" id="{869A4A3C-B911-4397-9489-5304F0CE46D8}"/>
                    </a:ext>
                  </a:extLst>
                </p:cNvPr>
                <p:cNvSpPr/>
                <p:nvPr/>
              </p:nvSpPr>
              <p:spPr>
                <a:xfrm>
                  <a:off x="6383215" y="2936632"/>
                  <a:ext cx="240196" cy="93782"/>
                </a:xfrm>
                <a:prstGeom prst="trapezoid">
                  <a:avLst>
                    <a:gd name="adj" fmla="val 7120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6" name="Trapezoid 145">
              <a:extLst>
                <a:ext uri="{FF2B5EF4-FFF2-40B4-BE49-F238E27FC236}">
                  <a16:creationId xmlns:a16="http://schemas.microsoft.com/office/drawing/2014/main" id="{0EA9601F-A088-4C4A-9905-C84DB0F86628}"/>
                </a:ext>
              </a:extLst>
            </p:cNvPr>
            <p:cNvSpPr/>
            <p:nvPr/>
          </p:nvSpPr>
          <p:spPr>
            <a:xfrm>
              <a:off x="1842501"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rapezoid 146">
              <a:extLst>
                <a:ext uri="{FF2B5EF4-FFF2-40B4-BE49-F238E27FC236}">
                  <a16:creationId xmlns:a16="http://schemas.microsoft.com/office/drawing/2014/main" id="{C1D981AE-AC60-4BD7-BE4A-199A1B1B9A14}"/>
                </a:ext>
              </a:extLst>
            </p:cNvPr>
            <p:cNvSpPr/>
            <p:nvPr/>
          </p:nvSpPr>
          <p:spPr>
            <a:xfrm>
              <a:off x="2313764"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rapezoid 147">
              <a:extLst>
                <a:ext uri="{FF2B5EF4-FFF2-40B4-BE49-F238E27FC236}">
                  <a16:creationId xmlns:a16="http://schemas.microsoft.com/office/drawing/2014/main" id="{DC1979EC-476C-42A2-9703-D1CD7A865388}"/>
                </a:ext>
              </a:extLst>
            </p:cNvPr>
            <p:cNvSpPr/>
            <p:nvPr/>
          </p:nvSpPr>
          <p:spPr>
            <a:xfrm>
              <a:off x="2785027"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Trapezoid 148">
              <a:extLst>
                <a:ext uri="{FF2B5EF4-FFF2-40B4-BE49-F238E27FC236}">
                  <a16:creationId xmlns:a16="http://schemas.microsoft.com/office/drawing/2014/main" id="{64F7F7C8-22FC-40DE-93B0-CECCF6DFFFD7}"/>
                </a:ext>
              </a:extLst>
            </p:cNvPr>
            <p:cNvSpPr/>
            <p:nvPr/>
          </p:nvSpPr>
          <p:spPr>
            <a:xfrm>
              <a:off x="3256290"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0" name="Group 149">
              <a:extLst>
                <a:ext uri="{FF2B5EF4-FFF2-40B4-BE49-F238E27FC236}">
                  <a16:creationId xmlns:a16="http://schemas.microsoft.com/office/drawing/2014/main" id="{99F0E612-AD4B-4CF0-ABDC-F54A10016368}"/>
                </a:ext>
              </a:extLst>
            </p:cNvPr>
            <p:cNvGrpSpPr/>
            <p:nvPr/>
          </p:nvGrpSpPr>
          <p:grpSpPr>
            <a:xfrm>
              <a:off x="1962670" y="5271362"/>
              <a:ext cx="302363" cy="682663"/>
              <a:chOff x="7384246" y="2899703"/>
              <a:chExt cx="626352" cy="1351672"/>
            </a:xfrm>
            <a:solidFill>
              <a:schemeClr val="accent4">
                <a:lumMod val="60000"/>
                <a:lumOff val="40000"/>
              </a:schemeClr>
            </a:solidFill>
          </p:grpSpPr>
          <p:sp>
            <p:nvSpPr>
              <p:cNvPr id="188" name="Rectangle: Rounded Corners 187">
                <a:extLst>
                  <a:ext uri="{FF2B5EF4-FFF2-40B4-BE49-F238E27FC236}">
                    <a16:creationId xmlns:a16="http://schemas.microsoft.com/office/drawing/2014/main" id="{93819EFF-F8AF-49C4-8FD3-33B0B5392C8B}"/>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05888C41-3543-4116-9258-0D8008043141}"/>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662D38A8-E710-4548-B8C7-A98238FE5246}"/>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420F5C40-9B65-4883-9E09-5CB04D240DB9}"/>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7A91174B-38A1-4C7E-906F-55FFC36E588E}"/>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A550042E-113C-41E5-9103-9323DB005237}"/>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BEF29CD8-3409-4F29-8A4B-D97F16E47D2E}"/>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4BC85D13-C132-4260-9AD8-DCC4622DCAA3}"/>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Rounded Corners 195">
                <a:extLst>
                  <a:ext uri="{FF2B5EF4-FFF2-40B4-BE49-F238E27FC236}">
                    <a16:creationId xmlns:a16="http://schemas.microsoft.com/office/drawing/2014/main" id="{1ED50C64-8D42-451D-A947-AE5A60FD8EF8}"/>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97873B36-6C45-4D42-8699-12FADDB13333}"/>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6FDFD072-130F-4914-B223-3E7E2A80360C}"/>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a:extLst>
                <a:ext uri="{FF2B5EF4-FFF2-40B4-BE49-F238E27FC236}">
                  <a16:creationId xmlns:a16="http://schemas.microsoft.com/office/drawing/2014/main" id="{305CCD95-A996-4579-967A-04114BB1E840}"/>
                </a:ext>
              </a:extLst>
            </p:cNvPr>
            <p:cNvGrpSpPr/>
            <p:nvPr/>
          </p:nvGrpSpPr>
          <p:grpSpPr>
            <a:xfrm>
              <a:off x="2430707" y="5271362"/>
              <a:ext cx="302363" cy="682663"/>
              <a:chOff x="7384246" y="2899703"/>
              <a:chExt cx="626352" cy="1351672"/>
            </a:xfrm>
            <a:solidFill>
              <a:schemeClr val="accent4">
                <a:lumMod val="60000"/>
                <a:lumOff val="40000"/>
              </a:schemeClr>
            </a:solidFill>
          </p:grpSpPr>
          <p:sp>
            <p:nvSpPr>
              <p:cNvPr id="177" name="Rectangle: Rounded Corners 176">
                <a:extLst>
                  <a:ext uri="{FF2B5EF4-FFF2-40B4-BE49-F238E27FC236}">
                    <a16:creationId xmlns:a16="http://schemas.microsoft.com/office/drawing/2014/main" id="{CA470CB0-A345-4222-AC54-DBDF56FF8F2D}"/>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97B50F90-62EB-4A9E-88C6-30B46A259DFF}"/>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2CD20A42-9801-4057-9B94-A49DDCC771D7}"/>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Rounded Corners 179">
                <a:extLst>
                  <a:ext uri="{FF2B5EF4-FFF2-40B4-BE49-F238E27FC236}">
                    <a16:creationId xmlns:a16="http://schemas.microsoft.com/office/drawing/2014/main" id="{C3C8E632-0240-41BF-99B1-758AF2011069}"/>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Rounded Corners 180">
                <a:extLst>
                  <a:ext uri="{FF2B5EF4-FFF2-40B4-BE49-F238E27FC236}">
                    <a16:creationId xmlns:a16="http://schemas.microsoft.com/office/drawing/2014/main" id="{78FE3A7D-7F03-4E8E-BF9B-74E6E443FF64}"/>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Rounded Corners 181">
                <a:extLst>
                  <a:ext uri="{FF2B5EF4-FFF2-40B4-BE49-F238E27FC236}">
                    <a16:creationId xmlns:a16="http://schemas.microsoft.com/office/drawing/2014/main" id="{4F79A7EE-0783-4E74-B633-88FF157E00DE}"/>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Rounded Corners 182">
                <a:extLst>
                  <a:ext uri="{FF2B5EF4-FFF2-40B4-BE49-F238E27FC236}">
                    <a16:creationId xmlns:a16="http://schemas.microsoft.com/office/drawing/2014/main" id="{60BD2208-9275-44EF-9A6E-08DF1AC572A9}"/>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Rounded Corners 183">
                <a:extLst>
                  <a:ext uri="{FF2B5EF4-FFF2-40B4-BE49-F238E27FC236}">
                    <a16:creationId xmlns:a16="http://schemas.microsoft.com/office/drawing/2014/main" id="{A76FA86B-6CA7-4817-9331-489184C831C6}"/>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Rounded Corners 184">
                <a:extLst>
                  <a:ext uri="{FF2B5EF4-FFF2-40B4-BE49-F238E27FC236}">
                    <a16:creationId xmlns:a16="http://schemas.microsoft.com/office/drawing/2014/main" id="{BFD97250-976E-4051-87F2-D520544A209A}"/>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a16="http://schemas.microsoft.com/office/drawing/2014/main" id="{DDE74128-0C20-455C-83D5-A1A74F583170}"/>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7FF35C02-025D-4C2E-BFED-0E41D0E0E6C7}"/>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a:extLst>
                <a:ext uri="{FF2B5EF4-FFF2-40B4-BE49-F238E27FC236}">
                  <a16:creationId xmlns:a16="http://schemas.microsoft.com/office/drawing/2014/main" id="{5D23EB9A-3246-4C25-AFBA-FDC71886BA26}"/>
                </a:ext>
              </a:extLst>
            </p:cNvPr>
            <p:cNvGrpSpPr/>
            <p:nvPr/>
          </p:nvGrpSpPr>
          <p:grpSpPr>
            <a:xfrm>
              <a:off x="2898745" y="5271362"/>
              <a:ext cx="302363" cy="682663"/>
              <a:chOff x="7384246" y="2899703"/>
              <a:chExt cx="626352" cy="1351672"/>
            </a:xfrm>
            <a:solidFill>
              <a:schemeClr val="accent4">
                <a:lumMod val="60000"/>
                <a:lumOff val="40000"/>
              </a:schemeClr>
            </a:solidFill>
          </p:grpSpPr>
          <p:sp>
            <p:nvSpPr>
              <p:cNvPr id="166" name="Rectangle: Rounded Corners 165">
                <a:extLst>
                  <a:ext uri="{FF2B5EF4-FFF2-40B4-BE49-F238E27FC236}">
                    <a16:creationId xmlns:a16="http://schemas.microsoft.com/office/drawing/2014/main" id="{7173BA78-9D5A-4316-B78F-FE2F0FB649C8}"/>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Rounded Corners 166">
                <a:extLst>
                  <a:ext uri="{FF2B5EF4-FFF2-40B4-BE49-F238E27FC236}">
                    <a16:creationId xmlns:a16="http://schemas.microsoft.com/office/drawing/2014/main" id="{ADE339D7-95D5-48D1-93CB-F12DF5664AF7}"/>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Rounded Corners 167">
                <a:extLst>
                  <a:ext uri="{FF2B5EF4-FFF2-40B4-BE49-F238E27FC236}">
                    <a16:creationId xmlns:a16="http://schemas.microsoft.com/office/drawing/2014/main" id="{FB766D79-1D08-4E31-AE96-772F0A13DFC4}"/>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Rounded Corners 168">
                <a:extLst>
                  <a:ext uri="{FF2B5EF4-FFF2-40B4-BE49-F238E27FC236}">
                    <a16:creationId xmlns:a16="http://schemas.microsoft.com/office/drawing/2014/main" id="{AC1E6949-9F87-4820-8A40-3B1C6BE01826}"/>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Rounded Corners 169">
                <a:extLst>
                  <a:ext uri="{FF2B5EF4-FFF2-40B4-BE49-F238E27FC236}">
                    <a16:creationId xmlns:a16="http://schemas.microsoft.com/office/drawing/2014/main" id="{06D70A2C-0CA1-430E-B355-7DDC1A98C76D}"/>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Rounded Corners 170">
                <a:extLst>
                  <a:ext uri="{FF2B5EF4-FFF2-40B4-BE49-F238E27FC236}">
                    <a16:creationId xmlns:a16="http://schemas.microsoft.com/office/drawing/2014/main" id="{E424DEA4-A2BA-4E67-BC5B-CEA176982D42}"/>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Rounded Corners 171">
                <a:extLst>
                  <a:ext uri="{FF2B5EF4-FFF2-40B4-BE49-F238E27FC236}">
                    <a16:creationId xmlns:a16="http://schemas.microsoft.com/office/drawing/2014/main" id="{B405F6FB-D76D-465B-AE2E-B0FFCEB0B9E7}"/>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D25FF45E-215E-4CAB-B547-BAD6789B3462}"/>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9CC4FC62-361C-40C6-9BBC-598D12F13E67}"/>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EEA8BC6F-34E8-4C5C-90FD-8F6D8A86F143}"/>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Rounded Corners 175">
                <a:extLst>
                  <a:ext uri="{FF2B5EF4-FFF2-40B4-BE49-F238E27FC236}">
                    <a16:creationId xmlns:a16="http://schemas.microsoft.com/office/drawing/2014/main" id="{3CED7599-7501-4E89-BFDE-B39BCAFFD832}"/>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a:extLst>
                <a:ext uri="{FF2B5EF4-FFF2-40B4-BE49-F238E27FC236}">
                  <a16:creationId xmlns:a16="http://schemas.microsoft.com/office/drawing/2014/main" id="{C32DD48E-9E7F-4BA6-BB3E-BF8E12F27CE3}"/>
                </a:ext>
              </a:extLst>
            </p:cNvPr>
            <p:cNvGrpSpPr/>
            <p:nvPr/>
          </p:nvGrpSpPr>
          <p:grpSpPr>
            <a:xfrm>
              <a:off x="3366783" y="5271362"/>
              <a:ext cx="302363" cy="682663"/>
              <a:chOff x="7384246" y="2899703"/>
              <a:chExt cx="626352" cy="1351672"/>
            </a:xfrm>
            <a:solidFill>
              <a:schemeClr val="accent4">
                <a:lumMod val="60000"/>
                <a:lumOff val="40000"/>
              </a:schemeClr>
            </a:solidFill>
          </p:grpSpPr>
          <p:sp>
            <p:nvSpPr>
              <p:cNvPr id="155" name="Rectangle: Rounded Corners 154">
                <a:extLst>
                  <a:ext uri="{FF2B5EF4-FFF2-40B4-BE49-F238E27FC236}">
                    <a16:creationId xmlns:a16="http://schemas.microsoft.com/office/drawing/2014/main" id="{C9CE602C-B300-4A6A-8D9B-45F1A026F292}"/>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067AC5B-97B6-4538-BE8E-3D1F47C44354}"/>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C1BED85F-E22F-4CC9-A79A-B55BB01F5C6D}"/>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Rounded Corners 157">
                <a:extLst>
                  <a:ext uri="{FF2B5EF4-FFF2-40B4-BE49-F238E27FC236}">
                    <a16:creationId xmlns:a16="http://schemas.microsoft.com/office/drawing/2014/main" id="{EE687F1C-B13A-436B-8169-A80550F9F604}"/>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Rounded Corners 158">
                <a:extLst>
                  <a:ext uri="{FF2B5EF4-FFF2-40B4-BE49-F238E27FC236}">
                    <a16:creationId xmlns:a16="http://schemas.microsoft.com/office/drawing/2014/main" id="{815324F1-1628-4ACD-BDB7-F9609E3030C7}"/>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Rounded Corners 159">
                <a:extLst>
                  <a:ext uri="{FF2B5EF4-FFF2-40B4-BE49-F238E27FC236}">
                    <a16:creationId xmlns:a16="http://schemas.microsoft.com/office/drawing/2014/main" id="{D97578E1-DF34-42D3-81E9-37A5C347513E}"/>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Rounded Corners 160">
                <a:extLst>
                  <a:ext uri="{FF2B5EF4-FFF2-40B4-BE49-F238E27FC236}">
                    <a16:creationId xmlns:a16="http://schemas.microsoft.com/office/drawing/2014/main" id="{433CEEB6-F0A7-40E7-BEC8-2A6F8CC861DB}"/>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Rounded Corners 161">
                <a:extLst>
                  <a:ext uri="{FF2B5EF4-FFF2-40B4-BE49-F238E27FC236}">
                    <a16:creationId xmlns:a16="http://schemas.microsoft.com/office/drawing/2014/main" id="{D5AB8412-462C-4751-8DFE-385541547B58}"/>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Rounded Corners 162">
                <a:extLst>
                  <a:ext uri="{FF2B5EF4-FFF2-40B4-BE49-F238E27FC236}">
                    <a16:creationId xmlns:a16="http://schemas.microsoft.com/office/drawing/2014/main" id="{09051FD0-0B97-45D8-9311-7987A53647D2}"/>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Rounded Corners 163">
                <a:extLst>
                  <a:ext uri="{FF2B5EF4-FFF2-40B4-BE49-F238E27FC236}">
                    <a16:creationId xmlns:a16="http://schemas.microsoft.com/office/drawing/2014/main" id="{73A3168D-90D3-4FBE-BF21-5EC17D1DF06F}"/>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Rounded Corners 164">
                <a:extLst>
                  <a:ext uri="{FF2B5EF4-FFF2-40B4-BE49-F238E27FC236}">
                    <a16:creationId xmlns:a16="http://schemas.microsoft.com/office/drawing/2014/main" id="{661B1102-D192-4264-8E8A-E117BB357C31}"/>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4" name="Graphic 153">
              <a:extLst>
                <a:ext uri="{FF2B5EF4-FFF2-40B4-BE49-F238E27FC236}">
                  <a16:creationId xmlns:a16="http://schemas.microsoft.com/office/drawing/2014/main" id="{2359835D-458D-49E3-8B57-05439233AE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43781" y="5671824"/>
              <a:ext cx="1940381" cy="308648"/>
            </a:xfrm>
            <a:prstGeom prst="rect">
              <a:avLst/>
            </a:prstGeom>
          </p:spPr>
        </p:pic>
      </p:grpSp>
      <p:sp>
        <p:nvSpPr>
          <p:cNvPr id="213" name="Oval 212">
            <a:extLst>
              <a:ext uri="{FF2B5EF4-FFF2-40B4-BE49-F238E27FC236}">
                <a16:creationId xmlns:a16="http://schemas.microsoft.com/office/drawing/2014/main" id="{0290F905-8262-4DD0-AEDF-EC7C841C039B}"/>
              </a:ext>
            </a:extLst>
          </p:cNvPr>
          <p:cNvSpPr/>
          <p:nvPr/>
        </p:nvSpPr>
        <p:spPr>
          <a:xfrm>
            <a:off x="3352442" y="1755605"/>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E7197A7C-EDB3-4158-A8BF-D1D46C07B0E1}"/>
              </a:ext>
            </a:extLst>
          </p:cNvPr>
          <p:cNvSpPr/>
          <p:nvPr/>
        </p:nvSpPr>
        <p:spPr>
          <a:xfrm>
            <a:off x="3588001" y="784221"/>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61596F0C-2382-49A1-A783-06968FAC121F}"/>
              </a:ext>
            </a:extLst>
          </p:cNvPr>
          <p:cNvSpPr/>
          <p:nvPr/>
        </p:nvSpPr>
        <p:spPr>
          <a:xfrm>
            <a:off x="3268368" y="2443048"/>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815C8D3B-9D2D-4B96-8791-90F9C736B9D6}"/>
              </a:ext>
            </a:extLst>
          </p:cNvPr>
          <p:cNvSpPr/>
          <p:nvPr/>
        </p:nvSpPr>
        <p:spPr>
          <a:xfrm>
            <a:off x="2277581" y="2346642"/>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373C6841-D415-4314-853D-16CEA879B54F}"/>
              </a:ext>
            </a:extLst>
          </p:cNvPr>
          <p:cNvSpPr/>
          <p:nvPr/>
        </p:nvSpPr>
        <p:spPr>
          <a:xfrm>
            <a:off x="957555" y="2216048"/>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C6D4F8F8-9E55-4CE6-8294-3AB46C1CC81C}"/>
              </a:ext>
            </a:extLst>
          </p:cNvPr>
          <p:cNvSpPr/>
          <p:nvPr/>
        </p:nvSpPr>
        <p:spPr>
          <a:xfrm>
            <a:off x="3374548" y="820529"/>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ABF5F5B3-A798-427A-A14C-6A3A0CC99415}"/>
              </a:ext>
            </a:extLst>
          </p:cNvPr>
          <p:cNvSpPr/>
          <p:nvPr/>
        </p:nvSpPr>
        <p:spPr>
          <a:xfrm>
            <a:off x="488566" y="619947"/>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219">
            <a:extLst>
              <a:ext uri="{FF2B5EF4-FFF2-40B4-BE49-F238E27FC236}">
                <a16:creationId xmlns:a16="http://schemas.microsoft.com/office/drawing/2014/main" id="{501E6DC6-2B4D-422C-919E-F4FFBF13FA30}"/>
              </a:ext>
            </a:extLst>
          </p:cNvPr>
          <p:cNvGrpSpPr/>
          <p:nvPr/>
        </p:nvGrpSpPr>
        <p:grpSpPr>
          <a:xfrm>
            <a:off x="4658362" y="827652"/>
            <a:ext cx="450484" cy="450484"/>
            <a:chOff x="4266660" y="45289"/>
            <a:chExt cx="768290" cy="768290"/>
          </a:xfrm>
        </p:grpSpPr>
        <p:sp>
          <p:nvSpPr>
            <p:cNvPr id="221" name="Freeform: Shape 220">
              <a:extLst>
                <a:ext uri="{FF2B5EF4-FFF2-40B4-BE49-F238E27FC236}">
                  <a16:creationId xmlns:a16="http://schemas.microsoft.com/office/drawing/2014/main" id="{270DB740-643E-43D7-8452-0D3BF7315089}"/>
                </a:ext>
              </a:extLst>
            </p:cNvPr>
            <p:cNvSpPr/>
            <p:nvPr/>
          </p:nvSpPr>
          <p:spPr>
            <a:xfrm>
              <a:off x="4266660" y="45289"/>
              <a:ext cx="768290" cy="768290"/>
            </a:xfrm>
            <a:custGeom>
              <a:avLst/>
              <a:gdLst>
                <a:gd name="connsiteX0" fmla="*/ 583092 w 768290"/>
                <a:gd name="connsiteY0" fmla="*/ 51758 h 768290"/>
                <a:gd name="connsiteX1" fmla="*/ 573387 w 768290"/>
                <a:gd name="connsiteY1" fmla="*/ 131014 h 768290"/>
                <a:gd name="connsiteX2" fmla="*/ 596031 w 768290"/>
                <a:gd name="connsiteY2" fmla="*/ 164980 h 768290"/>
                <a:gd name="connsiteX3" fmla="*/ 700357 w 768290"/>
                <a:gd name="connsiteY3" fmla="*/ 188433 h 768290"/>
                <a:gd name="connsiteX4" fmla="*/ 709253 w 768290"/>
                <a:gd name="connsiteY4" fmla="*/ 215121 h 768290"/>
                <a:gd name="connsiteX5" fmla="*/ 671243 w 768290"/>
                <a:gd name="connsiteY5" fmla="*/ 265262 h 768290"/>
                <a:gd name="connsiteX6" fmla="*/ 674478 w 768290"/>
                <a:gd name="connsiteY6" fmla="*/ 293568 h 768290"/>
                <a:gd name="connsiteX7" fmla="*/ 775569 w 768290"/>
                <a:gd name="connsiteY7" fmla="*/ 388189 h 768290"/>
                <a:gd name="connsiteX8" fmla="*/ 706827 w 768290"/>
                <a:gd name="connsiteY8" fmla="*/ 417303 h 768290"/>
                <a:gd name="connsiteX9" fmla="*/ 686609 w 768290"/>
                <a:gd name="connsiteY9" fmla="*/ 463400 h 768290"/>
                <a:gd name="connsiteX10" fmla="*/ 723002 w 768290"/>
                <a:gd name="connsiteY10" fmla="*/ 580666 h 768290"/>
                <a:gd name="connsiteX11" fmla="*/ 635659 w 768290"/>
                <a:gd name="connsiteY11" fmla="*/ 571770 h 768290"/>
                <a:gd name="connsiteX12" fmla="*/ 613015 w 768290"/>
                <a:gd name="connsiteY12" fmla="*/ 587944 h 768290"/>
                <a:gd name="connsiteX13" fmla="*/ 581474 w 768290"/>
                <a:gd name="connsiteY13" fmla="*/ 719767 h 768290"/>
                <a:gd name="connsiteX14" fmla="*/ 511115 w 768290"/>
                <a:gd name="connsiteY14" fmla="*/ 670434 h 768290"/>
                <a:gd name="connsiteX15" fmla="*/ 480384 w 768290"/>
                <a:gd name="connsiteY15" fmla="*/ 673669 h 768290"/>
                <a:gd name="connsiteX16" fmla="*/ 385762 w 768290"/>
                <a:gd name="connsiteY16" fmla="*/ 773951 h 768290"/>
                <a:gd name="connsiteX17" fmla="*/ 350179 w 768290"/>
                <a:gd name="connsiteY17" fmla="*/ 692270 h 768290"/>
                <a:gd name="connsiteX18" fmla="*/ 324299 w 768290"/>
                <a:gd name="connsiteY18" fmla="*/ 680948 h 768290"/>
                <a:gd name="connsiteX19" fmla="*/ 210269 w 768290"/>
                <a:gd name="connsiteY19" fmla="*/ 716532 h 768290"/>
                <a:gd name="connsiteX20" fmla="*/ 192477 w 768290"/>
                <a:gd name="connsiteY20" fmla="*/ 701975 h 768290"/>
                <a:gd name="connsiteX21" fmla="*/ 202182 w 768290"/>
                <a:gd name="connsiteY21" fmla="*/ 637276 h 768290"/>
                <a:gd name="connsiteX22" fmla="*/ 182772 w 768290"/>
                <a:gd name="connsiteY22" fmla="*/ 609780 h 768290"/>
                <a:gd name="connsiteX23" fmla="*/ 50950 w 768290"/>
                <a:gd name="connsiteY23" fmla="*/ 579048 h 768290"/>
                <a:gd name="connsiteX24" fmla="*/ 103517 w 768290"/>
                <a:gd name="connsiteY24" fmla="*/ 508689 h 768290"/>
                <a:gd name="connsiteX25" fmla="*/ 101091 w 768290"/>
                <a:gd name="connsiteY25" fmla="*/ 480384 h 768290"/>
                <a:gd name="connsiteX26" fmla="*/ 0 w 768290"/>
                <a:gd name="connsiteY26" fmla="*/ 385763 h 768290"/>
                <a:gd name="connsiteX27" fmla="*/ 73594 w 768290"/>
                <a:gd name="connsiteY27" fmla="*/ 354222 h 768290"/>
                <a:gd name="connsiteX28" fmla="*/ 91386 w 768290"/>
                <a:gd name="connsiteY28" fmla="*/ 315403 h 768290"/>
                <a:gd name="connsiteX29" fmla="*/ 53376 w 768290"/>
                <a:gd name="connsiteY29" fmla="*/ 192477 h 768290"/>
                <a:gd name="connsiteX30" fmla="*/ 140718 w 768290"/>
                <a:gd name="connsiteY30" fmla="*/ 202182 h 768290"/>
                <a:gd name="connsiteX31" fmla="*/ 164171 w 768290"/>
                <a:gd name="connsiteY31" fmla="*/ 184390 h 768290"/>
                <a:gd name="connsiteX32" fmla="*/ 195712 w 768290"/>
                <a:gd name="connsiteY32" fmla="*/ 50950 h 768290"/>
                <a:gd name="connsiteX33" fmla="*/ 257984 w 768290"/>
                <a:gd name="connsiteY33" fmla="*/ 97856 h 768290"/>
                <a:gd name="connsiteX34" fmla="*/ 303272 w 768290"/>
                <a:gd name="connsiteY34" fmla="*/ 93004 h 768290"/>
                <a:gd name="connsiteX35" fmla="*/ 389806 w 768290"/>
                <a:gd name="connsiteY35" fmla="*/ 0 h 768290"/>
                <a:gd name="connsiteX36" fmla="*/ 422155 w 768290"/>
                <a:gd name="connsiteY36" fmla="*/ 74403 h 768290"/>
                <a:gd name="connsiteX37" fmla="*/ 457739 w 768290"/>
                <a:gd name="connsiteY37" fmla="*/ 91386 h 768290"/>
                <a:gd name="connsiteX38" fmla="*/ 583092 w 768290"/>
                <a:gd name="connsiteY38" fmla="*/ 51758 h 76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8290" h="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chemeClr val="accent1">
                <a:lumMod val="60000"/>
                <a:lumOff val="40000"/>
              </a:schemeClr>
            </a:solidFill>
            <a:ln w="8081"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E5143C45-419B-4B81-9BAA-48484BA0B9E1}"/>
                </a:ext>
              </a:extLst>
            </p:cNvPr>
            <p:cNvSpPr/>
            <p:nvPr/>
          </p:nvSpPr>
          <p:spPr>
            <a:xfrm>
              <a:off x="4418684" y="198118"/>
              <a:ext cx="460974" cy="460974"/>
            </a:xfrm>
            <a:custGeom>
              <a:avLst/>
              <a:gdLst>
                <a:gd name="connsiteX0" fmla="*/ 229695 w 460974"/>
                <a:gd name="connsiteY0" fmla="*/ 463421 h 460974"/>
                <a:gd name="connsiteX1" fmla="*/ 17 w 460974"/>
                <a:gd name="connsiteY1" fmla="*/ 230507 h 460974"/>
                <a:gd name="connsiteX2" fmla="*/ 240209 w 460974"/>
                <a:gd name="connsiteY2" fmla="*/ 20 h 460974"/>
                <a:gd name="connsiteX3" fmla="*/ 466652 w 460974"/>
                <a:gd name="connsiteY3" fmla="*/ 235360 h 460974"/>
                <a:gd name="connsiteX4" fmla="*/ 229695 w 460974"/>
                <a:gd name="connsiteY4" fmla="*/ 463421 h 46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74" h="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w="8081" cap="flat">
              <a:noFill/>
              <a:prstDash val="solid"/>
              <a:miter/>
            </a:ln>
          </p:spPr>
          <p:txBody>
            <a:bodyPr rtlCol="0" anchor="ctr"/>
            <a:lstStyle/>
            <a:p>
              <a:endParaRPr lang="en-US"/>
            </a:p>
          </p:txBody>
        </p:sp>
      </p:grpSp>
      <p:sp>
        <p:nvSpPr>
          <p:cNvPr id="223" name="Oval 222">
            <a:extLst>
              <a:ext uri="{FF2B5EF4-FFF2-40B4-BE49-F238E27FC236}">
                <a16:creationId xmlns:a16="http://schemas.microsoft.com/office/drawing/2014/main" id="{88C562B5-3423-4961-A32F-1C7B3F43B4E8}"/>
              </a:ext>
            </a:extLst>
          </p:cNvPr>
          <p:cNvSpPr/>
          <p:nvPr/>
        </p:nvSpPr>
        <p:spPr>
          <a:xfrm>
            <a:off x="10917127" y="1344768"/>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2BC8A8CE-D1BC-41BC-BEEA-25FB4082477B}"/>
              </a:ext>
            </a:extLst>
          </p:cNvPr>
          <p:cNvSpPr/>
          <p:nvPr/>
        </p:nvSpPr>
        <p:spPr>
          <a:xfrm>
            <a:off x="10065955" y="425234"/>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CD03BB6F-4D41-4D8A-A5C0-9736AC6AA5F8}"/>
              </a:ext>
            </a:extLst>
          </p:cNvPr>
          <p:cNvSpPr/>
          <p:nvPr/>
        </p:nvSpPr>
        <p:spPr>
          <a:xfrm>
            <a:off x="9598458" y="1504737"/>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D3FB9E13-10FA-4CB7-85C4-813B433F22DC}"/>
              </a:ext>
            </a:extLst>
          </p:cNvPr>
          <p:cNvSpPr/>
          <p:nvPr/>
        </p:nvSpPr>
        <p:spPr>
          <a:xfrm>
            <a:off x="6843091" y="2979903"/>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3352E820-BF58-44BC-9B54-4E608A882A00}"/>
              </a:ext>
            </a:extLst>
          </p:cNvPr>
          <p:cNvSpPr/>
          <p:nvPr/>
        </p:nvSpPr>
        <p:spPr>
          <a:xfrm>
            <a:off x="9060548" y="2436803"/>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E8BFDFE0-78D1-43FC-8AA2-81A23D07D56F}"/>
              </a:ext>
            </a:extLst>
          </p:cNvPr>
          <p:cNvSpPr/>
          <p:nvPr/>
        </p:nvSpPr>
        <p:spPr>
          <a:xfrm>
            <a:off x="9852502" y="461542"/>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BA98F426-0F33-4CF1-B3DE-1D212A320DF5}"/>
              </a:ext>
            </a:extLst>
          </p:cNvPr>
          <p:cNvSpPr/>
          <p:nvPr/>
        </p:nvSpPr>
        <p:spPr>
          <a:xfrm>
            <a:off x="8189802" y="576417"/>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xtBox 231">
            <a:extLst>
              <a:ext uri="{FF2B5EF4-FFF2-40B4-BE49-F238E27FC236}">
                <a16:creationId xmlns:a16="http://schemas.microsoft.com/office/drawing/2014/main" id="{9918C69F-A97C-4CEE-92F7-59784F0D9922}"/>
              </a:ext>
            </a:extLst>
          </p:cNvPr>
          <p:cNvSpPr txBox="1"/>
          <p:nvPr/>
        </p:nvSpPr>
        <p:spPr>
          <a:xfrm>
            <a:off x="4952159" y="1554734"/>
            <a:ext cx="2843317" cy="1323439"/>
          </a:xfrm>
          <a:prstGeom prst="rect">
            <a:avLst/>
          </a:prstGeom>
          <a:noFill/>
        </p:spPr>
        <p:txBody>
          <a:bodyPr wrap="square" rtlCol="0">
            <a:spAutoFit/>
          </a:bodyPr>
          <a:lstStyle/>
          <a:p>
            <a:r>
              <a:rPr lang="en-US" sz="8000" b="1" dirty="0">
                <a:solidFill>
                  <a:schemeClr val="accent1"/>
                </a:solidFill>
              </a:rPr>
              <a:t>L.E.D</a:t>
            </a:r>
          </a:p>
        </p:txBody>
      </p:sp>
      <p:grpSp>
        <p:nvGrpSpPr>
          <p:cNvPr id="233" name="Group 188">
            <a:extLst>
              <a:ext uri="{FF2B5EF4-FFF2-40B4-BE49-F238E27FC236}">
                <a16:creationId xmlns:a16="http://schemas.microsoft.com/office/drawing/2014/main" id="{3A0D84DB-C146-499E-B246-692C8CB9F224}"/>
              </a:ext>
            </a:extLst>
          </p:cNvPr>
          <p:cNvGrpSpPr/>
          <p:nvPr/>
        </p:nvGrpSpPr>
        <p:grpSpPr>
          <a:xfrm>
            <a:off x="7261483" y="973408"/>
            <a:ext cx="5003765" cy="2472826"/>
            <a:chOff x="2" y="565649"/>
            <a:chExt cx="11192606" cy="5531308"/>
          </a:xfrm>
        </p:grpSpPr>
        <p:grpSp>
          <p:nvGrpSpPr>
            <p:cNvPr id="234" name="Group 189">
              <a:extLst>
                <a:ext uri="{FF2B5EF4-FFF2-40B4-BE49-F238E27FC236}">
                  <a16:creationId xmlns:a16="http://schemas.microsoft.com/office/drawing/2014/main" id="{0B381BF2-335E-4915-8E6B-D20FFF6F166D}"/>
                </a:ext>
              </a:extLst>
            </p:cNvPr>
            <p:cNvGrpSpPr/>
            <p:nvPr/>
          </p:nvGrpSpPr>
          <p:grpSpPr>
            <a:xfrm>
              <a:off x="5679937" y="565649"/>
              <a:ext cx="5512671" cy="5055422"/>
              <a:chOff x="5679937" y="565649"/>
              <a:chExt cx="5512671" cy="5055422"/>
            </a:xfrm>
          </p:grpSpPr>
          <p:sp>
            <p:nvSpPr>
              <p:cNvPr id="239" name="Rounded Rectangle 3">
                <a:extLst>
                  <a:ext uri="{FF2B5EF4-FFF2-40B4-BE49-F238E27FC236}">
                    <a16:creationId xmlns:a16="http://schemas.microsoft.com/office/drawing/2014/main" id="{62C0DC78-7468-4BCF-A43D-7B6AE8876058}"/>
                  </a:ext>
                </a:extLst>
              </p:cNvPr>
              <p:cNvSpPr/>
              <p:nvPr/>
            </p:nvSpPr>
            <p:spPr>
              <a:xfrm>
                <a:off x="5679937" y="4797879"/>
                <a:ext cx="823192" cy="82319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40" name="Oval 195">
                <a:extLst>
                  <a:ext uri="{FF2B5EF4-FFF2-40B4-BE49-F238E27FC236}">
                    <a16:creationId xmlns:a16="http://schemas.microsoft.com/office/drawing/2014/main" id="{E3E20B8A-5452-426B-B57B-81F39E0FC9A3}"/>
                  </a:ext>
                </a:extLst>
              </p:cNvPr>
              <p:cNvSpPr/>
              <p:nvPr/>
            </p:nvSpPr>
            <p:spPr>
              <a:xfrm>
                <a:off x="5864987" y="4982930"/>
                <a:ext cx="453091" cy="453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41" name="Bent Arrow 18">
                <a:extLst>
                  <a:ext uri="{FF2B5EF4-FFF2-40B4-BE49-F238E27FC236}">
                    <a16:creationId xmlns:a16="http://schemas.microsoft.com/office/drawing/2014/main" id="{D51735FC-2EFE-400C-B919-F06C17A62531}"/>
                  </a:ext>
                </a:extLst>
              </p:cNvPr>
              <p:cNvSpPr/>
              <p:nvPr/>
            </p:nvSpPr>
            <p:spPr>
              <a:xfrm rot="5400000" flipH="1">
                <a:off x="7480090" y="3397438"/>
                <a:ext cx="888058" cy="3046632"/>
              </a:xfrm>
              <a:prstGeom prst="bentArrow">
                <a:avLst>
                  <a:gd name="adj1" fmla="val 33832"/>
                  <a:gd name="adj2" fmla="val 20334"/>
                  <a:gd name="adj3" fmla="val 731"/>
                  <a:gd name="adj4" fmla="val 6758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242" name="그룹 20">
                <a:extLst>
                  <a:ext uri="{FF2B5EF4-FFF2-40B4-BE49-F238E27FC236}">
                    <a16:creationId xmlns:a16="http://schemas.microsoft.com/office/drawing/2014/main" id="{6EF6B490-ED8F-4068-91F6-F8820FA2D998}"/>
                  </a:ext>
                </a:extLst>
              </p:cNvPr>
              <p:cNvGrpSpPr/>
              <p:nvPr/>
            </p:nvGrpSpPr>
            <p:grpSpPr>
              <a:xfrm>
                <a:off x="7387342" y="565649"/>
                <a:ext cx="3805266" cy="3914406"/>
                <a:chOff x="7974877" y="892748"/>
                <a:chExt cx="3200146" cy="3291932"/>
              </a:xfrm>
            </p:grpSpPr>
            <p:grpSp>
              <p:nvGrpSpPr>
                <p:cNvPr id="243" name="Group 198">
                  <a:extLst>
                    <a:ext uri="{FF2B5EF4-FFF2-40B4-BE49-F238E27FC236}">
                      <a16:creationId xmlns:a16="http://schemas.microsoft.com/office/drawing/2014/main" id="{373DC13D-CDF5-4D51-81EA-1B1C633723D4}"/>
                    </a:ext>
                  </a:extLst>
                </p:cNvPr>
                <p:cNvGrpSpPr/>
                <p:nvPr/>
              </p:nvGrpSpPr>
              <p:grpSpPr>
                <a:xfrm>
                  <a:off x="7974877" y="892748"/>
                  <a:ext cx="3200146" cy="3291932"/>
                  <a:chOff x="5010421" y="587565"/>
                  <a:chExt cx="2758049" cy="2837155"/>
                </a:xfrm>
              </p:grpSpPr>
              <p:grpSp>
                <p:nvGrpSpPr>
                  <p:cNvPr id="245" name="Group 200">
                    <a:extLst>
                      <a:ext uri="{FF2B5EF4-FFF2-40B4-BE49-F238E27FC236}">
                        <a16:creationId xmlns:a16="http://schemas.microsoft.com/office/drawing/2014/main" id="{1AFB192D-18EF-4D39-91FC-2D5BD716E5A7}"/>
                      </a:ext>
                    </a:extLst>
                  </p:cNvPr>
                  <p:cNvGrpSpPr/>
                  <p:nvPr/>
                </p:nvGrpSpPr>
                <p:grpSpPr>
                  <a:xfrm>
                    <a:off x="5580112" y="1131590"/>
                    <a:ext cx="1602534" cy="2293130"/>
                    <a:chOff x="7474389" y="3367517"/>
                    <a:chExt cx="2192670" cy="3137579"/>
                  </a:xfrm>
                </p:grpSpPr>
                <p:sp>
                  <p:nvSpPr>
                    <p:cNvPr id="252" name="Teardrop 30">
                      <a:extLst>
                        <a:ext uri="{FF2B5EF4-FFF2-40B4-BE49-F238E27FC236}">
                          <a16:creationId xmlns:a16="http://schemas.microsoft.com/office/drawing/2014/main" id="{F8704CC0-A15E-4537-8DE3-A2231BCBACB5}"/>
                        </a:ext>
                      </a:extLst>
                    </p:cNvPr>
                    <p:cNvSpPr/>
                    <p:nvPr/>
                  </p:nvSpPr>
                  <p:spPr>
                    <a:xfrm rot="8100000">
                      <a:off x="7474389" y="3367517"/>
                      <a:ext cx="2192670" cy="2192671"/>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noFill/>
                    <a:ln w="698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3" name="Rounded Rectangle 15">
                      <a:extLst>
                        <a:ext uri="{FF2B5EF4-FFF2-40B4-BE49-F238E27FC236}">
                          <a16:creationId xmlns:a16="http://schemas.microsoft.com/office/drawing/2014/main" id="{CC1EABBB-B17D-464A-9C53-09DE2D353566}"/>
                        </a:ext>
                      </a:extLst>
                    </p:cNvPr>
                    <p:cNvSpPr/>
                    <p:nvPr/>
                  </p:nvSpPr>
                  <p:spPr>
                    <a:xfrm>
                      <a:off x="8138724" y="5844099"/>
                      <a:ext cx="864000" cy="18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54" name="Rounded Rectangle 16">
                      <a:extLst>
                        <a:ext uri="{FF2B5EF4-FFF2-40B4-BE49-F238E27FC236}">
                          <a16:creationId xmlns:a16="http://schemas.microsoft.com/office/drawing/2014/main" id="{C9338009-12AD-4C8F-890D-FBC160B23E65}"/>
                        </a:ext>
                      </a:extLst>
                    </p:cNvPr>
                    <p:cNvSpPr/>
                    <p:nvPr/>
                  </p:nvSpPr>
                  <p:spPr>
                    <a:xfrm>
                      <a:off x="8174722" y="6084596"/>
                      <a:ext cx="792000" cy="18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5" name="Rounded Rectangle 17">
                      <a:extLst>
                        <a:ext uri="{FF2B5EF4-FFF2-40B4-BE49-F238E27FC236}">
                          <a16:creationId xmlns:a16="http://schemas.microsoft.com/office/drawing/2014/main" id="{65FD628A-5A41-4971-BD87-98D09B9924D3}"/>
                        </a:ext>
                      </a:extLst>
                    </p:cNvPr>
                    <p:cNvSpPr/>
                    <p:nvPr/>
                  </p:nvSpPr>
                  <p:spPr>
                    <a:xfrm>
                      <a:off x="8246721" y="6325096"/>
                      <a:ext cx="648000" cy="18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46" name="Group 201">
                    <a:extLst>
                      <a:ext uri="{FF2B5EF4-FFF2-40B4-BE49-F238E27FC236}">
                        <a16:creationId xmlns:a16="http://schemas.microsoft.com/office/drawing/2014/main" id="{847785AE-D574-45B2-A4A6-439BDD872852}"/>
                      </a:ext>
                    </a:extLst>
                  </p:cNvPr>
                  <p:cNvGrpSpPr/>
                  <p:nvPr/>
                </p:nvGrpSpPr>
                <p:grpSpPr>
                  <a:xfrm>
                    <a:off x="5010421" y="587565"/>
                    <a:ext cx="2758049" cy="1315967"/>
                    <a:chOff x="5010421" y="587565"/>
                    <a:chExt cx="2758049" cy="1315967"/>
                  </a:xfrm>
                </p:grpSpPr>
                <p:sp>
                  <p:nvSpPr>
                    <p:cNvPr id="247" name="Rounded Rectangle 9">
                      <a:extLst>
                        <a:ext uri="{FF2B5EF4-FFF2-40B4-BE49-F238E27FC236}">
                          <a16:creationId xmlns:a16="http://schemas.microsoft.com/office/drawing/2014/main" id="{DB368C6C-E7E5-482C-849E-A2ED8524E2DF}"/>
                        </a:ext>
                      </a:extLst>
                    </p:cNvPr>
                    <p:cNvSpPr/>
                    <p:nvPr/>
                  </p:nvSpPr>
                  <p:spPr>
                    <a:xfrm rot="2700000">
                      <a:off x="7248823" y="944709"/>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48" name="Rounded Rectangle 10">
                      <a:extLst>
                        <a:ext uri="{FF2B5EF4-FFF2-40B4-BE49-F238E27FC236}">
                          <a16:creationId xmlns:a16="http://schemas.microsoft.com/office/drawing/2014/main" id="{F54319BA-47AD-451C-8D99-E5F20B59C6DD}"/>
                        </a:ext>
                      </a:extLst>
                    </p:cNvPr>
                    <p:cNvSpPr/>
                    <p:nvPr/>
                  </p:nvSpPr>
                  <p:spPr>
                    <a:xfrm rot="18900000" flipH="1">
                      <a:off x="5380477" y="944709"/>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49" name="Rounded Rectangle 11">
                      <a:extLst>
                        <a:ext uri="{FF2B5EF4-FFF2-40B4-BE49-F238E27FC236}">
                          <a16:creationId xmlns:a16="http://schemas.microsoft.com/office/drawing/2014/main" id="{8B810C3E-1888-4AF8-96F0-825066592B9D}"/>
                        </a:ext>
                      </a:extLst>
                    </p:cNvPr>
                    <p:cNvSpPr/>
                    <p:nvPr/>
                  </p:nvSpPr>
                  <p:spPr>
                    <a:xfrm>
                      <a:off x="6317445" y="587565"/>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50" name="Rounded Rectangle 12">
                      <a:extLst>
                        <a:ext uri="{FF2B5EF4-FFF2-40B4-BE49-F238E27FC236}">
                          <a16:creationId xmlns:a16="http://schemas.microsoft.com/office/drawing/2014/main" id="{D264E218-65EE-4B50-B603-B470FF04A531}"/>
                        </a:ext>
                      </a:extLst>
                    </p:cNvPr>
                    <p:cNvSpPr/>
                    <p:nvPr/>
                  </p:nvSpPr>
                  <p:spPr>
                    <a:xfrm rot="5400000">
                      <a:off x="7516470" y="1651531"/>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51" name="Rounded Rectangle 13">
                      <a:extLst>
                        <a:ext uri="{FF2B5EF4-FFF2-40B4-BE49-F238E27FC236}">
                          <a16:creationId xmlns:a16="http://schemas.microsoft.com/office/drawing/2014/main" id="{3E016648-ED84-4EAB-9A9B-3F76DC5B1559}"/>
                        </a:ext>
                      </a:extLst>
                    </p:cNvPr>
                    <p:cNvSpPr/>
                    <p:nvPr/>
                  </p:nvSpPr>
                  <p:spPr>
                    <a:xfrm rot="16200000" flipH="1">
                      <a:off x="5118421" y="1651532"/>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grpSp>
            <p:sp>
              <p:nvSpPr>
                <p:cNvPr id="244" name="Freeform 26">
                  <a:extLst>
                    <a:ext uri="{FF2B5EF4-FFF2-40B4-BE49-F238E27FC236}">
                      <a16:creationId xmlns:a16="http://schemas.microsoft.com/office/drawing/2014/main" id="{124D6F5C-F5B5-4C71-A9B7-FFD663250835}"/>
                    </a:ext>
                  </a:extLst>
                </p:cNvPr>
                <p:cNvSpPr/>
                <p:nvPr/>
              </p:nvSpPr>
              <p:spPr>
                <a:xfrm>
                  <a:off x="8794065" y="1883246"/>
                  <a:ext cx="1526602" cy="998793"/>
                </a:xfrm>
                <a:custGeom>
                  <a:avLst/>
                  <a:gdLst>
                    <a:gd name="connsiteX0" fmla="*/ 0 w 1016000"/>
                    <a:gd name="connsiteY0" fmla="*/ 457200 h 914400"/>
                    <a:gd name="connsiteX1" fmla="*/ 215900 w 1016000"/>
                    <a:gd name="connsiteY1" fmla="*/ 457200 h 914400"/>
                    <a:gd name="connsiteX2" fmla="*/ 381000 w 1016000"/>
                    <a:gd name="connsiteY2" fmla="*/ 0 h 914400"/>
                    <a:gd name="connsiteX3" fmla="*/ 596900 w 1016000"/>
                    <a:gd name="connsiteY3" fmla="*/ 914400 h 914400"/>
                    <a:gd name="connsiteX4" fmla="*/ 736600 w 1016000"/>
                    <a:gd name="connsiteY4" fmla="*/ 101600 h 914400"/>
                    <a:gd name="connsiteX5" fmla="*/ 774700 w 1016000"/>
                    <a:gd name="connsiteY5" fmla="*/ 533400 h 914400"/>
                    <a:gd name="connsiteX6" fmla="*/ 1016000 w 1016000"/>
                    <a:gd name="connsiteY6" fmla="*/ 533400 h 914400"/>
                    <a:gd name="connsiteX0" fmla="*/ 0 w 1016000"/>
                    <a:gd name="connsiteY0" fmla="*/ 457200 h 914400"/>
                    <a:gd name="connsiteX1" fmla="*/ 215900 w 1016000"/>
                    <a:gd name="connsiteY1" fmla="*/ 457200 h 914400"/>
                    <a:gd name="connsiteX2" fmla="*/ 381000 w 1016000"/>
                    <a:gd name="connsiteY2" fmla="*/ 0 h 914400"/>
                    <a:gd name="connsiteX3" fmla="*/ 596900 w 1016000"/>
                    <a:gd name="connsiteY3" fmla="*/ 914400 h 914400"/>
                    <a:gd name="connsiteX4" fmla="*/ 736600 w 1016000"/>
                    <a:gd name="connsiteY4" fmla="*/ 101600 h 914400"/>
                    <a:gd name="connsiteX5" fmla="*/ 841026 w 1016000"/>
                    <a:gd name="connsiteY5" fmla="*/ 674343 h 914400"/>
                    <a:gd name="connsiteX6" fmla="*/ 1016000 w 1016000"/>
                    <a:gd name="connsiteY6" fmla="*/ 533400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41026 w 982837"/>
                    <a:gd name="connsiteY5" fmla="*/ 674343 h 914400"/>
                    <a:gd name="connsiteX6" fmla="*/ 982837 w 982837"/>
                    <a:gd name="connsiteY6"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14536 w 982837"/>
                    <a:gd name="connsiteY5" fmla="*/ 510008 h 914400"/>
                    <a:gd name="connsiteX6" fmla="*/ 841026 w 982837"/>
                    <a:gd name="connsiteY6" fmla="*/ 674343 h 914400"/>
                    <a:gd name="connsiteX7" fmla="*/ 982837 w 982837"/>
                    <a:gd name="connsiteY7"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14536 w 982837"/>
                    <a:gd name="connsiteY5" fmla="*/ 510008 h 914400"/>
                    <a:gd name="connsiteX6" fmla="*/ 981969 w 982837"/>
                    <a:gd name="connsiteY6" fmla="*/ 632890 h 914400"/>
                    <a:gd name="connsiteX7" fmla="*/ 982837 w 982837"/>
                    <a:gd name="connsiteY7"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64281 w 982837"/>
                    <a:gd name="connsiteY5" fmla="*/ 584624 h 914400"/>
                    <a:gd name="connsiteX6" fmla="*/ 981969 w 982837"/>
                    <a:gd name="connsiteY6" fmla="*/ 632890 h 914400"/>
                    <a:gd name="connsiteX7" fmla="*/ 982837 w 982837"/>
                    <a:gd name="connsiteY7" fmla="*/ 400748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64281 w 1231559"/>
                    <a:gd name="connsiteY5" fmla="*/ 584624 h 914400"/>
                    <a:gd name="connsiteX6" fmla="*/ 981969 w 1231559"/>
                    <a:gd name="connsiteY6" fmla="*/ 632890 h 914400"/>
                    <a:gd name="connsiteX7" fmla="*/ 1231559 w 1231559"/>
                    <a:gd name="connsiteY7" fmla="*/ 467074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64281 w 1231559"/>
                    <a:gd name="connsiteY5" fmla="*/ 584624 h 914400"/>
                    <a:gd name="connsiteX6" fmla="*/ 948806 w 1231559"/>
                    <a:gd name="connsiteY6" fmla="*/ 259807 h 914400"/>
                    <a:gd name="connsiteX7" fmla="*/ 1231559 w 1231559"/>
                    <a:gd name="connsiteY7" fmla="*/ 467074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80863 w 1231559"/>
                    <a:gd name="connsiteY5" fmla="*/ 717276 h 914400"/>
                    <a:gd name="connsiteX6" fmla="*/ 948806 w 1231559"/>
                    <a:gd name="connsiteY6" fmla="*/ 259807 h 914400"/>
                    <a:gd name="connsiteX7" fmla="*/ 1231559 w 1231559"/>
                    <a:gd name="connsiteY7" fmla="*/ 467074 h 914400"/>
                    <a:gd name="connsiteX0" fmla="*/ 0 w 1380792"/>
                    <a:gd name="connsiteY0" fmla="*/ 457200 h 914400"/>
                    <a:gd name="connsiteX1" fmla="*/ 215900 w 1380792"/>
                    <a:gd name="connsiteY1" fmla="*/ 457200 h 914400"/>
                    <a:gd name="connsiteX2" fmla="*/ 381000 w 1380792"/>
                    <a:gd name="connsiteY2" fmla="*/ 0 h 914400"/>
                    <a:gd name="connsiteX3" fmla="*/ 596900 w 1380792"/>
                    <a:gd name="connsiteY3" fmla="*/ 914400 h 914400"/>
                    <a:gd name="connsiteX4" fmla="*/ 736600 w 1380792"/>
                    <a:gd name="connsiteY4" fmla="*/ 101600 h 914400"/>
                    <a:gd name="connsiteX5" fmla="*/ 880863 w 1380792"/>
                    <a:gd name="connsiteY5" fmla="*/ 717276 h 914400"/>
                    <a:gd name="connsiteX6" fmla="*/ 948806 w 1380792"/>
                    <a:gd name="connsiteY6" fmla="*/ 259807 h 914400"/>
                    <a:gd name="connsiteX7" fmla="*/ 1380792 w 1380792"/>
                    <a:gd name="connsiteY7" fmla="*/ 409039 h 914400"/>
                    <a:gd name="connsiteX0" fmla="*/ 0 w 1380792"/>
                    <a:gd name="connsiteY0" fmla="*/ 457200 h 914400"/>
                    <a:gd name="connsiteX1" fmla="*/ 215900 w 1380792"/>
                    <a:gd name="connsiteY1" fmla="*/ 457200 h 914400"/>
                    <a:gd name="connsiteX2" fmla="*/ 381000 w 1380792"/>
                    <a:gd name="connsiteY2" fmla="*/ 0 h 914400"/>
                    <a:gd name="connsiteX3" fmla="*/ 596900 w 1380792"/>
                    <a:gd name="connsiteY3" fmla="*/ 914400 h 914400"/>
                    <a:gd name="connsiteX4" fmla="*/ 736600 w 1380792"/>
                    <a:gd name="connsiteY4" fmla="*/ 101600 h 914400"/>
                    <a:gd name="connsiteX5" fmla="*/ 880863 w 1380792"/>
                    <a:gd name="connsiteY5" fmla="*/ 717276 h 914400"/>
                    <a:gd name="connsiteX6" fmla="*/ 932225 w 1380792"/>
                    <a:gd name="connsiteY6" fmla="*/ 409040 h 914400"/>
                    <a:gd name="connsiteX7" fmla="*/ 1380792 w 1380792"/>
                    <a:gd name="connsiteY7" fmla="*/ 409039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7330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7330 h 914400"/>
                    <a:gd name="connsiteX0" fmla="*/ 0 w 1202223"/>
                    <a:gd name="connsiteY0" fmla="*/ 457200 h 914400"/>
                    <a:gd name="connsiteX1" fmla="*/ 215900 w 1202223"/>
                    <a:gd name="connsiteY1" fmla="*/ 457200 h 914400"/>
                    <a:gd name="connsiteX2" fmla="*/ 381000 w 1202223"/>
                    <a:gd name="connsiteY2" fmla="*/ 0 h 914400"/>
                    <a:gd name="connsiteX3" fmla="*/ 596900 w 1202223"/>
                    <a:gd name="connsiteY3" fmla="*/ 914400 h 914400"/>
                    <a:gd name="connsiteX4" fmla="*/ 736600 w 1202223"/>
                    <a:gd name="connsiteY4" fmla="*/ 101600 h 914400"/>
                    <a:gd name="connsiteX5" fmla="*/ 880863 w 1202223"/>
                    <a:gd name="connsiteY5" fmla="*/ 717276 h 914400"/>
                    <a:gd name="connsiteX6" fmla="*/ 932225 w 1202223"/>
                    <a:gd name="connsiteY6" fmla="*/ 409040 h 914400"/>
                    <a:gd name="connsiteX7" fmla="*/ 1202223 w 1202223"/>
                    <a:gd name="connsiteY7" fmla="*/ 405850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3503 h 914400"/>
                    <a:gd name="connsiteX0" fmla="*/ 0 w 1202223"/>
                    <a:gd name="connsiteY0" fmla="*/ 457200 h 914400"/>
                    <a:gd name="connsiteX1" fmla="*/ 215900 w 1202223"/>
                    <a:gd name="connsiteY1" fmla="*/ 457200 h 914400"/>
                    <a:gd name="connsiteX2" fmla="*/ 381000 w 1202223"/>
                    <a:gd name="connsiteY2" fmla="*/ 0 h 914400"/>
                    <a:gd name="connsiteX3" fmla="*/ 596900 w 1202223"/>
                    <a:gd name="connsiteY3" fmla="*/ 914400 h 914400"/>
                    <a:gd name="connsiteX4" fmla="*/ 736600 w 1202223"/>
                    <a:gd name="connsiteY4" fmla="*/ 101600 h 914400"/>
                    <a:gd name="connsiteX5" fmla="*/ 880863 w 1202223"/>
                    <a:gd name="connsiteY5" fmla="*/ 717276 h 914400"/>
                    <a:gd name="connsiteX6" fmla="*/ 932225 w 1202223"/>
                    <a:gd name="connsiteY6" fmla="*/ 409040 h 914400"/>
                    <a:gd name="connsiteX7" fmla="*/ 1202223 w 1202223"/>
                    <a:gd name="connsiteY7" fmla="*/ 402023 h 914400"/>
                    <a:gd name="connsiteX0" fmla="*/ 0 w 1202266"/>
                    <a:gd name="connsiteY0" fmla="*/ 457200 h 914400"/>
                    <a:gd name="connsiteX1" fmla="*/ 215900 w 1202266"/>
                    <a:gd name="connsiteY1" fmla="*/ 457200 h 914400"/>
                    <a:gd name="connsiteX2" fmla="*/ 381000 w 1202266"/>
                    <a:gd name="connsiteY2" fmla="*/ 0 h 914400"/>
                    <a:gd name="connsiteX3" fmla="*/ 596900 w 1202266"/>
                    <a:gd name="connsiteY3" fmla="*/ 914400 h 914400"/>
                    <a:gd name="connsiteX4" fmla="*/ 736600 w 1202266"/>
                    <a:gd name="connsiteY4" fmla="*/ 101600 h 914400"/>
                    <a:gd name="connsiteX5" fmla="*/ 880863 w 1202266"/>
                    <a:gd name="connsiteY5" fmla="*/ 717276 h 914400"/>
                    <a:gd name="connsiteX6" fmla="*/ 932225 w 1202266"/>
                    <a:gd name="connsiteY6" fmla="*/ 409040 h 914400"/>
                    <a:gd name="connsiteX7" fmla="*/ 1202223 w 1202266"/>
                    <a:gd name="connsiteY7" fmla="*/ 402023 h 914400"/>
                    <a:gd name="connsiteX0" fmla="*/ 0 w 1202266"/>
                    <a:gd name="connsiteY0" fmla="*/ 457200 h 914400"/>
                    <a:gd name="connsiteX1" fmla="*/ 215900 w 1202266"/>
                    <a:gd name="connsiteY1" fmla="*/ 457200 h 914400"/>
                    <a:gd name="connsiteX2" fmla="*/ 381000 w 1202266"/>
                    <a:gd name="connsiteY2" fmla="*/ 0 h 914400"/>
                    <a:gd name="connsiteX3" fmla="*/ 596900 w 1202266"/>
                    <a:gd name="connsiteY3" fmla="*/ 914400 h 914400"/>
                    <a:gd name="connsiteX4" fmla="*/ 736600 w 1202266"/>
                    <a:gd name="connsiteY4" fmla="*/ 101600 h 914400"/>
                    <a:gd name="connsiteX5" fmla="*/ 880863 w 1202266"/>
                    <a:gd name="connsiteY5" fmla="*/ 717276 h 914400"/>
                    <a:gd name="connsiteX6" fmla="*/ 932225 w 1202266"/>
                    <a:gd name="connsiteY6" fmla="*/ 409040 h 914400"/>
                    <a:gd name="connsiteX7" fmla="*/ 1202223 w 1202266"/>
                    <a:gd name="connsiteY7" fmla="*/ 417329 h 914400"/>
                    <a:gd name="connsiteX0" fmla="*/ 0 w 1133408"/>
                    <a:gd name="connsiteY0" fmla="*/ 457200 h 914400"/>
                    <a:gd name="connsiteX1" fmla="*/ 215900 w 1133408"/>
                    <a:gd name="connsiteY1" fmla="*/ 457200 h 914400"/>
                    <a:gd name="connsiteX2" fmla="*/ 381000 w 1133408"/>
                    <a:gd name="connsiteY2" fmla="*/ 0 h 914400"/>
                    <a:gd name="connsiteX3" fmla="*/ 596900 w 1133408"/>
                    <a:gd name="connsiteY3" fmla="*/ 914400 h 914400"/>
                    <a:gd name="connsiteX4" fmla="*/ 736600 w 1133408"/>
                    <a:gd name="connsiteY4" fmla="*/ 101600 h 914400"/>
                    <a:gd name="connsiteX5" fmla="*/ 880863 w 1133408"/>
                    <a:gd name="connsiteY5" fmla="*/ 717276 h 914400"/>
                    <a:gd name="connsiteX6" fmla="*/ 932225 w 1133408"/>
                    <a:gd name="connsiteY6" fmla="*/ 409040 h 914400"/>
                    <a:gd name="connsiteX7" fmla="*/ 1133346 w 1133408"/>
                    <a:gd name="connsiteY7" fmla="*/ 413503 h 914400"/>
                    <a:gd name="connsiteX0" fmla="*/ 0 w 1133408"/>
                    <a:gd name="connsiteY0" fmla="*/ 457200 h 914400"/>
                    <a:gd name="connsiteX1" fmla="*/ 215900 w 1133408"/>
                    <a:gd name="connsiteY1" fmla="*/ 457200 h 914400"/>
                    <a:gd name="connsiteX2" fmla="*/ 381000 w 1133408"/>
                    <a:gd name="connsiteY2" fmla="*/ 0 h 914400"/>
                    <a:gd name="connsiteX3" fmla="*/ 596900 w 1133408"/>
                    <a:gd name="connsiteY3" fmla="*/ 914400 h 914400"/>
                    <a:gd name="connsiteX4" fmla="*/ 736600 w 1133408"/>
                    <a:gd name="connsiteY4" fmla="*/ 101600 h 914400"/>
                    <a:gd name="connsiteX5" fmla="*/ 880863 w 1133408"/>
                    <a:gd name="connsiteY5" fmla="*/ 717276 h 914400"/>
                    <a:gd name="connsiteX6" fmla="*/ 932225 w 1133408"/>
                    <a:gd name="connsiteY6" fmla="*/ 409040 h 914400"/>
                    <a:gd name="connsiteX7" fmla="*/ 1133346 w 1133408"/>
                    <a:gd name="connsiteY7" fmla="*/ 402024 h 914400"/>
                    <a:gd name="connsiteX0" fmla="*/ 0 w 1079873"/>
                    <a:gd name="connsiteY0" fmla="*/ 457200 h 914400"/>
                    <a:gd name="connsiteX1" fmla="*/ 215900 w 1079873"/>
                    <a:gd name="connsiteY1" fmla="*/ 457200 h 914400"/>
                    <a:gd name="connsiteX2" fmla="*/ 381000 w 1079873"/>
                    <a:gd name="connsiteY2" fmla="*/ 0 h 914400"/>
                    <a:gd name="connsiteX3" fmla="*/ 596900 w 1079873"/>
                    <a:gd name="connsiteY3" fmla="*/ 914400 h 914400"/>
                    <a:gd name="connsiteX4" fmla="*/ 736600 w 1079873"/>
                    <a:gd name="connsiteY4" fmla="*/ 101600 h 914400"/>
                    <a:gd name="connsiteX5" fmla="*/ 880863 w 1079873"/>
                    <a:gd name="connsiteY5" fmla="*/ 717276 h 914400"/>
                    <a:gd name="connsiteX6" fmla="*/ 932225 w 1079873"/>
                    <a:gd name="connsiteY6" fmla="*/ 409040 h 914400"/>
                    <a:gd name="connsiteX7" fmla="*/ 1079775 w 1079873"/>
                    <a:gd name="connsiteY7" fmla="*/ 409677 h 914400"/>
                    <a:gd name="connsiteX0" fmla="*/ 0 w 1125759"/>
                    <a:gd name="connsiteY0" fmla="*/ 457200 h 914400"/>
                    <a:gd name="connsiteX1" fmla="*/ 215900 w 1125759"/>
                    <a:gd name="connsiteY1" fmla="*/ 457200 h 914400"/>
                    <a:gd name="connsiteX2" fmla="*/ 381000 w 1125759"/>
                    <a:gd name="connsiteY2" fmla="*/ 0 h 914400"/>
                    <a:gd name="connsiteX3" fmla="*/ 596900 w 1125759"/>
                    <a:gd name="connsiteY3" fmla="*/ 914400 h 914400"/>
                    <a:gd name="connsiteX4" fmla="*/ 736600 w 1125759"/>
                    <a:gd name="connsiteY4" fmla="*/ 101600 h 914400"/>
                    <a:gd name="connsiteX5" fmla="*/ 880863 w 1125759"/>
                    <a:gd name="connsiteY5" fmla="*/ 717276 h 914400"/>
                    <a:gd name="connsiteX6" fmla="*/ 932225 w 1125759"/>
                    <a:gd name="connsiteY6" fmla="*/ 409040 h 914400"/>
                    <a:gd name="connsiteX7" fmla="*/ 1125693 w 1125759"/>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96900 w 1125693"/>
                    <a:gd name="connsiteY3" fmla="*/ 914400 h 914400"/>
                    <a:gd name="connsiteX4" fmla="*/ 736600 w 1125693"/>
                    <a:gd name="connsiteY4" fmla="*/ 101600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36600 w 1125693"/>
                    <a:gd name="connsiteY4" fmla="*/ 101600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97824 w 1125693"/>
                    <a:gd name="connsiteY4" fmla="*/ 105426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97824 w 1125693"/>
                    <a:gd name="connsiteY4" fmla="*/ 105426 h 914400"/>
                    <a:gd name="connsiteX5" fmla="*/ 796681 w 1125693"/>
                    <a:gd name="connsiteY5" fmla="*/ 740235 h 914400"/>
                    <a:gd name="connsiteX6" fmla="*/ 932225 w 1125693"/>
                    <a:gd name="connsiteY6" fmla="*/ 409040 h 914400"/>
                    <a:gd name="connsiteX7" fmla="*/ 1125693 w 1125693"/>
                    <a:gd name="connsiteY7" fmla="*/ 409677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339977"/>
                    <a:gd name="connsiteY0" fmla="*/ 453374 h 914400"/>
                    <a:gd name="connsiteX1" fmla="*/ 288604 w 1339977"/>
                    <a:gd name="connsiteY1" fmla="*/ 457200 h 914400"/>
                    <a:gd name="connsiteX2" fmla="*/ 453704 w 1339977"/>
                    <a:gd name="connsiteY2" fmla="*/ 0 h 914400"/>
                    <a:gd name="connsiteX3" fmla="*/ 619859 w 1339977"/>
                    <a:gd name="connsiteY3" fmla="*/ 914400 h 914400"/>
                    <a:gd name="connsiteX4" fmla="*/ 870528 w 1339977"/>
                    <a:gd name="connsiteY4" fmla="*/ 105426 h 914400"/>
                    <a:gd name="connsiteX5" fmla="*/ 869385 w 1339977"/>
                    <a:gd name="connsiteY5" fmla="*/ 740235 h 914400"/>
                    <a:gd name="connsiteX6" fmla="*/ 1004929 w 1339977"/>
                    <a:gd name="connsiteY6" fmla="*/ 409040 h 914400"/>
                    <a:gd name="connsiteX7" fmla="*/ 1339977 w 1339977"/>
                    <a:gd name="connsiteY7" fmla="*/ 405851 h 914400"/>
                    <a:gd name="connsiteX0" fmla="*/ 0 w 1343804"/>
                    <a:gd name="connsiteY0" fmla="*/ 461027 h 914400"/>
                    <a:gd name="connsiteX1" fmla="*/ 292431 w 1343804"/>
                    <a:gd name="connsiteY1" fmla="*/ 457200 h 914400"/>
                    <a:gd name="connsiteX2" fmla="*/ 457531 w 1343804"/>
                    <a:gd name="connsiteY2" fmla="*/ 0 h 914400"/>
                    <a:gd name="connsiteX3" fmla="*/ 623686 w 1343804"/>
                    <a:gd name="connsiteY3" fmla="*/ 914400 h 914400"/>
                    <a:gd name="connsiteX4" fmla="*/ 874355 w 1343804"/>
                    <a:gd name="connsiteY4" fmla="*/ 105426 h 914400"/>
                    <a:gd name="connsiteX5" fmla="*/ 873212 w 1343804"/>
                    <a:gd name="connsiteY5" fmla="*/ 740235 h 914400"/>
                    <a:gd name="connsiteX6" fmla="*/ 1008756 w 1343804"/>
                    <a:gd name="connsiteY6" fmla="*/ 409040 h 914400"/>
                    <a:gd name="connsiteX7" fmla="*/ 1343804 w 1343804"/>
                    <a:gd name="connsiteY7" fmla="*/ 405851 h 914400"/>
                    <a:gd name="connsiteX0" fmla="*/ 0 w 1347630"/>
                    <a:gd name="connsiteY0" fmla="*/ 453374 h 914400"/>
                    <a:gd name="connsiteX1" fmla="*/ 296257 w 1347630"/>
                    <a:gd name="connsiteY1" fmla="*/ 457200 h 914400"/>
                    <a:gd name="connsiteX2" fmla="*/ 461357 w 1347630"/>
                    <a:gd name="connsiteY2" fmla="*/ 0 h 914400"/>
                    <a:gd name="connsiteX3" fmla="*/ 627512 w 1347630"/>
                    <a:gd name="connsiteY3" fmla="*/ 914400 h 914400"/>
                    <a:gd name="connsiteX4" fmla="*/ 878181 w 1347630"/>
                    <a:gd name="connsiteY4" fmla="*/ 105426 h 914400"/>
                    <a:gd name="connsiteX5" fmla="*/ 877038 w 1347630"/>
                    <a:gd name="connsiteY5" fmla="*/ 740235 h 914400"/>
                    <a:gd name="connsiteX6" fmla="*/ 1012582 w 1347630"/>
                    <a:gd name="connsiteY6" fmla="*/ 409040 h 914400"/>
                    <a:gd name="connsiteX7" fmla="*/ 1347630 w 1347630"/>
                    <a:gd name="connsiteY7" fmla="*/ 405851 h 914400"/>
                    <a:gd name="connsiteX0" fmla="*/ 0 w 1347630"/>
                    <a:gd name="connsiteY0" fmla="*/ 347948 h 808974"/>
                    <a:gd name="connsiteX1" fmla="*/ 296257 w 1347630"/>
                    <a:gd name="connsiteY1" fmla="*/ 351774 h 808974"/>
                    <a:gd name="connsiteX2" fmla="*/ 399176 w 1347630"/>
                    <a:gd name="connsiteY2" fmla="*/ 93552 h 808974"/>
                    <a:gd name="connsiteX3" fmla="*/ 627512 w 1347630"/>
                    <a:gd name="connsiteY3" fmla="*/ 808974 h 808974"/>
                    <a:gd name="connsiteX4" fmla="*/ 878181 w 1347630"/>
                    <a:gd name="connsiteY4" fmla="*/ 0 h 808974"/>
                    <a:gd name="connsiteX5" fmla="*/ 877038 w 1347630"/>
                    <a:gd name="connsiteY5" fmla="*/ 634809 h 808974"/>
                    <a:gd name="connsiteX6" fmla="*/ 1012582 w 1347630"/>
                    <a:gd name="connsiteY6" fmla="*/ 303614 h 808974"/>
                    <a:gd name="connsiteX7" fmla="*/ 1347630 w 1347630"/>
                    <a:gd name="connsiteY7" fmla="*/ 300425 h 808974"/>
                    <a:gd name="connsiteX0" fmla="*/ 0 w 1347630"/>
                    <a:gd name="connsiteY0" fmla="*/ 347948 h 680468"/>
                    <a:gd name="connsiteX1" fmla="*/ 296257 w 1347630"/>
                    <a:gd name="connsiteY1" fmla="*/ 351774 h 680468"/>
                    <a:gd name="connsiteX2" fmla="*/ 399176 w 1347630"/>
                    <a:gd name="connsiteY2" fmla="*/ 93552 h 680468"/>
                    <a:gd name="connsiteX3" fmla="*/ 577767 w 1347630"/>
                    <a:gd name="connsiteY3" fmla="*/ 680468 h 680468"/>
                    <a:gd name="connsiteX4" fmla="*/ 878181 w 1347630"/>
                    <a:gd name="connsiteY4" fmla="*/ 0 h 680468"/>
                    <a:gd name="connsiteX5" fmla="*/ 877038 w 1347630"/>
                    <a:gd name="connsiteY5" fmla="*/ 634809 h 680468"/>
                    <a:gd name="connsiteX6" fmla="*/ 1012582 w 1347630"/>
                    <a:gd name="connsiteY6" fmla="*/ 303614 h 680468"/>
                    <a:gd name="connsiteX7" fmla="*/ 1347630 w 1347630"/>
                    <a:gd name="connsiteY7" fmla="*/ 300425 h 680468"/>
                    <a:gd name="connsiteX0" fmla="*/ 0 w 1347630"/>
                    <a:gd name="connsiteY0" fmla="*/ 447437 h 779957"/>
                    <a:gd name="connsiteX1" fmla="*/ 296257 w 1347630"/>
                    <a:gd name="connsiteY1" fmla="*/ 451263 h 779957"/>
                    <a:gd name="connsiteX2" fmla="*/ 399176 w 1347630"/>
                    <a:gd name="connsiteY2" fmla="*/ 193041 h 779957"/>
                    <a:gd name="connsiteX3" fmla="*/ 577767 w 1347630"/>
                    <a:gd name="connsiteY3" fmla="*/ 779957 h 779957"/>
                    <a:gd name="connsiteX4" fmla="*/ 774547 w 1347630"/>
                    <a:gd name="connsiteY4" fmla="*/ 0 h 779957"/>
                    <a:gd name="connsiteX5" fmla="*/ 877038 w 1347630"/>
                    <a:gd name="connsiteY5" fmla="*/ 734298 h 779957"/>
                    <a:gd name="connsiteX6" fmla="*/ 1012582 w 1347630"/>
                    <a:gd name="connsiteY6" fmla="*/ 403103 h 779957"/>
                    <a:gd name="connsiteX7" fmla="*/ 1347630 w 1347630"/>
                    <a:gd name="connsiteY7" fmla="*/ 399914 h 779957"/>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12582 w 1347630"/>
                    <a:gd name="connsiteY6" fmla="*/ 403103 h 966439"/>
                    <a:gd name="connsiteX7" fmla="*/ 1347630 w 1347630"/>
                    <a:gd name="connsiteY7"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12582 w 1347630"/>
                    <a:gd name="connsiteY6" fmla="*/ 403103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37454 w 1347630"/>
                    <a:gd name="connsiteY6" fmla="*/ 191689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05802 w 1347630"/>
                    <a:gd name="connsiteY7" fmla="*/ 400437 h 966439"/>
                    <a:gd name="connsiteX8" fmla="*/ 1172128 w 1347630"/>
                    <a:gd name="connsiteY8" fmla="*/ 396291 h 966439"/>
                    <a:gd name="connsiteX9" fmla="*/ 1347630 w 1347630"/>
                    <a:gd name="connsiteY9"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26529 w 1347630"/>
                    <a:gd name="connsiteY7" fmla="*/ 669886 h 966439"/>
                    <a:gd name="connsiteX8" fmla="*/ 1172128 w 1347630"/>
                    <a:gd name="connsiteY8" fmla="*/ 396291 h 966439"/>
                    <a:gd name="connsiteX9" fmla="*/ 1347630 w 1347630"/>
                    <a:gd name="connsiteY9" fmla="*/ 399914 h 966439"/>
                    <a:gd name="connsiteX0" fmla="*/ 0 w 1459555"/>
                    <a:gd name="connsiteY0" fmla="*/ 447437 h 966439"/>
                    <a:gd name="connsiteX1" fmla="*/ 296257 w 1459555"/>
                    <a:gd name="connsiteY1" fmla="*/ 451263 h 966439"/>
                    <a:gd name="connsiteX2" fmla="*/ 399176 w 1459555"/>
                    <a:gd name="connsiteY2" fmla="*/ 193041 h 966439"/>
                    <a:gd name="connsiteX3" fmla="*/ 577767 w 1459555"/>
                    <a:gd name="connsiteY3" fmla="*/ 779957 h 966439"/>
                    <a:gd name="connsiteX4" fmla="*/ 774547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966439"/>
                    <a:gd name="connsiteX1" fmla="*/ 296257 w 1459555"/>
                    <a:gd name="connsiteY1" fmla="*/ 451263 h 966439"/>
                    <a:gd name="connsiteX2" fmla="*/ 399176 w 1459555"/>
                    <a:gd name="connsiteY2" fmla="*/ 193041 h 966439"/>
                    <a:gd name="connsiteX3" fmla="*/ 577767 w 1459555"/>
                    <a:gd name="connsiteY3" fmla="*/ 779957 h 966439"/>
                    <a:gd name="connsiteX4" fmla="*/ 728948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966439"/>
                    <a:gd name="connsiteX1" fmla="*/ 296257 w 1459555"/>
                    <a:gd name="connsiteY1" fmla="*/ 451263 h 966439"/>
                    <a:gd name="connsiteX2" fmla="*/ 399176 w 1459555"/>
                    <a:gd name="connsiteY2" fmla="*/ 193041 h 966439"/>
                    <a:gd name="connsiteX3" fmla="*/ 540458 w 1459555"/>
                    <a:gd name="connsiteY3" fmla="*/ 721922 h 966439"/>
                    <a:gd name="connsiteX4" fmla="*/ 728948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875241"/>
                    <a:gd name="connsiteX1" fmla="*/ 296257 w 1459555"/>
                    <a:gd name="connsiteY1" fmla="*/ 451263 h 875241"/>
                    <a:gd name="connsiteX2" fmla="*/ 399176 w 1459555"/>
                    <a:gd name="connsiteY2" fmla="*/ 193041 h 875241"/>
                    <a:gd name="connsiteX3" fmla="*/ 540458 w 1459555"/>
                    <a:gd name="connsiteY3" fmla="*/ 721922 h 875241"/>
                    <a:gd name="connsiteX4" fmla="*/ 728948 w 1459555"/>
                    <a:gd name="connsiteY4" fmla="*/ 0 h 875241"/>
                    <a:gd name="connsiteX5" fmla="*/ 901911 w 1459555"/>
                    <a:gd name="connsiteY5" fmla="*/ 875241 h 875241"/>
                    <a:gd name="connsiteX6" fmla="*/ 1078907 w 1459555"/>
                    <a:gd name="connsiteY6" fmla="*/ 191689 h 875241"/>
                    <a:gd name="connsiteX7" fmla="*/ 1126529 w 1459555"/>
                    <a:gd name="connsiteY7" fmla="*/ 669886 h 875241"/>
                    <a:gd name="connsiteX8" fmla="*/ 1172128 w 1459555"/>
                    <a:gd name="connsiteY8" fmla="*/ 396291 h 875241"/>
                    <a:gd name="connsiteX9" fmla="*/ 1459555 w 1459555"/>
                    <a:gd name="connsiteY9" fmla="*/ 395769 h 875241"/>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26529 w 1459555"/>
                    <a:gd name="connsiteY7" fmla="*/ 669886 h 924985"/>
                    <a:gd name="connsiteX8" fmla="*/ 1172128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30674 w 1459555"/>
                    <a:gd name="connsiteY7" fmla="*/ 645014 h 924985"/>
                    <a:gd name="connsiteX8" fmla="*/ 1172128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35655 w 1459555"/>
                    <a:gd name="connsiteY6" fmla="*/ 17838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22347 w 1459555"/>
                    <a:gd name="connsiteY6" fmla="*/ 16840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412484 w 1459555"/>
                    <a:gd name="connsiteY2" fmla="*/ 166426 h 924985"/>
                    <a:gd name="connsiteX3" fmla="*/ 540458 w 1459555"/>
                    <a:gd name="connsiteY3" fmla="*/ 721922 h 924985"/>
                    <a:gd name="connsiteX4" fmla="*/ 728948 w 1459555"/>
                    <a:gd name="connsiteY4" fmla="*/ 0 h 924985"/>
                    <a:gd name="connsiteX5" fmla="*/ 918493 w 1459555"/>
                    <a:gd name="connsiteY5" fmla="*/ 924985 h 924985"/>
                    <a:gd name="connsiteX6" fmla="*/ 1022347 w 1459555"/>
                    <a:gd name="connsiteY6" fmla="*/ 16840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74053 h 951601"/>
                    <a:gd name="connsiteX1" fmla="*/ 296257 w 1459555"/>
                    <a:gd name="connsiteY1" fmla="*/ 477879 h 951601"/>
                    <a:gd name="connsiteX2" fmla="*/ 412484 w 1459555"/>
                    <a:gd name="connsiteY2" fmla="*/ 193042 h 951601"/>
                    <a:gd name="connsiteX3" fmla="*/ 540458 w 1459555"/>
                    <a:gd name="connsiteY3" fmla="*/ 748538 h 951601"/>
                    <a:gd name="connsiteX4" fmla="*/ 718966 w 1459555"/>
                    <a:gd name="connsiteY4" fmla="*/ 0 h 951601"/>
                    <a:gd name="connsiteX5" fmla="*/ 918493 w 1459555"/>
                    <a:gd name="connsiteY5" fmla="*/ 951601 h 951601"/>
                    <a:gd name="connsiteX6" fmla="*/ 1022347 w 1459555"/>
                    <a:gd name="connsiteY6" fmla="*/ 195017 h 951601"/>
                    <a:gd name="connsiteX7" fmla="*/ 1130674 w 1459555"/>
                    <a:gd name="connsiteY7" fmla="*/ 671630 h 951601"/>
                    <a:gd name="connsiteX8" fmla="*/ 1197000 w 1459555"/>
                    <a:gd name="connsiteY8" fmla="*/ 422907 h 951601"/>
                    <a:gd name="connsiteX9" fmla="*/ 1459555 w 1459555"/>
                    <a:gd name="connsiteY9" fmla="*/ 422385 h 951601"/>
                    <a:gd name="connsiteX0" fmla="*/ 0 w 1459555"/>
                    <a:gd name="connsiteY0" fmla="*/ 474053 h 954928"/>
                    <a:gd name="connsiteX1" fmla="*/ 296257 w 1459555"/>
                    <a:gd name="connsiteY1" fmla="*/ 477879 h 954928"/>
                    <a:gd name="connsiteX2" fmla="*/ 412484 w 1459555"/>
                    <a:gd name="connsiteY2" fmla="*/ 193042 h 954928"/>
                    <a:gd name="connsiteX3" fmla="*/ 540458 w 1459555"/>
                    <a:gd name="connsiteY3" fmla="*/ 748538 h 954928"/>
                    <a:gd name="connsiteX4" fmla="*/ 718966 w 1459555"/>
                    <a:gd name="connsiteY4" fmla="*/ 0 h 954928"/>
                    <a:gd name="connsiteX5" fmla="*/ 891876 w 1459555"/>
                    <a:gd name="connsiteY5" fmla="*/ 954928 h 954928"/>
                    <a:gd name="connsiteX6" fmla="*/ 1022347 w 1459555"/>
                    <a:gd name="connsiteY6" fmla="*/ 195017 h 954928"/>
                    <a:gd name="connsiteX7" fmla="*/ 1130674 w 1459555"/>
                    <a:gd name="connsiteY7" fmla="*/ 671630 h 954928"/>
                    <a:gd name="connsiteX8" fmla="*/ 1197000 w 1459555"/>
                    <a:gd name="connsiteY8" fmla="*/ 422907 h 954928"/>
                    <a:gd name="connsiteX9" fmla="*/ 1459555 w 1459555"/>
                    <a:gd name="connsiteY9" fmla="*/ 422385 h 95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9555" h="954928">
                      <a:moveTo>
                        <a:pt x="0" y="474053"/>
                      </a:moveTo>
                      <a:lnTo>
                        <a:pt x="296257" y="477879"/>
                      </a:lnTo>
                      <a:lnTo>
                        <a:pt x="412484" y="193042"/>
                      </a:lnTo>
                      <a:lnTo>
                        <a:pt x="540458" y="748538"/>
                      </a:lnTo>
                      <a:lnTo>
                        <a:pt x="718966" y="0"/>
                      </a:lnTo>
                      <a:lnTo>
                        <a:pt x="891876" y="954928"/>
                      </a:lnTo>
                      <a:lnTo>
                        <a:pt x="1022347" y="195017"/>
                      </a:lnTo>
                      <a:lnTo>
                        <a:pt x="1130674" y="671630"/>
                      </a:lnTo>
                      <a:lnTo>
                        <a:pt x="1197000" y="422907"/>
                      </a:lnTo>
                      <a:lnTo>
                        <a:pt x="1459555" y="422385"/>
                      </a:lnTo>
                    </a:path>
                  </a:pathLst>
                </a:custGeom>
                <a:noFill/>
                <a:ln w="76200" cap="rnd">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grpSp>
        <p:grpSp>
          <p:nvGrpSpPr>
            <p:cNvPr id="235" name="그룹 21">
              <a:extLst>
                <a:ext uri="{FF2B5EF4-FFF2-40B4-BE49-F238E27FC236}">
                  <a16:creationId xmlns:a16="http://schemas.microsoft.com/office/drawing/2014/main" id="{8A47AFA2-C06E-439D-A380-6B6E9982C6E7}"/>
                </a:ext>
              </a:extLst>
            </p:cNvPr>
            <p:cNvGrpSpPr/>
            <p:nvPr/>
          </p:nvGrpSpPr>
          <p:grpSpPr>
            <a:xfrm>
              <a:off x="3685515" y="4534962"/>
              <a:ext cx="2436862" cy="1561995"/>
              <a:chOff x="4165655" y="4789090"/>
              <a:chExt cx="1849676" cy="1185617"/>
            </a:xfrm>
          </p:grpSpPr>
          <p:sp>
            <p:nvSpPr>
              <p:cNvPr id="237" name="Freeform 25">
                <a:extLst>
                  <a:ext uri="{FF2B5EF4-FFF2-40B4-BE49-F238E27FC236}">
                    <a16:creationId xmlns:a16="http://schemas.microsoft.com/office/drawing/2014/main" id="{431ACF34-3F55-4EFC-99E2-AD90E14E3B3D}"/>
                  </a:ext>
                </a:extLst>
              </p:cNvPr>
              <p:cNvSpPr/>
              <p:nvPr/>
            </p:nvSpPr>
            <p:spPr>
              <a:xfrm rot="5400000">
                <a:off x="4596561" y="4555937"/>
                <a:ext cx="1185617" cy="1651923"/>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8129" h="2115210">
                    <a:moveTo>
                      <a:pt x="0" y="891306"/>
                    </a:moveTo>
                    <a:cubicBezTo>
                      <a:pt x="124742" y="1042097"/>
                      <a:pt x="180313" y="1188925"/>
                      <a:pt x="227051" y="1320850"/>
                    </a:cubicBezTo>
                    <a:cubicBezTo>
                      <a:pt x="283134" y="1440332"/>
                      <a:pt x="360533" y="1506746"/>
                      <a:pt x="462841" y="1655174"/>
                    </a:cubicBezTo>
                    <a:cubicBezTo>
                      <a:pt x="565096" y="1757587"/>
                      <a:pt x="604529" y="1837560"/>
                      <a:pt x="644540" y="1879748"/>
                    </a:cubicBezTo>
                    <a:cubicBezTo>
                      <a:pt x="721823" y="1966655"/>
                      <a:pt x="679875" y="2008729"/>
                      <a:pt x="678137" y="2115210"/>
                    </a:cubicBezTo>
                    <a:lnTo>
                      <a:pt x="1339145" y="2113852"/>
                    </a:lnTo>
                    <a:cubicBezTo>
                      <a:pt x="1324322" y="2047548"/>
                      <a:pt x="1303318" y="2034201"/>
                      <a:pt x="1358227" y="1930484"/>
                    </a:cubicBezTo>
                    <a:cubicBezTo>
                      <a:pt x="1521981" y="1634855"/>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38" name="Rectangle 193">
                <a:extLst>
                  <a:ext uri="{FF2B5EF4-FFF2-40B4-BE49-F238E27FC236}">
                    <a16:creationId xmlns:a16="http://schemas.microsoft.com/office/drawing/2014/main" id="{7841159F-B40E-4BFE-B224-3436582C39CE}"/>
                  </a:ext>
                </a:extLst>
              </p:cNvPr>
              <p:cNvSpPr/>
              <p:nvPr/>
            </p:nvSpPr>
            <p:spPr>
              <a:xfrm>
                <a:off x="4165655" y="5276540"/>
                <a:ext cx="360040" cy="5926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sp>
          <p:nvSpPr>
            <p:cNvPr id="236" name="Rectangle 191">
              <a:extLst>
                <a:ext uri="{FF2B5EF4-FFF2-40B4-BE49-F238E27FC236}">
                  <a16:creationId xmlns:a16="http://schemas.microsoft.com/office/drawing/2014/main" id="{29143F36-254F-44E4-A6BC-9595C5E80940}"/>
                </a:ext>
              </a:extLst>
            </p:cNvPr>
            <p:cNvSpPr/>
            <p:nvPr/>
          </p:nvSpPr>
          <p:spPr>
            <a:xfrm>
              <a:off x="2" y="5099543"/>
              <a:ext cx="3696131" cy="958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pic>
        <p:nvPicPr>
          <p:cNvPr id="256" name="Εικόνα 255">
            <a:extLst>
              <a:ext uri="{FF2B5EF4-FFF2-40B4-BE49-F238E27FC236}">
                <a16:creationId xmlns:a16="http://schemas.microsoft.com/office/drawing/2014/main" id="{E6EB6F75-1B64-40CD-B179-BEEA917B647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46701" y="1042"/>
            <a:ext cx="2929569" cy="1162749"/>
          </a:xfrm>
          <a:prstGeom prst="rect">
            <a:avLst/>
          </a:prstGeom>
          <a:noFill/>
        </p:spPr>
      </p:pic>
      <p:sp>
        <p:nvSpPr>
          <p:cNvPr id="257" name="Freeform: Shape 27">
            <a:extLst>
              <a:ext uri="{FF2B5EF4-FFF2-40B4-BE49-F238E27FC236}">
                <a16:creationId xmlns:a16="http://schemas.microsoft.com/office/drawing/2014/main" id="{4801A585-A23E-450D-B350-ECB86BC6669D}"/>
              </a:ext>
            </a:extLst>
          </p:cNvPr>
          <p:cNvSpPr/>
          <p:nvPr/>
        </p:nvSpPr>
        <p:spPr>
          <a:xfrm>
            <a:off x="9725008" y="1027636"/>
            <a:ext cx="542562" cy="940440"/>
          </a:xfrm>
          <a:custGeom>
            <a:avLst/>
            <a:gdLst>
              <a:gd name="connsiteX0" fmla="*/ 209564 w 363926"/>
              <a:gd name="connsiteY0" fmla="*/ 379331 h 630806"/>
              <a:gd name="connsiteX1" fmla="*/ 314699 w 363926"/>
              <a:gd name="connsiteY1" fmla="*/ 351834 h 630806"/>
              <a:gd name="connsiteX2" fmla="*/ 183685 w 363926"/>
              <a:gd name="connsiteY2" fmla="*/ 638123 h 630806"/>
              <a:gd name="connsiteX3" fmla="*/ 183685 w 363926"/>
              <a:gd name="connsiteY3" fmla="*/ 456160 h 630806"/>
              <a:gd name="connsiteX4" fmla="*/ 48628 w 363926"/>
              <a:gd name="connsiteY4" fmla="*/ 511153 h 630806"/>
              <a:gd name="connsiteX5" fmla="*/ 115752 w 363926"/>
              <a:gd name="connsiteY5" fmla="*/ 331616 h 630806"/>
              <a:gd name="connsiteX6" fmla="*/ 99577 w 363926"/>
              <a:gd name="connsiteY6" fmla="*/ 286327 h 630806"/>
              <a:gd name="connsiteX7" fmla="*/ 1722 w 363926"/>
              <a:gd name="connsiteY7" fmla="*/ 157740 h 630806"/>
              <a:gd name="connsiteX8" fmla="*/ 22748 w 363926"/>
              <a:gd name="connsiteY8" fmla="*/ 131861 h 630806"/>
              <a:gd name="connsiteX9" fmla="*/ 61567 w 363926"/>
              <a:gd name="connsiteY9" fmla="*/ 94659 h 630806"/>
              <a:gd name="connsiteX10" fmla="*/ 60759 w 363926"/>
              <a:gd name="connsiteY10" fmla="*/ 25918 h 630806"/>
              <a:gd name="connsiteX11" fmla="*/ 83403 w 363926"/>
              <a:gd name="connsiteY11" fmla="*/ 847 h 630806"/>
              <a:gd name="connsiteX12" fmla="*/ 102813 w 363926"/>
              <a:gd name="connsiteY12" fmla="*/ 25918 h 630806"/>
              <a:gd name="connsiteX13" fmla="*/ 102813 w 363926"/>
              <a:gd name="connsiteY13" fmla="*/ 113260 h 630806"/>
              <a:gd name="connsiteX14" fmla="*/ 123031 w 363926"/>
              <a:gd name="connsiteY14" fmla="*/ 132669 h 630806"/>
              <a:gd name="connsiteX15" fmla="*/ 237061 w 363926"/>
              <a:gd name="connsiteY15" fmla="*/ 132669 h 630806"/>
              <a:gd name="connsiteX16" fmla="*/ 259705 w 363926"/>
              <a:gd name="connsiteY16" fmla="*/ 108408 h 630806"/>
              <a:gd name="connsiteX17" fmla="*/ 259705 w 363926"/>
              <a:gd name="connsiteY17" fmla="*/ 27535 h 630806"/>
              <a:gd name="connsiteX18" fmla="*/ 280732 w 363926"/>
              <a:gd name="connsiteY18" fmla="*/ 38 h 630806"/>
              <a:gd name="connsiteX19" fmla="*/ 301759 w 363926"/>
              <a:gd name="connsiteY19" fmla="*/ 26726 h 630806"/>
              <a:gd name="connsiteX20" fmla="*/ 300950 w 363926"/>
              <a:gd name="connsiteY20" fmla="*/ 107599 h 630806"/>
              <a:gd name="connsiteX21" fmla="*/ 325212 w 363926"/>
              <a:gd name="connsiteY21" fmla="*/ 132669 h 630806"/>
              <a:gd name="connsiteX22" fmla="*/ 359987 w 363926"/>
              <a:gd name="connsiteY22" fmla="*/ 181193 h 630806"/>
              <a:gd name="connsiteX23" fmla="*/ 281541 w 363926"/>
              <a:gd name="connsiteY23" fmla="*/ 279049 h 630806"/>
              <a:gd name="connsiteX24" fmla="*/ 222504 w 363926"/>
              <a:gd name="connsiteY24" fmla="*/ 347791 h 630806"/>
              <a:gd name="connsiteX25" fmla="*/ 209564 w 363926"/>
              <a:gd name="connsiteY25" fmla="*/ 379331 h 63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3926" h="630806">
                <a:moveTo>
                  <a:pt x="209564" y="379331"/>
                </a:moveTo>
                <a:cubicBezTo>
                  <a:pt x="246766" y="369626"/>
                  <a:pt x="278306" y="361539"/>
                  <a:pt x="314699" y="351834"/>
                </a:cubicBezTo>
                <a:cubicBezTo>
                  <a:pt x="270219" y="448881"/>
                  <a:pt x="228165" y="541076"/>
                  <a:pt x="183685" y="638123"/>
                </a:cubicBezTo>
                <a:cubicBezTo>
                  <a:pt x="183685" y="575043"/>
                  <a:pt x="183685" y="516814"/>
                  <a:pt x="183685" y="456160"/>
                </a:cubicBezTo>
                <a:cubicBezTo>
                  <a:pt x="140014" y="473952"/>
                  <a:pt x="96343" y="491744"/>
                  <a:pt x="48628" y="511153"/>
                </a:cubicBezTo>
                <a:cubicBezTo>
                  <a:pt x="71272" y="448881"/>
                  <a:pt x="92299" y="389844"/>
                  <a:pt x="115752" y="331616"/>
                </a:cubicBezTo>
                <a:cubicBezTo>
                  <a:pt x="124648" y="308972"/>
                  <a:pt x="126266" y="298458"/>
                  <a:pt x="99577" y="286327"/>
                </a:cubicBezTo>
                <a:cubicBezTo>
                  <a:pt x="45393" y="262066"/>
                  <a:pt x="15470" y="215968"/>
                  <a:pt x="1722" y="157740"/>
                </a:cubicBezTo>
                <a:cubicBezTo>
                  <a:pt x="-2322" y="139948"/>
                  <a:pt x="-705" y="127817"/>
                  <a:pt x="22748" y="131861"/>
                </a:cubicBezTo>
                <a:cubicBezTo>
                  <a:pt x="53480" y="137522"/>
                  <a:pt x="64802" y="126200"/>
                  <a:pt x="61567" y="94659"/>
                </a:cubicBezTo>
                <a:cubicBezTo>
                  <a:pt x="59141" y="72015"/>
                  <a:pt x="60759" y="48562"/>
                  <a:pt x="60759" y="25918"/>
                </a:cubicBezTo>
                <a:cubicBezTo>
                  <a:pt x="60759" y="11360"/>
                  <a:pt x="67228" y="38"/>
                  <a:pt x="83403" y="847"/>
                </a:cubicBezTo>
                <a:cubicBezTo>
                  <a:pt x="97151" y="1656"/>
                  <a:pt x="102813" y="12169"/>
                  <a:pt x="102813" y="25918"/>
                </a:cubicBezTo>
                <a:cubicBezTo>
                  <a:pt x="102813" y="55032"/>
                  <a:pt x="103621" y="84146"/>
                  <a:pt x="102813" y="113260"/>
                </a:cubicBezTo>
                <a:cubicBezTo>
                  <a:pt x="102004" y="129434"/>
                  <a:pt x="107665" y="133478"/>
                  <a:pt x="123031" y="132669"/>
                </a:cubicBezTo>
                <a:cubicBezTo>
                  <a:pt x="161041" y="131861"/>
                  <a:pt x="199051" y="131052"/>
                  <a:pt x="237061" y="132669"/>
                </a:cubicBezTo>
                <a:cubicBezTo>
                  <a:pt x="257279" y="133478"/>
                  <a:pt x="260514" y="125391"/>
                  <a:pt x="259705" y="108408"/>
                </a:cubicBezTo>
                <a:cubicBezTo>
                  <a:pt x="258088" y="81720"/>
                  <a:pt x="259705" y="54223"/>
                  <a:pt x="259705" y="27535"/>
                </a:cubicBezTo>
                <a:cubicBezTo>
                  <a:pt x="259705" y="12169"/>
                  <a:pt x="265366" y="847"/>
                  <a:pt x="280732" y="38"/>
                </a:cubicBezTo>
                <a:cubicBezTo>
                  <a:pt x="296907" y="-771"/>
                  <a:pt x="301759" y="11360"/>
                  <a:pt x="301759" y="26726"/>
                </a:cubicBezTo>
                <a:cubicBezTo>
                  <a:pt x="301759" y="53414"/>
                  <a:pt x="302568" y="80911"/>
                  <a:pt x="300950" y="107599"/>
                </a:cubicBezTo>
                <a:cubicBezTo>
                  <a:pt x="300142" y="127008"/>
                  <a:pt x="304994" y="132669"/>
                  <a:pt x="325212" y="132669"/>
                </a:cubicBezTo>
                <a:cubicBezTo>
                  <a:pt x="373736" y="131861"/>
                  <a:pt x="375353" y="135096"/>
                  <a:pt x="359987" y="181193"/>
                </a:cubicBezTo>
                <a:cubicBezTo>
                  <a:pt x="345430" y="223247"/>
                  <a:pt x="321169" y="259639"/>
                  <a:pt x="281541" y="279049"/>
                </a:cubicBezTo>
                <a:cubicBezTo>
                  <a:pt x="250001" y="294415"/>
                  <a:pt x="232209" y="316250"/>
                  <a:pt x="222504" y="347791"/>
                </a:cubicBezTo>
                <a:cubicBezTo>
                  <a:pt x="219269" y="357495"/>
                  <a:pt x="215225" y="366391"/>
                  <a:pt x="209564" y="379331"/>
                </a:cubicBezTo>
                <a:close/>
              </a:path>
            </a:pathLst>
          </a:custGeom>
          <a:solidFill>
            <a:schemeClr val="accent2"/>
          </a:solidFill>
          <a:ln w="8081" cap="flat">
            <a:noFill/>
            <a:prstDash val="solid"/>
            <a:miter/>
          </a:ln>
        </p:spPr>
        <p:txBody>
          <a:bodyPr rtlCol="0" anchor="ctr"/>
          <a:lstStyle/>
          <a:p>
            <a:endParaRPr lang="en-US"/>
          </a:p>
        </p:txBody>
      </p:sp>
    </p:spTree>
    <p:extLst>
      <p:ext uri="{BB962C8B-B14F-4D97-AF65-F5344CB8AC3E}">
        <p14:creationId xmlns:p14="http://schemas.microsoft.com/office/powerpoint/2010/main" val="2116302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Box 94">
            <a:extLst>
              <a:ext uri="{FF2B5EF4-FFF2-40B4-BE49-F238E27FC236}">
                <a16:creationId xmlns:a16="http://schemas.microsoft.com/office/drawing/2014/main" id="{10F80AF2-B44F-4AF6-86EA-E9E0D2C81AD5}"/>
              </a:ext>
            </a:extLst>
          </p:cNvPr>
          <p:cNvSpPr txBox="1"/>
          <p:nvPr/>
        </p:nvSpPr>
        <p:spPr>
          <a:xfrm>
            <a:off x="-299918" y="1766413"/>
            <a:ext cx="3714611" cy="800219"/>
          </a:xfrm>
          <a:prstGeom prst="rect">
            <a:avLst/>
          </a:prstGeom>
          <a:noFill/>
        </p:spPr>
        <p:txBody>
          <a:bodyPr wrap="square" rtlCol="0" anchor="ctr">
            <a:spAutoFit/>
          </a:bodyPr>
          <a:lstStyle/>
          <a:p>
            <a:pPr algn="r"/>
            <a:r>
              <a:rPr lang="en-US" altLang="ko-KR" sz="4600" b="1" dirty="0">
                <a:solidFill>
                  <a:schemeClr val="bg1"/>
                </a:solidFill>
                <a:cs typeface="Arial" pitchFamily="34" charset="0"/>
              </a:rPr>
              <a:t>Contents</a:t>
            </a:r>
            <a:endParaRPr lang="ko-KR" altLang="en-US" sz="4600" b="1" dirty="0">
              <a:solidFill>
                <a:schemeClr val="bg1"/>
              </a:solidFill>
              <a:cs typeface="Arial" pitchFamily="34" charset="0"/>
            </a:endParaRPr>
          </a:p>
        </p:txBody>
      </p:sp>
      <p:sp>
        <p:nvSpPr>
          <p:cNvPr id="81" name="TextBox 80">
            <a:extLst>
              <a:ext uri="{FF2B5EF4-FFF2-40B4-BE49-F238E27FC236}">
                <a16:creationId xmlns:a16="http://schemas.microsoft.com/office/drawing/2014/main" id="{A5E557F8-B306-4E06-8A00-2031ACD30C1E}"/>
              </a:ext>
            </a:extLst>
          </p:cNvPr>
          <p:cNvSpPr txBox="1"/>
          <p:nvPr/>
        </p:nvSpPr>
        <p:spPr>
          <a:xfrm>
            <a:off x="5706777" y="301826"/>
            <a:ext cx="4661840" cy="507831"/>
          </a:xfrm>
          <a:prstGeom prst="rect">
            <a:avLst/>
          </a:prstGeom>
          <a:noFill/>
        </p:spPr>
        <p:txBody>
          <a:bodyPr wrap="square" lIns="108000" rIns="108000" rtlCol="0">
            <a:spAutoFit/>
          </a:bodyPr>
          <a:lstStyle/>
          <a:p>
            <a:r>
              <a:rPr lang="en-US" altLang="ko-KR" sz="2700" b="1" dirty="0">
                <a:solidFill>
                  <a:schemeClr val="accent1"/>
                </a:solidFill>
                <a:cs typeface="Arial" pitchFamily="34" charset="0"/>
              </a:rPr>
              <a:t>The Project Environment</a:t>
            </a:r>
            <a:endParaRPr lang="ko-KR" altLang="en-US" sz="2700" b="1" dirty="0">
              <a:solidFill>
                <a:schemeClr val="accent1"/>
              </a:solidFill>
              <a:cs typeface="Arial" pitchFamily="34" charset="0"/>
            </a:endParaRPr>
          </a:p>
        </p:txBody>
      </p:sp>
      <p:sp>
        <p:nvSpPr>
          <p:cNvPr id="82" name="TextBox 81">
            <a:extLst>
              <a:ext uri="{FF2B5EF4-FFF2-40B4-BE49-F238E27FC236}">
                <a16:creationId xmlns:a16="http://schemas.microsoft.com/office/drawing/2014/main" id="{79D14DE4-2FBC-4503-B246-20162D1CEFEF}"/>
              </a:ext>
            </a:extLst>
          </p:cNvPr>
          <p:cNvSpPr txBox="1"/>
          <p:nvPr/>
        </p:nvSpPr>
        <p:spPr>
          <a:xfrm>
            <a:off x="4296207" y="139713"/>
            <a:ext cx="981106" cy="777510"/>
          </a:xfrm>
          <a:prstGeom prst="rect">
            <a:avLst/>
          </a:prstGeom>
          <a:noFill/>
        </p:spPr>
        <p:txBody>
          <a:bodyPr wrap="square" lIns="108000" rIns="108000" rtlCol="0">
            <a:spAutoFit/>
          </a:bodyPr>
          <a:lstStyle/>
          <a:p>
            <a:pPr algn="ctr"/>
            <a:r>
              <a:rPr lang="en-US" altLang="ko-KR" sz="4400" b="1" dirty="0">
                <a:solidFill>
                  <a:schemeClr val="accent1"/>
                </a:solidFill>
                <a:cs typeface="Arial" pitchFamily="34" charset="0"/>
              </a:rPr>
              <a:t>01</a:t>
            </a:r>
            <a:endParaRPr lang="ko-KR" altLang="en-US" sz="4400" b="1" dirty="0">
              <a:solidFill>
                <a:schemeClr val="accent1"/>
              </a:solidFill>
              <a:cs typeface="Arial" pitchFamily="34" charset="0"/>
            </a:endParaRPr>
          </a:p>
        </p:txBody>
      </p:sp>
      <p:sp>
        <p:nvSpPr>
          <p:cNvPr id="85" name="TextBox 84">
            <a:extLst>
              <a:ext uri="{FF2B5EF4-FFF2-40B4-BE49-F238E27FC236}">
                <a16:creationId xmlns:a16="http://schemas.microsoft.com/office/drawing/2014/main" id="{3E11184C-6E25-4BD5-A173-A88DA895C2BC}"/>
              </a:ext>
            </a:extLst>
          </p:cNvPr>
          <p:cNvSpPr txBox="1"/>
          <p:nvPr/>
        </p:nvSpPr>
        <p:spPr>
          <a:xfrm>
            <a:off x="5722809" y="1258582"/>
            <a:ext cx="4661840" cy="507831"/>
          </a:xfrm>
          <a:prstGeom prst="rect">
            <a:avLst/>
          </a:prstGeom>
          <a:noFill/>
        </p:spPr>
        <p:txBody>
          <a:bodyPr wrap="square" lIns="108000" rIns="108000" rtlCol="0">
            <a:spAutoFit/>
          </a:bodyPr>
          <a:lstStyle/>
          <a:p>
            <a:r>
              <a:rPr lang="en-US" altLang="ko-KR" sz="2700" b="1" dirty="0">
                <a:solidFill>
                  <a:schemeClr val="accent2"/>
                </a:solidFill>
                <a:cs typeface="Arial" pitchFamily="34" charset="0"/>
              </a:rPr>
              <a:t>What is the LED Project?</a:t>
            </a:r>
            <a:endParaRPr lang="ko-KR" altLang="en-US" sz="2700" b="1" dirty="0">
              <a:solidFill>
                <a:schemeClr val="accent2"/>
              </a:solidFill>
              <a:cs typeface="Arial" pitchFamily="34" charset="0"/>
            </a:endParaRPr>
          </a:p>
        </p:txBody>
      </p:sp>
      <p:sp>
        <p:nvSpPr>
          <p:cNvPr id="86" name="TextBox 85">
            <a:extLst>
              <a:ext uri="{FF2B5EF4-FFF2-40B4-BE49-F238E27FC236}">
                <a16:creationId xmlns:a16="http://schemas.microsoft.com/office/drawing/2014/main" id="{B9D4BB0A-6119-434A-82C9-538BB3E6FD8E}"/>
              </a:ext>
            </a:extLst>
          </p:cNvPr>
          <p:cNvSpPr txBox="1"/>
          <p:nvPr/>
        </p:nvSpPr>
        <p:spPr>
          <a:xfrm>
            <a:off x="4296207" y="1123743"/>
            <a:ext cx="981106" cy="777510"/>
          </a:xfrm>
          <a:prstGeom prst="rect">
            <a:avLst/>
          </a:prstGeom>
          <a:noFill/>
        </p:spPr>
        <p:txBody>
          <a:bodyPr wrap="square" lIns="108000" rIns="108000" rtlCol="0">
            <a:spAutoFit/>
          </a:bodyPr>
          <a:lstStyle/>
          <a:p>
            <a:pPr algn="ctr"/>
            <a:r>
              <a:rPr lang="en-US" altLang="ko-KR" sz="4400" b="1" dirty="0">
                <a:solidFill>
                  <a:schemeClr val="accent2"/>
                </a:solidFill>
                <a:cs typeface="Arial" pitchFamily="34" charset="0"/>
              </a:rPr>
              <a:t>02</a:t>
            </a:r>
            <a:endParaRPr lang="ko-KR" altLang="en-US" sz="4400" b="1" dirty="0">
              <a:solidFill>
                <a:schemeClr val="accent2"/>
              </a:solidFill>
              <a:cs typeface="Arial" pitchFamily="34" charset="0"/>
            </a:endParaRPr>
          </a:p>
        </p:txBody>
      </p:sp>
      <p:sp>
        <p:nvSpPr>
          <p:cNvPr id="89" name="TextBox 88">
            <a:extLst>
              <a:ext uri="{FF2B5EF4-FFF2-40B4-BE49-F238E27FC236}">
                <a16:creationId xmlns:a16="http://schemas.microsoft.com/office/drawing/2014/main" id="{62890FE0-FF08-42D5-813D-68CAAF6E92EA}"/>
              </a:ext>
            </a:extLst>
          </p:cNvPr>
          <p:cNvSpPr txBox="1"/>
          <p:nvPr/>
        </p:nvSpPr>
        <p:spPr>
          <a:xfrm>
            <a:off x="5746422" y="2230945"/>
            <a:ext cx="4661840" cy="507831"/>
          </a:xfrm>
          <a:prstGeom prst="rect">
            <a:avLst/>
          </a:prstGeom>
          <a:noFill/>
        </p:spPr>
        <p:txBody>
          <a:bodyPr wrap="square" lIns="108000" rIns="108000" rtlCol="0">
            <a:spAutoFit/>
          </a:bodyPr>
          <a:lstStyle/>
          <a:p>
            <a:r>
              <a:rPr lang="en-US" altLang="ko-KR" sz="2700" b="1" dirty="0">
                <a:solidFill>
                  <a:schemeClr val="accent3"/>
                </a:solidFill>
                <a:cs typeface="Arial" pitchFamily="34" charset="0"/>
              </a:rPr>
              <a:t>Partnership of the Project</a:t>
            </a:r>
            <a:endParaRPr lang="ko-KR" altLang="en-US" sz="2700" b="1" dirty="0">
              <a:solidFill>
                <a:schemeClr val="accent3"/>
              </a:solidFill>
              <a:cs typeface="Arial" pitchFamily="34" charset="0"/>
            </a:endParaRPr>
          </a:p>
        </p:txBody>
      </p:sp>
      <p:sp>
        <p:nvSpPr>
          <p:cNvPr id="90" name="TextBox 89">
            <a:extLst>
              <a:ext uri="{FF2B5EF4-FFF2-40B4-BE49-F238E27FC236}">
                <a16:creationId xmlns:a16="http://schemas.microsoft.com/office/drawing/2014/main" id="{93F4EA97-0559-483C-B9FC-3CF15181E6D4}"/>
              </a:ext>
            </a:extLst>
          </p:cNvPr>
          <p:cNvSpPr txBox="1"/>
          <p:nvPr/>
        </p:nvSpPr>
        <p:spPr>
          <a:xfrm>
            <a:off x="4304223" y="2056215"/>
            <a:ext cx="981106" cy="777510"/>
          </a:xfrm>
          <a:prstGeom prst="rect">
            <a:avLst/>
          </a:prstGeom>
          <a:noFill/>
        </p:spPr>
        <p:txBody>
          <a:bodyPr wrap="square" lIns="108000" rIns="108000" rtlCol="0">
            <a:spAutoFit/>
          </a:bodyPr>
          <a:lstStyle/>
          <a:p>
            <a:pPr algn="ctr"/>
            <a:r>
              <a:rPr lang="en-US" altLang="ko-KR" sz="4400" b="1" dirty="0">
                <a:solidFill>
                  <a:schemeClr val="accent3"/>
                </a:solidFill>
                <a:cs typeface="Arial" pitchFamily="34" charset="0"/>
              </a:rPr>
              <a:t>03</a:t>
            </a:r>
            <a:endParaRPr lang="ko-KR" altLang="en-US" sz="4400" b="1" dirty="0">
              <a:solidFill>
                <a:schemeClr val="accent3"/>
              </a:solidFill>
              <a:cs typeface="Arial" pitchFamily="34" charset="0"/>
            </a:endParaRPr>
          </a:p>
        </p:txBody>
      </p:sp>
      <p:sp>
        <p:nvSpPr>
          <p:cNvPr id="93" name="TextBox 92">
            <a:extLst>
              <a:ext uri="{FF2B5EF4-FFF2-40B4-BE49-F238E27FC236}">
                <a16:creationId xmlns:a16="http://schemas.microsoft.com/office/drawing/2014/main" id="{CA0C64F6-4337-4657-86FD-2347BDDD5FC1}"/>
              </a:ext>
            </a:extLst>
          </p:cNvPr>
          <p:cNvSpPr txBox="1"/>
          <p:nvPr/>
        </p:nvSpPr>
        <p:spPr>
          <a:xfrm>
            <a:off x="5706776" y="3125039"/>
            <a:ext cx="5634992" cy="923330"/>
          </a:xfrm>
          <a:prstGeom prst="rect">
            <a:avLst/>
          </a:prstGeom>
          <a:noFill/>
        </p:spPr>
        <p:txBody>
          <a:bodyPr wrap="square" lIns="108000" rIns="108000" rtlCol="0">
            <a:spAutoFit/>
          </a:bodyPr>
          <a:lstStyle/>
          <a:p>
            <a:r>
              <a:rPr lang="en-US" altLang="ko-KR" sz="2700" b="1" dirty="0">
                <a:solidFill>
                  <a:schemeClr val="accent4"/>
                </a:solidFill>
                <a:cs typeface="Arial" pitchFamily="34" charset="0"/>
              </a:rPr>
              <a:t>Presentation of the Project Actions</a:t>
            </a:r>
            <a:endParaRPr lang="ko-KR" altLang="en-US" sz="2700" b="1" dirty="0">
              <a:solidFill>
                <a:schemeClr val="accent4"/>
              </a:solidFill>
              <a:cs typeface="Arial" pitchFamily="34" charset="0"/>
            </a:endParaRPr>
          </a:p>
        </p:txBody>
      </p:sp>
      <p:sp>
        <p:nvSpPr>
          <p:cNvPr id="94" name="TextBox 93">
            <a:extLst>
              <a:ext uri="{FF2B5EF4-FFF2-40B4-BE49-F238E27FC236}">
                <a16:creationId xmlns:a16="http://schemas.microsoft.com/office/drawing/2014/main" id="{C9330E34-78B7-4EFF-B456-4C4900BFD6C0}"/>
              </a:ext>
            </a:extLst>
          </p:cNvPr>
          <p:cNvSpPr txBox="1"/>
          <p:nvPr/>
        </p:nvSpPr>
        <p:spPr>
          <a:xfrm>
            <a:off x="4312239" y="3082646"/>
            <a:ext cx="981106" cy="777510"/>
          </a:xfrm>
          <a:prstGeom prst="rect">
            <a:avLst/>
          </a:prstGeom>
          <a:noFill/>
        </p:spPr>
        <p:txBody>
          <a:bodyPr wrap="square" lIns="108000" rIns="108000" rtlCol="0">
            <a:spAutoFit/>
          </a:bodyPr>
          <a:lstStyle/>
          <a:p>
            <a:pPr algn="ctr"/>
            <a:r>
              <a:rPr lang="en-US" altLang="ko-KR" sz="4400" b="1" dirty="0">
                <a:solidFill>
                  <a:schemeClr val="accent4"/>
                </a:solidFill>
                <a:cs typeface="Arial" pitchFamily="34" charset="0"/>
              </a:rPr>
              <a:t>04</a:t>
            </a:r>
            <a:endParaRPr lang="ko-KR" altLang="en-US" sz="4400" b="1" dirty="0">
              <a:solidFill>
                <a:schemeClr val="accent4"/>
              </a:solidFill>
              <a:cs typeface="Arial" pitchFamily="34" charset="0"/>
            </a:endParaRPr>
          </a:p>
        </p:txBody>
      </p:sp>
      <p:sp>
        <p:nvSpPr>
          <p:cNvPr id="97" name="TextBox 96">
            <a:extLst>
              <a:ext uri="{FF2B5EF4-FFF2-40B4-BE49-F238E27FC236}">
                <a16:creationId xmlns:a16="http://schemas.microsoft.com/office/drawing/2014/main" id="{A8E1A3A5-C72C-434F-AC73-1061340EB590}"/>
              </a:ext>
            </a:extLst>
          </p:cNvPr>
          <p:cNvSpPr txBox="1"/>
          <p:nvPr/>
        </p:nvSpPr>
        <p:spPr>
          <a:xfrm>
            <a:off x="5746422" y="4236564"/>
            <a:ext cx="4661840" cy="507831"/>
          </a:xfrm>
          <a:prstGeom prst="rect">
            <a:avLst/>
          </a:prstGeom>
          <a:noFill/>
        </p:spPr>
        <p:txBody>
          <a:bodyPr wrap="square" lIns="108000" rIns="108000" rtlCol="0">
            <a:spAutoFit/>
          </a:bodyPr>
          <a:lstStyle/>
          <a:p>
            <a:r>
              <a:rPr lang="en-US" altLang="ko-KR" sz="2700" b="1" dirty="0">
                <a:solidFill>
                  <a:schemeClr val="accent5"/>
                </a:solidFill>
                <a:cs typeface="Arial" pitchFamily="34" charset="0"/>
              </a:rPr>
              <a:t>The LED Model</a:t>
            </a:r>
            <a:endParaRPr lang="ko-KR" altLang="en-US" sz="2700" b="1" dirty="0">
              <a:solidFill>
                <a:schemeClr val="accent5"/>
              </a:solidFill>
              <a:cs typeface="Arial" pitchFamily="34" charset="0"/>
            </a:endParaRPr>
          </a:p>
        </p:txBody>
      </p:sp>
      <p:sp>
        <p:nvSpPr>
          <p:cNvPr id="98" name="TextBox 97">
            <a:extLst>
              <a:ext uri="{FF2B5EF4-FFF2-40B4-BE49-F238E27FC236}">
                <a16:creationId xmlns:a16="http://schemas.microsoft.com/office/drawing/2014/main" id="{02D4318F-542A-4257-9878-579504C04174}"/>
              </a:ext>
            </a:extLst>
          </p:cNvPr>
          <p:cNvSpPr txBox="1"/>
          <p:nvPr/>
        </p:nvSpPr>
        <p:spPr>
          <a:xfrm>
            <a:off x="4375868" y="5883480"/>
            <a:ext cx="981106" cy="777510"/>
          </a:xfrm>
          <a:prstGeom prst="rect">
            <a:avLst/>
          </a:prstGeom>
          <a:noFill/>
        </p:spPr>
        <p:txBody>
          <a:bodyPr wrap="square" lIns="108000" rIns="108000" rtlCol="0">
            <a:spAutoFit/>
          </a:bodyPr>
          <a:lstStyle/>
          <a:p>
            <a:pPr algn="ctr"/>
            <a:r>
              <a:rPr lang="en-US" altLang="ko-KR" sz="4400" b="1" dirty="0">
                <a:solidFill>
                  <a:schemeClr val="accent2"/>
                </a:solidFill>
                <a:cs typeface="Arial" pitchFamily="34" charset="0"/>
              </a:rPr>
              <a:t>0</a:t>
            </a:r>
            <a:r>
              <a:rPr lang="el-GR" altLang="ko-KR" sz="4400" b="1" dirty="0">
                <a:solidFill>
                  <a:schemeClr val="accent2"/>
                </a:solidFill>
                <a:cs typeface="Arial" pitchFamily="34" charset="0"/>
              </a:rPr>
              <a:t>7</a:t>
            </a:r>
            <a:endParaRPr lang="ko-KR" altLang="en-US" sz="4400" b="1" dirty="0">
              <a:solidFill>
                <a:schemeClr val="accent2"/>
              </a:solidFill>
              <a:cs typeface="Arial" pitchFamily="34" charset="0"/>
            </a:endParaRPr>
          </a:p>
        </p:txBody>
      </p:sp>
      <p:sp>
        <p:nvSpPr>
          <p:cNvPr id="18" name="TextBox 17">
            <a:extLst>
              <a:ext uri="{FF2B5EF4-FFF2-40B4-BE49-F238E27FC236}">
                <a16:creationId xmlns:a16="http://schemas.microsoft.com/office/drawing/2014/main" id="{33A7EAF0-49C0-4FCF-8AFE-DAB49982AD8D}"/>
              </a:ext>
            </a:extLst>
          </p:cNvPr>
          <p:cNvSpPr txBox="1"/>
          <p:nvPr/>
        </p:nvSpPr>
        <p:spPr>
          <a:xfrm>
            <a:off x="4375868" y="4109077"/>
            <a:ext cx="981106" cy="777510"/>
          </a:xfrm>
          <a:prstGeom prst="rect">
            <a:avLst/>
          </a:prstGeom>
          <a:noFill/>
        </p:spPr>
        <p:txBody>
          <a:bodyPr wrap="square" lIns="108000" rIns="108000" rtlCol="0">
            <a:spAutoFit/>
          </a:bodyPr>
          <a:lstStyle/>
          <a:p>
            <a:pPr algn="ctr"/>
            <a:r>
              <a:rPr lang="en-US" altLang="ko-KR" sz="4400" b="1" dirty="0">
                <a:solidFill>
                  <a:schemeClr val="accent5"/>
                </a:solidFill>
                <a:cs typeface="Arial" pitchFamily="34" charset="0"/>
              </a:rPr>
              <a:t>05</a:t>
            </a:r>
            <a:endParaRPr lang="ko-KR" altLang="en-US" sz="4400" b="1" dirty="0">
              <a:solidFill>
                <a:schemeClr val="accent5"/>
              </a:solidFill>
              <a:cs typeface="Arial" pitchFamily="34" charset="0"/>
            </a:endParaRPr>
          </a:p>
        </p:txBody>
      </p:sp>
      <p:sp>
        <p:nvSpPr>
          <p:cNvPr id="19" name="TextBox 18">
            <a:extLst>
              <a:ext uri="{FF2B5EF4-FFF2-40B4-BE49-F238E27FC236}">
                <a16:creationId xmlns:a16="http://schemas.microsoft.com/office/drawing/2014/main" id="{68ED9749-9BCF-46D2-8769-B867F902BF83}"/>
              </a:ext>
            </a:extLst>
          </p:cNvPr>
          <p:cNvSpPr txBox="1"/>
          <p:nvPr/>
        </p:nvSpPr>
        <p:spPr>
          <a:xfrm>
            <a:off x="5664776" y="5127362"/>
            <a:ext cx="5948273" cy="507831"/>
          </a:xfrm>
          <a:prstGeom prst="rect">
            <a:avLst/>
          </a:prstGeom>
          <a:noFill/>
        </p:spPr>
        <p:txBody>
          <a:bodyPr wrap="square" lIns="108000" rIns="108000" rtlCol="0">
            <a:spAutoFit/>
          </a:bodyPr>
          <a:lstStyle/>
          <a:p>
            <a:r>
              <a:rPr lang="el-GR" altLang="ko-KR" sz="2700" b="1" dirty="0">
                <a:solidFill>
                  <a:schemeClr val="accent1"/>
                </a:solidFill>
                <a:cs typeface="Arial" pitchFamily="34" charset="0"/>
              </a:rPr>
              <a:t>«</a:t>
            </a:r>
            <a:r>
              <a:rPr lang="en-US" altLang="ko-KR" sz="2700" b="1" dirty="0">
                <a:solidFill>
                  <a:schemeClr val="accent1"/>
                </a:solidFill>
                <a:cs typeface="Arial" pitchFamily="34" charset="0"/>
              </a:rPr>
              <a:t>LED IT Simulation Tool»</a:t>
            </a:r>
            <a:endParaRPr lang="ko-KR" altLang="en-US" sz="2700" b="1" dirty="0">
              <a:solidFill>
                <a:schemeClr val="accent1"/>
              </a:solidFill>
              <a:cs typeface="Arial" pitchFamily="34" charset="0"/>
            </a:endParaRPr>
          </a:p>
        </p:txBody>
      </p:sp>
      <p:sp>
        <p:nvSpPr>
          <p:cNvPr id="20" name="TextBox 19">
            <a:extLst>
              <a:ext uri="{FF2B5EF4-FFF2-40B4-BE49-F238E27FC236}">
                <a16:creationId xmlns:a16="http://schemas.microsoft.com/office/drawing/2014/main" id="{690DE979-2BBF-4CBF-8902-203AD6D20846}"/>
              </a:ext>
            </a:extLst>
          </p:cNvPr>
          <p:cNvSpPr txBox="1"/>
          <p:nvPr/>
        </p:nvSpPr>
        <p:spPr>
          <a:xfrm>
            <a:off x="5746422" y="6048343"/>
            <a:ext cx="4661840" cy="507831"/>
          </a:xfrm>
          <a:prstGeom prst="rect">
            <a:avLst/>
          </a:prstGeom>
          <a:noFill/>
        </p:spPr>
        <p:txBody>
          <a:bodyPr wrap="square" lIns="108000" rIns="108000" rtlCol="0">
            <a:spAutoFit/>
          </a:bodyPr>
          <a:lstStyle/>
          <a:p>
            <a:r>
              <a:rPr lang="el-GR" altLang="ko-KR" sz="2700" b="1" dirty="0">
                <a:solidFill>
                  <a:schemeClr val="accent2"/>
                </a:solidFill>
                <a:cs typeface="Arial" pitchFamily="34" charset="0"/>
              </a:rPr>
              <a:t>Τα Κέντρα </a:t>
            </a:r>
            <a:r>
              <a:rPr lang="en-US" altLang="ko-KR" sz="2700" b="1" dirty="0">
                <a:solidFill>
                  <a:schemeClr val="accent2"/>
                </a:solidFill>
                <a:cs typeface="Arial" pitchFamily="34" charset="0"/>
              </a:rPr>
              <a:t>LED</a:t>
            </a:r>
            <a:endParaRPr lang="ko-KR" altLang="en-US" sz="2700" b="1" dirty="0">
              <a:solidFill>
                <a:schemeClr val="accent2"/>
              </a:solidFill>
              <a:cs typeface="Arial" pitchFamily="34" charset="0"/>
            </a:endParaRPr>
          </a:p>
        </p:txBody>
      </p:sp>
      <p:sp>
        <p:nvSpPr>
          <p:cNvPr id="22" name="TextBox 21">
            <a:extLst>
              <a:ext uri="{FF2B5EF4-FFF2-40B4-BE49-F238E27FC236}">
                <a16:creationId xmlns:a16="http://schemas.microsoft.com/office/drawing/2014/main" id="{27F47DFD-B8FC-40D6-BFA5-BF728CC3AB87}"/>
              </a:ext>
            </a:extLst>
          </p:cNvPr>
          <p:cNvSpPr txBox="1"/>
          <p:nvPr/>
        </p:nvSpPr>
        <p:spPr>
          <a:xfrm>
            <a:off x="4360491" y="4969876"/>
            <a:ext cx="981106" cy="777510"/>
          </a:xfrm>
          <a:prstGeom prst="rect">
            <a:avLst/>
          </a:prstGeom>
          <a:noFill/>
        </p:spPr>
        <p:txBody>
          <a:bodyPr wrap="square" lIns="108000" rIns="108000" rtlCol="0">
            <a:spAutoFit/>
          </a:bodyPr>
          <a:lstStyle/>
          <a:p>
            <a:pPr algn="ctr"/>
            <a:r>
              <a:rPr lang="en-US" altLang="ko-KR" sz="4400" b="1" dirty="0">
                <a:solidFill>
                  <a:schemeClr val="accent1"/>
                </a:solidFill>
                <a:cs typeface="Arial" pitchFamily="34" charset="0"/>
              </a:rPr>
              <a:t>0</a:t>
            </a:r>
            <a:r>
              <a:rPr lang="el-GR" altLang="ko-KR" sz="4400" b="1" dirty="0">
                <a:solidFill>
                  <a:schemeClr val="accent1"/>
                </a:solidFill>
                <a:cs typeface="Arial" pitchFamily="34" charset="0"/>
              </a:rPr>
              <a:t>6</a:t>
            </a:r>
            <a:endParaRPr lang="ko-KR" altLang="en-US" sz="4400" b="1" dirty="0">
              <a:solidFill>
                <a:schemeClr val="accent1"/>
              </a:solidFill>
              <a:cs typeface="Arial" pitchFamily="34" charset="0"/>
            </a:endParaRPr>
          </a:p>
        </p:txBody>
      </p:sp>
      <p:pic>
        <p:nvPicPr>
          <p:cNvPr id="23" name="Εικόνα 22">
            <a:extLst>
              <a:ext uri="{FF2B5EF4-FFF2-40B4-BE49-F238E27FC236}">
                <a16:creationId xmlns:a16="http://schemas.microsoft.com/office/drawing/2014/main" id="{237778AF-C604-4076-BD0D-31C1BC5D60E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62431" y="5674735"/>
            <a:ext cx="2929569" cy="1162749"/>
          </a:xfrm>
          <a:prstGeom prst="rect">
            <a:avLst/>
          </a:prstGeom>
          <a:noFill/>
        </p:spPr>
      </p:pic>
      <p:grpSp>
        <p:nvGrpSpPr>
          <p:cNvPr id="24" name="Group 188">
            <a:extLst>
              <a:ext uri="{FF2B5EF4-FFF2-40B4-BE49-F238E27FC236}">
                <a16:creationId xmlns:a16="http://schemas.microsoft.com/office/drawing/2014/main" id="{4D4D29B2-F2CE-406B-9034-408BC56C171A}"/>
              </a:ext>
            </a:extLst>
          </p:cNvPr>
          <p:cNvGrpSpPr/>
          <p:nvPr/>
        </p:nvGrpSpPr>
        <p:grpSpPr>
          <a:xfrm>
            <a:off x="98014" y="4798848"/>
            <a:ext cx="3864669" cy="1897076"/>
            <a:chOff x="2" y="565649"/>
            <a:chExt cx="11192606" cy="5531308"/>
          </a:xfrm>
        </p:grpSpPr>
        <p:grpSp>
          <p:nvGrpSpPr>
            <p:cNvPr id="25" name="Group 189">
              <a:extLst>
                <a:ext uri="{FF2B5EF4-FFF2-40B4-BE49-F238E27FC236}">
                  <a16:creationId xmlns:a16="http://schemas.microsoft.com/office/drawing/2014/main" id="{867CFDAC-5F8A-4475-A710-15A3B67F45D3}"/>
                </a:ext>
              </a:extLst>
            </p:cNvPr>
            <p:cNvGrpSpPr/>
            <p:nvPr/>
          </p:nvGrpSpPr>
          <p:grpSpPr>
            <a:xfrm>
              <a:off x="5679937" y="565649"/>
              <a:ext cx="5512671" cy="5055422"/>
              <a:chOff x="5679937" y="565649"/>
              <a:chExt cx="5512671" cy="5055422"/>
            </a:xfrm>
          </p:grpSpPr>
          <p:sp>
            <p:nvSpPr>
              <p:cNvPr id="30" name="Rounded Rectangle 3">
                <a:extLst>
                  <a:ext uri="{FF2B5EF4-FFF2-40B4-BE49-F238E27FC236}">
                    <a16:creationId xmlns:a16="http://schemas.microsoft.com/office/drawing/2014/main" id="{86208D4D-E996-4E51-B82D-843E572B1117}"/>
                  </a:ext>
                </a:extLst>
              </p:cNvPr>
              <p:cNvSpPr/>
              <p:nvPr/>
            </p:nvSpPr>
            <p:spPr>
              <a:xfrm>
                <a:off x="5679937" y="4797879"/>
                <a:ext cx="823192" cy="82319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1" name="Oval 195">
                <a:extLst>
                  <a:ext uri="{FF2B5EF4-FFF2-40B4-BE49-F238E27FC236}">
                    <a16:creationId xmlns:a16="http://schemas.microsoft.com/office/drawing/2014/main" id="{CD2255C0-A8D0-41B0-A5BA-EA7BC263FDA6}"/>
                  </a:ext>
                </a:extLst>
              </p:cNvPr>
              <p:cNvSpPr/>
              <p:nvPr/>
            </p:nvSpPr>
            <p:spPr>
              <a:xfrm>
                <a:off x="5864987" y="4982930"/>
                <a:ext cx="453091" cy="453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2" name="Bent Arrow 18">
                <a:extLst>
                  <a:ext uri="{FF2B5EF4-FFF2-40B4-BE49-F238E27FC236}">
                    <a16:creationId xmlns:a16="http://schemas.microsoft.com/office/drawing/2014/main" id="{AFE6AD16-0AF6-474A-B62B-9BFB80BA61B2}"/>
                  </a:ext>
                </a:extLst>
              </p:cNvPr>
              <p:cNvSpPr/>
              <p:nvPr/>
            </p:nvSpPr>
            <p:spPr>
              <a:xfrm rot="5400000" flipH="1">
                <a:off x="7480090" y="3397438"/>
                <a:ext cx="888058" cy="3046632"/>
              </a:xfrm>
              <a:prstGeom prst="bentArrow">
                <a:avLst>
                  <a:gd name="adj1" fmla="val 33832"/>
                  <a:gd name="adj2" fmla="val 20334"/>
                  <a:gd name="adj3" fmla="val 731"/>
                  <a:gd name="adj4" fmla="val 6758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33" name="그룹 20">
                <a:extLst>
                  <a:ext uri="{FF2B5EF4-FFF2-40B4-BE49-F238E27FC236}">
                    <a16:creationId xmlns:a16="http://schemas.microsoft.com/office/drawing/2014/main" id="{0D62DB38-0F3E-4410-BBE5-96E9BC940286}"/>
                  </a:ext>
                </a:extLst>
              </p:cNvPr>
              <p:cNvGrpSpPr/>
              <p:nvPr/>
            </p:nvGrpSpPr>
            <p:grpSpPr>
              <a:xfrm>
                <a:off x="7387342" y="565649"/>
                <a:ext cx="3805266" cy="3914406"/>
                <a:chOff x="7974877" y="892748"/>
                <a:chExt cx="3200146" cy="3291932"/>
              </a:xfrm>
            </p:grpSpPr>
            <p:grpSp>
              <p:nvGrpSpPr>
                <p:cNvPr id="34" name="Group 198">
                  <a:extLst>
                    <a:ext uri="{FF2B5EF4-FFF2-40B4-BE49-F238E27FC236}">
                      <a16:creationId xmlns:a16="http://schemas.microsoft.com/office/drawing/2014/main" id="{A7A8F7C4-E7A4-4FDC-844A-3F0B5345342B}"/>
                    </a:ext>
                  </a:extLst>
                </p:cNvPr>
                <p:cNvGrpSpPr/>
                <p:nvPr/>
              </p:nvGrpSpPr>
              <p:grpSpPr>
                <a:xfrm>
                  <a:off x="7974877" y="892748"/>
                  <a:ext cx="3200146" cy="3291932"/>
                  <a:chOff x="5010421" y="587565"/>
                  <a:chExt cx="2758049" cy="2837155"/>
                </a:xfrm>
              </p:grpSpPr>
              <p:grpSp>
                <p:nvGrpSpPr>
                  <p:cNvPr id="36" name="Group 200">
                    <a:extLst>
                      <a:ext uri="{FF2B5EF4-FFF2-40B4-BE49-F238E27FC236}">
                        <a16:creationId xmlns:a16="http://schemas.microsoft.com/office/drawing/2014/main" id="{ADED0DB6-6DEC-44DC-A23A-E88DACF8A4DA}"/>
                      </a:ext>
                    </a:extLst>
                  </p:cNvPr>
                  <p:cNvGrpSpPr/>
                  <p:nvPr/>
                </p:nvGrpSpPr>
                <p:grpSpPr>
                  <a:xfrm>
                    <a:off x="5580112" y="1131590"/>
                    <a:ext cx="1602534" cy="2293130"/>
                    <a:chOff x="7474389" y="3367517"/>
                    <a:chExt cx="2192670" cy="3137579"/>
                  </a:xfrm>
                </p:grpSpPr>
                <p:sp>
                  <p:nvSpPr>
                    <p:cNvPr id="43" name="Teardrop 30">
                      <a:extLst>
                        <a:ext uri="{FF2B5EF4-FFF2-40B4-BE49-F238E27FC236}">
                          <a16:creationId xmlns:a16="http://schemas.microsoft.com/office/drawing/2014/main" id="{FF7EFF39-C07A-4D91-AD13-F06973257721}"/>
                        </a:ext>
                      </a:extLst>
                    </p:cNvPr>
                    <p:cNvSpPr/>
                    <p:nvPr/>
                  </p:nvSpPr>
                  <p:spPr>
                    <a:xfrm rot="8100000">
                      <a:off x="7474389" y="3367517"/>
                      <a:ext cx="2192670" cy="2192671"/>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noFill/>
                    <a:ln w="698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Rounded Rectangle 15">
                      <a:extLst>
                        <a:ext uri="{FF2B5EF4-FFF2-40B4-BE49-F238E27FC236}">
                          <a16:creationId xmlns:a16="http://schemas.microsoft.com/office/drawing/2014/main" id="{89DDF13D-CEB3-4A8D-8066-C40AFEF862BB}"/>
                        </a:ext>
                      </a:extLst>
                    </p:cNvPr>
                    <p:cNvSpPr/>
                    <p:nvPr/>
                  </p:nvSpPr>
                  <p:spPr>
                    <a:xfrm>
                      <a:off x="8138724" y="5844099"/>
                      <a:ext cx="864000" cy="18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5" name="Rounded Rectangle 16">
                      <a:extLst>
                        <a:ext uri="{FF2B5EF4-FFF2-40B4-BE49-F238E27FC236}">
                          <a16:creationId xmlns:a16="http://schemas.microsoft.com/office/drawing/2014/main" id="{E349DC24-CF4F-4A4B-8D4E-34AACFBCC680}"/>
                        </a:ext>
                      </a:extLst>
                    </p:cNvPr>
                    <p:cNvSpPr/>
                    <p:nvPr/>
                  </p:nvSpPr>
                  <p:spPr>
                    <a:xfrm>
                      <a:off x="8174722" y="6084596"/>
                      <a:ext cx="792000" cy="18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Rounded Rectangle 17">
                      <a:extLst>
                        <a:ext uri="{FF2B5EF4-FFF2-40B4-BE49-F238E27FC236}">
                          <a16:creationId xmlns:a16="http://schemas.microsoft.com/office/drawing/2014/main" id="{AB77A2AB-B287-4091-8F57-0A78523DC7C2}"/>
                        </a:ext>
                      </a:extLst>
                    </p:cNvPr>
                    <p:cNvSpPr/>
                    <p:nvPr/>
                  </p:nvSpPr>
                  <p:spPr>
                    <a:xfrm>
                      <a:off x="8246721" y="6325096"/>
                      <a:ext cx="648000" cy="18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7" name="Group 201">
                    <a:extLst>
                      <a:ext uri="{FF2B5EF4-FFF2-40B4-BE49-F238E27FC236}">
                        <a16:creationId xmlns:a16="http://schemas.microsoft.com/office/drawing/2014/main" id="{48995F82-6087-40FD-8E5A-718BD0CD0967}"/>
                      </a:ext>
                    </a:extLst>
                  </p:cNvPr>
                  <p:cNvGrpSpPr/>
                  <p:nvPr/>
                </p:nvGrpSpPr>
                <p:grpSpPr>
                  <a:xfrm>
                    <a:off x="5010421" y="587565"/>
                    <a:ext cx="2758049" cy="1315967"/>
                    <a:chOff x="5010421" y="587565"/>
                    <a:chExt cx="2758049" cy="1315967"/>
                  </a:xfrm>
                </p:grpSpPr>
                <p:sp>
                  <p:nvSpPr>
                    <p:cNvPr id="38" name="Rounded Rectangle 9">
                      <a:extLst>
                        <a:ext uri="{FF2B5EF4-FFF2-40B4-BE49-F238E27FC236}">
                          <a16:creationId xmlns:a16="http://schemas.microsoft.com/office/drawing/2014/main" id="{146AA956-D607-47EF-9447-0E6170A01EF6}"/>
                        </a:ext>
                      </a:extLst>
                    </p:cNvPr>
                    <p:cNvSpPr/>
                    <p:nvPr/>
                  </p:nvSpPr>
                  <p:spPr>
                    <a:xfrm rot="2700000">
                      <a:off x="7248823" y="944709"/>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9" name="Rounded Rectangle 10">
                      <a:extLst>
                        <a:ext uri="{FF2B5EF4-FFF2-40B4-BE49-F238E27FC236}">
                          <a16:creationId xmlns:a16="http://schemas.microsoft.com/office/drawing/2014/main" id="{1859B3CE-A6C4-4417-B16B-743279EDD83A}"/>
                        </a:ext>
                      </a:extLst>
                    </p:cNvPr>
                    <p:cNvSpPr/>
                    <p:nvPr/>
                  </p:nvSpPr>
                  <p:spPr>
                    <a:xfrm rot="18900000" flipH="1">
                      <a:off x="5380477" y="944709"/>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0" name="Rounded Rectangle 11">
                      <a:extLst>
                        <a:ext uri="{FF2B5EF4-FFF2-40B4-BE49-F238E27FC236}">
                          <a16:creationId xmlns:a16="http://schemas.microsoft.com/office/drawing/2014/main" id="{80DD1492-15B6-4FBE-BFFC-CDE5CD6E79A3}"/>
                        </a:ext>
                      </a:extLst>
                    </p:cNvPr>
                    <p:cNvSpPr/>
                    <p:nvPr/>
                  </p:nvSpPr>
                  <p:spPr>
                    <a:xfrm>
                      <a:off x="6317445" y="587565"/>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1" name="Rounded Rectangle 12">
                      <a:extLst>
                        <a:ext uri="{FF2B5EF4-FFF2-40B4-BE49-F238E27FC236}">
                          <a16:creationId xmlns:a16="http://schemas.microsoft.com/office/drawing/2014/main" id="{9D2C7786-ED3F-4B7A-ADE9-BE8B6F51B7CD}"/>
                        </a:ext>
                      </a:extLst>
                    </p:cNvPr>
                    <p:cNvSpPr/>
                    <p:nvPr/>
                  </p:nvSpPr>
                  <p:spPr>
                    <a:xfrm rot="5400000">
                      <a:off x="7516470" y="1651531"/>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2" name="Rounded Rectangle 13">
                      <a:extLst>
                        <a:ext uri="{FF2B5EF4-FFF2-40B4-BE49-F238E27FC236}">
                          <a16:creationId xmlns:a16="http://schemas.microsoft.com/office/drawing/2014/main" id="{174542B2-DC51-4390-B3E7-DC6493356D69}"/>
                        </a:ext>
                      </a:extLst>
                    </p:cNvPr>
                    <p:cNvSpPr/>
                    <p:nvPr/>
                  </p:nvSpPr>
                  <p:spPr>
                    <a:xfrm rot="16200000" flipH="1">
                      <a:off x="5118421" y="1651532"/>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grpSp>
            <p:sp>
              <p:nvSpPr>
                <p:cNvPr id="35" name="Freeform 26">
                  <a:extLst>
                    <a:ext uri="{FF2B5EF4-FFF2-40B4-BE49-F238E27FC236}">
                      <a16:creationId xmlns:a16="http://schemas.microsoft.com/office/drawing/2014/main" id="{8F04CDAF-DE7C-470E-A3BB-61D63438AA37}"/>
                    </a:ext>
                  </a:extLst>
                </p:cNvPr>
                <p:cNvSpPr/>
                <p:nvPr/>
              </p:nvSpPr>
              <p:spPr>
                <a:xfrm>
                  <a:off x="8794065" y="1883246"/>
                  <a:ext cx="1526602" cy="998793"/>
                </a:xfrm>
                <a:custGeom>
                  <a:avLst/>
                  <a:gdLst>
                    <a:gd name="connsiteX0" fmla="*/ 0 w 1016000"/>
                    <a:gd name="connsiteY0" fmla="*/ 457200 h 914400"/>
                    <a:gd name="connsiteX1" fmla="*/ 215900 w 1016000"/>
                    <a:gd name="connsiteY1" fmla="*/ 457200 h 914400"/>
                    <a:gd name="connsiteX2" fmla="*/ 381000 w 1016000"/>
                    <a:gd name="connsiteY2" fmla="*/ 0 h 914400"/>
                    <a:gd name="connsiteX3" fmla="*/ 596900 w 1016000"/>
                    <a:gd name="connsiteY3" fmla="*/ 914400 h 914400"/>
                    <a:gd name="connsiteX4" fmla="*/ 736600 w 1016000"/>
                    <a:gd name="connsiteY4" fmla="*/ 101600 h 914400"/>
                    <a:gd name="connsiteX5" fmla="*/ 774700 w 1016000"/>
                    <a:gd name="connsiteY5" fmla="*/ 533400 h 914400"/>
                    <a:gd name="connsiteX6" fmla="*/ 1016000 w 1016000"/>
                    <a:gd name="connsiteY6" fmla="*/ 533400 h 914400"/>
                    <a:gd name="connsiteX0" fmla="*/ 0 w 1016000"/>
                    <a:gd name="connsiteY0" fmla="*/ 457200 h 914400"/>
                    <a:gd name="connsiteX1" fmla="*/ 215900 w 1016000"/>
                    <a:gd name="connsiteY1" fmla="*/ 457200 h 914400"/>
                    <a:gd name="connsiteX2" fmla="*/ 381000 w 1016000"/>
                    <a:gd name="connsiteY2" fmla="*/ 0 h 914400"/>
                    <a:gd name="connsiteX3" fmla="*/ 596900 w 1016000"/>
                    <a:gd name="connsiteY3" fmla="*/ 914400 h 914400"/>
                    <a:gd name="connsiteX4" fmla="*/ 736600 w 1016000"/>
                    <a:gd name="connsiteY4" fmla="*/ 101600 h 914400"/>
                    <a:gd name="connsiteX5" fmla="*/ 841026 w 1016000"/>
                    <a:gd name="connsiteY5" fmla="*/ 674343 h 914400"/>
                    <a:gd name="connsiteX6" fmla="*/ 1016000 w 1016000"/>
                    <a:gd name="connsiteY6" fmla="*/ 533400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41026 w 982837"/>
                    <a:gd name="connsiteY5" fmla="*/ 674343 h 914400"/>
                    <a:gd name="connsiteX6" fmla="*/ 982837 w 982837"/>
                    <a:gd name="connsiteY6"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14536 w 982837"/>
                    <a:gd name="connsiteY5" fmla="*/ 510008 h 914400"/>
                    <a:gd name="connsiteX6" fmla="*/ 841026 w 982837"/>
                    <a:gd name="connsiteY6" fmla="*/ 674343 h 914400"/>
                    <a:gd name="connsiteX7" fmla="*/ 982837 w 982837"/>
                    <a:gd name="connsiteY7"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14536 w 982837"/>
                    <a:gd name="connsiteY5" fmla="*/ 510008 h 914400"/>
                    <a:gd name="connsiteX6" fmla="*/ 981969 w 982837"/>
                    <a:gd name="connsiteY6" fmla="*/ 632890 h 914400"/>
                    <a:gd name="connsiteX7" fmla="*/ 982837 w 982837"/>
                    <a:gd name="connsiteY7"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64281 w 982837"/>
                    <a:gd name="connsiteY5" fmla="*/ 584624 h 914400"/>
                    <a:gd name="connsiteX6" fmla="*/ 981969 w 982837"/>
                    <a:gd name="connsiteY6" fmla="*/ 632890 h 914400"/>
                    <a:gd name="connsiteX7" fmla="*/ 982837 w 982837"/>
                    <a:gd name="connsiteY7" fmla="*/ 400748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64281 w 1231559"/>
                    <a:gd name="connsiteY5" fmla="*/ 584624 h 914400"/>
                    <a:gd name="connsiteX6" fmla="*/ 981969 w 1231559"/>
                    <a:gd name="connsiteY6" fmla="*/ 632890 h 914400"/>
                    <a:gd name="connsiteX7" fmla="*/ 1231559 w 1231559"/>
                    <a:gd name="connsiteY7" fmla="*/ 467074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64281 w 1231559"/>
                    <a:gd name="connsiteY5" fmla="*/ 584624 h 914400"/>
                    <a:gd name="connsiteX6" fmla="*/ 948806 w 1231559"/>
                    <a:gd name="connsiteY6" fmla="*/ 259807 h 914400"/>
                    <a:gd name="connsiteX7" fmla="*/ 1231559 w 1231559"/>
                    <a:gd name="connsiteY7" fmla="*/ 467074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80863 w 1231559"/>
                    <a:gd name="connsiteY5" fmla="*/ 717276 h 914400"/>
                    <a:gd name="connsiteX6" fmla="*/ 948806 w 1231559"/>
                    <a:gd name="connsiteY6" fmla="*/ 259807 h 914400"/>
                    <a:gd name="connsiteX7" fmla="*/ 1231559 w 1231559"/>
                    <a:gd name="connsiteY7" fmla="*/ 467074 h 914400"/>
                    <a:gd name="connsiteX0" fmla="*/ 0 w 1380792"/>
                    <a:gd name="connsiteY0" fmla="*/ 457200 h 914400"/>
                    <a:gd name="connsiteX1" fmla="*/ 215900 w 1380792"/>
                    <a:gd name="connsiteY1" fmla="*/ 457200 h 914400"/>
                    <a:gd name="connsiteX2" fmla="*/ 381000 w 1380792"/>
                    <a:gd name="connsiteY2" fmla="*/ 0 h 914400"/>
                    <a:gd name="connsiteX3" fmla="*/ 596900 w 1380792"/>
                    <a:gd name="connsiteY3" fmla="*/ 914400 h 914400"/>
                    <a:gd name="connsiteX4" fmla="*/ 736600 w 1380792"/>
                    <a:gd name="connsiteY4" fmla="*/ 101600 h 914400"/>
                    <a:gd name="connsiteX5" fmla="*/ 880863 w 1380792"/>
                    <a:gd name="connsiteY5" fmla="*/ 717276 h 914400"/>
                    <a:gd name="connsiteX6" fmla="*/ 948806 w 1380792"/>
                    <a:gd name="connsiteY6" fmla="*/ 259807 h 914400"/>
                    <a:gd name="connsiteX7" fmla="*/ 1380792 w 1380792"/>
                    <a:gd name="connsiteY7" fmla="*/ 409039 h 914400"/>
                    <a:gd name="connsiteX0" fmla="*/ 0 w 1380792"/>
                    <a:gd name="connsiteY0" fmla="*/ 457200 h 914400"/>
                    <a:gd name="connsiteX1" fmla="*/ 215900 w 1380792"/>
                    <a:gd name="connsiteY1" fmla="*/ 457200 h 914400"/>
                    <a:gd name="connsiteX2" fmla="*/ 381000 w 1380792"/>
                    <a:gd name="connsiteY2" fmla="*/ 0 h 914400"/>
                    <a:gd name="connsiteX3" fmla="*/ 596900 w 1380792"/>
                    <a:gd name="connsiteY3" fmla="*/ 914400 h 914400"/>
                    <a:gd name="connsiteX4" fmla="*/ 736600 w 1380792"/>
                    <a:gd name="connsiteY4" fmla="*/ 101600 h 914400"/>
                    <a:gd name="connsiteX5" fmla="*/ 880863 w 1380792"/>
                    <a:gd name="connsiteY5" fmla="*/ 717276 h 914400"/>
                    <a:gd name="connsiteX6" fmla="*/ 932225 w 1380792"/>
                    <a:gd name="connsiteY6" fmla="*/ 409040 h 914400"/>
                    <a:gd name="connsiteX7" fmla="*/ 1380792 w 1380792"/>
                    <a:gd name="connsiteY7" fmla="*/ 409039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7330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7330 h 914400"/>
                    <a:gd name="connsiteX0" fmla="*/ 0 w 1202223"/>
                    <a:gd name="connsiteY0" fmla="*/ 457200 h 914400"/>
                    <a:gd name="connsiteX1" fmla="*/ 215900 w 1202223"/>
                    <a:gd name="connsiteY1" fmla="*/ 457200 h 914400"/>
                    <a:gd name="connsiteX2" fmla="*/ 381000 w 1202223"/>
                    <a:gd name="connsiteY2" fmla="*/ 0 h 914400"/>
                    <a:gd name="connsiteX3" fmla="*/ 596900 w 1202223"/>
                    <a:gd name="connsiteY3" fmla="*/ 914400 h 914400"/>
                    <a:gd name="connsiteX4" fmla="*/ 736600 w 1202223"/>
                    <a:gd name="connsiteY4" fmla="*/ 101600 h 914400"/>
                    <a:gd name="connsiteX5" fmla="*/ 880863 w 1202223"/>
                    <a:gd name="connsiteY5" fmla="*/ 717276 h 914400"/>
                    <a:gd name="connsiteX6" fmla="*/ 932225 w 1202223"/>
                    <a:gd name="connsiteY6" fmla="*/ 409040 h 914400"/>
                    <a:gd name="connsiteX7" fmla="*/ 1202223 w 1202223"/>
                    <a:gd name="connsiteY7" fmla="*/ 405850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3503 h 914400"/>
                    <a:gd name="connsiteX0" fmla="*/ 0 w 1202223"/>
                    <a:gd name="connsiteY0" fmla="*/ 457200 h 914400"/>
                    <a:gd name="connsiteX1" fmla="*/ 215900 w 1202223"/>
                    <a:gd name="connsiteY1" fmla="*/ 457200 h 914400"/>
                    <a:gd name="connsiteX2" fmla="*/ 381000 w 1202223"/>
                    <a:gd name="connsiteY2" fmla="*/ 0 h 914400"/>
                    <a:gd name="connsiteX3" fmla="*/ 596900 w 1202223"/>
                    <a:gd name="connsiteY3" fmla="*/ 914400 h 914400"/>
                    <a:gd name="connsiteX4" fmla="*/ 736600 w 1202223"/>
                    <a:gd name="connsiteY4" fmla="*/ 101600 h 914400"/>
                    <a:gd name="connsiteX5" fmla="*/ 880863 w 1202223"/>
                    <a:gd name="connsiteY5" fmla="*/ 717276 h 914400"/>
                    <a:gd name="connsiteX6" fmla="*/ 932225 w 1202223"/>
                    <a:gd name="connsiteY6" fmla="*/ 409040 h 914400"/>
                    <a:gd name="connsiteX7" fmla="*/ 1202223 w 1202223"/>
                    <a:gd name="connsiteY7" fmla="*/ 402023 h 914400"/>
                    <a:gd name="connsiteX0" fmla="*/ 0 w 1202266"/>
                    <a:gd name="connsiteY0" fmla="*/ 457200 h 914400"/>
                    <a:gd name="connsiteX1" fmla="*/ 215900 w 1202266"/>
                    <a:gd name="connsiteY1" fmla="*/ 457200 h 914400"/>
                    <a:gd name="connsiteX2" fmla="*/ 381000 w 1202266"/>
                    <a:gd name="connsiteY2" fmla="*/ 0 h 914400"/>
                    <a:gd name="connsiteX3" fmla="*/ 596900 w 1202266"/>
                    <a:gd name="connsiteY3" fmla="*/ 914400 h 914400"/>
                    <a:gd name="connsiteX4" fmla="*/ 736600 w 1202266"/>
                    <a:gd name="connsiteY4" fmla="*/ 101600 h 914400"/>
                    <a:gd name="connsiteX5" fmla="*/ 880863 w 1202266"/>
                    <a:gd name="connsiteY5" fmla="*/ 717276 h 914400"/>
                    <a:gd name="connsiteX6" fmla="*/ 932225 w 1202266"/>
                    <a:gd name="connsiteY6" fmla="*/ 409040 h 914400"/>
                    <a:gd name="connsiteX7" fmla="*/ 1202223 w 1202266"/>
                    <a:gd name="connsiteY7" fmla="*/ 402023 h 914400"/>
                    <a:gd name="connsiteX0" fmla="*/ 0 w 1202266"/>
                    <a:gd name="connsiteY0" fmla="*/ 457200 h 914400"/>
                    <a:gd name="connsiteX1" fmla="*/ 215900 w 1202266"/>
                    <a:gd name="connsiteY1" fmla="*/ 457200 h 914400"/>
                    <a:gd name="connsiteX2" fmla="*/ 381000 w 1202266"/>
                    <a:gd name="connsiteY2" fmla="*/ 0 h 914400"/>
                    <a:gd name="connsiteX3" fmla="*/ 596900 w 1202266"/>
                    <a:gd name="connsiteY3" fmla="*/ 914400 h 914400"/>
                    <a:gd name="connsiteX4" fmla="*/ 736600 w 1202266"/>
                    <a:gd name="connsiteY4" fmla="*/ 101600 h 914400"/>
                    <a:gd name="connsiteX5" fmla="*/ 880863 w 1202266"/>
                    <a:gd name="connsiteY5" fmla="*/ 717276 h 914400"/>
                    <a:gd name="connsiteX6" fmla="*/ 932225 w 1202266"/>
                    <a:gd name="connsiteY6" fmla="*/ 409040 h 914400"/>
                    <a:gd name="connsiteX7" fmla="*/ 1202223 w 1202266"/>
                    <a:gd name="connsiteY7" fmla="*/ 417329 h 914400"/>
                    <a:gd name="connsiteX0" fmla="*/ 0 w 1133408"/>
                    <a:gd name="connsiteY0" fmla="*/ 457200 h 914400"/>
                    <a:gd name="connsiteX1" fmla="*/ 215900 w 1133408"/>
                    <a:gd name="connsiteY1" fmla="*/ 457200 h 914400"/>
                    <a:gd name="connsiteX2" fmla="*/ 381000 w 1133408"/>
                    <a:gd name="connsiteY2" fmla="*/ 0 h 914400"/>
                    <a:gd name="connsiteX3" fmla="*/ 596900 w 1133408"/>
                    <a:gd name="connsiteY3" fmla="*/ 914400 h 914400"/>
                    <a:gd name="connsiteX4" fmla="*/ 736600 w 1133408"/>
                    <a:gd name="connsiteY4" fmla="*/ 101600 h 914400"/>
                    <a:gd name="connsiteX5" fmla="*/ 880863 w 1133408"/>
                    <a:gd name="connsiteY5" fmla="*/ 717276 h 914400"/>
                    <a:gd name="connsiteX6" fmla="*/ 932225 w 1133408"/>
                    <a:gd name="connsiteY6" fmla="*/ 409040 h 914400"/>
                    <a:gd name="connsiteX7" fmla="*/ 1133346 w 1133408"/>
                    <a:gd name="connsiteY7" fmla="*/ 413503 h 914400"/>
                    <a:gd name="connsiteX0" fmla="*/ 0 w 1133408"/>
                    <a:gd name="connsiteY0" fmla="*/ 457200 h 914400"/>
                    <a:gd name="connsiteX1" fmla="*/ 215900 w 1133408"/>
                    <a:gd name="connsiteY1" fmla="*/ 457200 h 914400"/>
                    <a:gd name="connsiteX2" fmla="*/ 381000 w 1133408"/>
                    <a:gd name="connsiteY2" fmla="*/ 0 h 914400"/>
                    <a:gd name="connsiteX3" fmla="*/ 596900 w 1133408"/>
                    <a:gd name="connsiteY3" fmla="*/ 914400 h 914400"/>
                    <a:gd name="connsiteX4" fmla="*/ 736600 w 1133408"/>
                    <a:gd name="connsiteY4" fmla="*/ 101600 h 914400"/>
                    <a:gd name="connsiteX5" fmla="*/ 880863 w 1133408"/>
                    <a:gd name="connsiteY5" fmla="*/ 717276 h 914400"/>
                    <a:gd name="connsiteX6" fmla="*/ 932225 w 1133408"/>
                    <a:gd name="connsiteY6" fmla="*/ 409040 h 914400"/>
                    <a:gd name="connsiteX7" fmla="*/ 1133346 w 1133408"/>
                    <a:gd name="connsiteY7" fmla="*/ 402024 h 914400"/>
                    <a:gd name="connsiteX0" fmla="*/ 0 w 1079873"/>
                    <a:gd name="connsiteY0" fmla="*/ 457200 h 914400"/>
                    <a:gd name="connsiteX1" fmla="*/ 215900 w 1079873"/>
                    <a:gd name="connsiteY1" fmla="*/ 457200 h 914400"/>
                    <a:gd name="connsiteX2" fmla="*/ 381000 w 1079873"/>
                    <a:gd name="connsiteY2" fmla="*/ 0 h 914400"/>
                    <a:gd name="connsiteX3" fmla="*/ 596900 w 1079873"/>
                    <a:gd name="connsiteY3" fmla="*/ 914400 h 914400"/>
                    <a:gd name="connsiteX4" fmla="*/ 736600 w 1079873"/>
                    <a:gd name="connsiteY4" fmla="*/ 101600 h 914400"/>
                    <a:gd name="connsiteX5" fmla="*/ 880863 w 1079873"/>
                    <a:gd name="connsiteY5" fmla="*/ 717276 h 914400"/>
                    <a:gd name="connsiteX6" fmla="*/ 932225 w 1079873"/>
                    <a:gd name="connsiteY6" fmla="*/ 409040 h 914400"/>
                    <a:gd name="connsiteX7" fmla="*/ 1079775 w 1079873"/>
                    <a:gd name="connsiteY7" fmla="*/ 409677 h 914400"/>
                    <a:gd name="connsiteX0" fmla="*/ 0 w 1125759"/>
                    <a:gd name="connsiteY0" fmla="*/ 457200 h 914400"/>
                    <a:gd name="connsiteX1" fmla="*/ 215900 w 1125759"/>
                    <a:gd name="connsiteY1" fmla="*/ 457200 h 914400"/>
                    <a:gd name="connsiteX2" fmla="*/ 381000 w 1125759"/>
                    <a:gd name="connsiteY2" fmla="*/ 0 h 914400"/>
                    <a:gd name="connsiteX3" fmla="*/ 596900 w 1125759"/>
                    <a:gd name="connsiteY3" fmla="*/ 914400 h 914400"/>
                    <a:gd name="connsiteX4" fmla="*/ 736600 w 1125759"/>
                    <a:gd name="connsiteY4" fmla="*/ 101600 h 914400"/>
                    <a:gd name="connsiteX5" fmla="*/ 880863 w 1125759"/>
                    <a:gd name="connsiteY5" fmla="*/ 717276 h 914400"/>
                    <a:gd name="connsiteX6" fmla="*/ 932225 w 1125759"/>
                    <a:gd name="connsiteY6" fmla="*/ 409040 h 914400"/>
                    <a:gd name="connsiteX7" fmla="*/ 1125693 w 1125759"/>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96900 w 1125693"/>
                    <a:gd name="connsiteY3" fmla="*/ 914400 h 914400"/>
                    <a:gd name="connsiteX4" fmla="*/ 736600 w 1125693"/>
                    <a:gd name="connsiteY4" fmla="*/ 101600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36600 w 1125693"/>
                    <a:gd name="connsiteY4" fmla="*/ 101600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97824 w 1125693"/>
                    <a:gd name="connsiteY4" fmla="*/ 105426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97824 w 1125693"/>
                    <a:gd name="connsiteY4" fmla="*/ 105426 h 914400"/>
                    <a:gd name="connsiteX5" fmla="*/ 796681 w 1125693"/>
                    <a:gd name="connsiteY5" fmla="*/ 740235 h 914400"/>
                    <a:gd name="connsiteX6" fmla="*/ 932225 w 1125693"/>
                    <a:gd name="connsiteY6" fmla="*/ 409040 h 914400"/>
                    <a:gd name="connsiteX7" fmla="*/ 1125693 w 1125693"/>
                    <a:gd name="connsiteY7" fmla="*/ 409677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339977"/>
                    <a:gd name="connsiteY0" fmla="*/ 453374 h 914400"/>
                    <a:gd name="connsiteX1" fmla="*/ 288604 w 1339977"/>
                    <a:gd name="connsiteY1" fmla="*/ 457200 h 914400"/>
                    <a:gd name="connsiteX2" fmla="*/ 453704 w 1339977"/>
                    <a:gd name="connsiteY2" fmla="*/ 0 h 914400"/>
                    <a:gd name="connsiteX3" fmla="*/ 619859 w 1339977"/>
                    <a:gd name="connsiteY3" fmla="*/ 914400 h 914400"/>
                    <a:gd name="connsiteX4" fmla="*/ 870528 w 1339977"/>
                    <a:gd name="connsiteY4" fmla="*/ 105426 h 914400"/>
                    <a:gd name="connsiteX5" fmla="*/ 869385 w 1339977"/>
                    <a:gd name="connsiteY5" fmla="*/ 740235 h 914400"/>
                    <a:gd name="connsiteX6" fmla="*/ 1004929 w 1339977"/>
                    <a:gd name="connsiteY6" fmla="*/ 409040 h 914400"/>
                    <a:gd name="connsiteX7" fmla="*/ 1339977 w 1339977"/>
                    <a:gd name="connsiteY7" fmla="*/ 405851 h 914400"/>
                    <a:gd name="connsiteX0" fmla="*/ 0 w 1343804"/>
                    <a:gd name="connsiteY0" fmla="*/ 461027 h 914400"/>
                    <a:gd name="connsiteX1" fmla="*/ 292431 w 1343804"/>
                    <a:gd name="connsiteY1" fmla="*/ 457200 h 914400"/>
                    <a:gd name="connsiteX2" fmla="*/ 457531 w 1343804"/>
                    <a:gd name="connsiteY2" fmla="*/ 0 h 914400"/>
                    <a:gd name="connsiteX3" fmla="*/ 623686 w 1343804"/>
                    <a:gd name="connsiteY3" fmla="*/ 914400 h 914400"/>
                    <a:gd name="connsiteX4" fmla="*/ 874355 w 1343804"/>
                    <a:gd name="connsiteY4" fmla="*/ 105426 h 914400"/>
                    <a:gd name="connsiteX5" fmla="*/ 873212 w 1343804"/>
                    <a:gd name="connsiteY5" fmla="*/ 740235 h 914400"/>
                    <a:gd name="connsiteX6" fmla="*/ 1008756 w 1343804"/>
                    <a:gd name="connsiteY6" fmla="*/ 409040 h 914400"/>
                    <a:gd name="connsiteX7" fmla="*/ 1343804 w 1343804"/>
                    <a:gd name="connsiteY7" fmla="*/ 405851 h 914400"/>
                    <a:gd name="connsiteX0" fmla="*/ 0 w 1347630"/>
                    <a:gd name="connsiteY0" fmla="*/ 453374 h 914400"/>
                    <a:gd name="connsiteX1" fmla="*/ 296257 w 1347630"/>
                    <a:gd name="connsiteY1" fmla="*/ 457200 h 914400"/>
                    <a:gd name="connsiteX2" fmla="*/ 461357 w 1347630"/>
                    <a:gd name="connsiteY2" fmla="*/ 0 h 914400"/>
                    <a:gd name="connsiteX3" fmla="*/ 627512 w 1347630"/>
                    <a:gd name="connsiteY3" fmla="*/ 914400 h 914400"/>
                    <a:gd name="connsiteX4" fmla="*/ 878181 w 1347630"/>
                    <a:gd name="connsiteY4" fmla="*/ 105426 h 914400"/>
                    <a:gd name="connsiteX5" fmla="*/ 877038 w 1347630"/>
                    <a:gd name="connsiteY5" fmla="*/ 740235 h 914400"/>
                    <a:gd name="connsiteX6" fmla="*/ 1012582 w 1347630"/>
                    <a:gd name="connsiteY6" fmla="*/ 409040 h 914400"/>
                    <a:gd name="connsiteX7" fmla="*/ 1347630 w 1347630"/>
                    <a:gd name="connsiteY7" fmla="*/ 405851 h 914400"/>
                    <a:gd name="connsiteX0" fmla="*/ 0 w 1347630"/>
                    <a:gd name="connsiteY0" fmla="*/ 347948 h 808974"/>
                    <a:gd name="connsiteX1" fmla="*/ 296257 w 1347630"/>
                    <a:gd name="connsiteY1" fmla="*/ 351774 h 808974"/>
                    <a:gd name="connsiteX2" fmla="*/ 399176 w 1347630"/>
                    <a:gd name="connsiteY2" fmla="*/ 93552 h 808974"/>
                    <a:gd name="connsiteX3" fmla="*/ 627512 w 1347630"/>
                    <a:gd name="connsiteY3" fmla="*/ 808974 h 808974"/>
                    <a:gd name="connsiteX4" fmla="*/ 878181 w 1347630"/>
                    <a:gd name="connsiteY4" fmla="*/ 0 h 808974"/>
                    <a:gd name="connsiteX5" fmla="*/ 877038 w 1347630"/>
                    <a:gd name="connsiteY5" fmla="*/ 634809 h 808974"/>
                    <a:gd name="connsiteX6" fmla="*/ 1012582 w 1347630"/>
                    <a:gd name="connsiteY6" fmla="*/ 303614 h 808974"/>
                    <a:gd name="connsiteX7" fmla="*/ 1347630 w 1347630"/>
                    <a:gd name="connsiteY7" fmla="*/ 300425 h 808974"/>
                    <a:gd name="connsiteX0" fmla="*/ 0 w 1347630"/>
                    <a:gd name="connsiteY0" fmla="*/ 347948 h 680468"/>
                    <a:gd name="connsiteX1" fmla="*/ 296257 w 1347630"/>
                    <a:gd name="connsiteY1" fmla="*/ 351774 h 680468"/>
                    <a:gd name="connsiteX2" fmla="*/ 399176 w 1347630"/>
                    <a:gd name="connsiteY2" fmla="*/ 93552 h 680468"/>
                    <a:gd name="connsiteX3" fmla="*/ 577767 w 1347630"/>
                    <a:gd name="connsiteY3" fmla="*/ 680468 h 680468"/>
                    <a:gd name="connsiteX4" fmla="*/ 878181 w 1347630"/>
                    <a:gd name="connsiteY4" fmla="*/ 0 h 680468"/>
                    <a:gd name="connsiteX5" fmla="*/ 877038 w 1347630"/>
                    <a:gd name="connsiteY5" fmla="*/ 634809 h 680468"/>
                    <a:gd name="connsiteX6" fmla="*/ 1012582 w 1347630"/>
                    <a:gd name="connsiteY6" fmla="*/ 303614 h 680468"/>
                    <a:gd name="connsiteX7" fmla="*/ 1347630 w 1347630"/>
                    <a:gd name="connsiteY7" fmla="*/ 300425 h 680468"/>
                    <a:gd name="connsiteX0" fmla="*/ 0 w 1347630"/>
                    <a:gd name="connsiteY0" fmla="*/ 447437 h 779957"/>
                    <a:gd name="connsiteX1" fmla="*/ 296257 w 1347630"/>
                    <a:gd name="connsiteY1" fmla="*/ 451263 h 779957"/>
                    <a:gd name="connsiteX2" fmla="*/ 399176 w 1347630"/>
                    <a:gd name="connsiteY2" fmla="*/ 193041 h 779957"/>
                    <a:gd name="connsiteX3" fmla="*/ 577767 w 1347630"/>
                    <a:gd name="connsiteY3" fmla="*/ 779957 h 779957"/>
                    <a:gd name="connsiteX4" fmla="*/ 774547 w 1347630"/>
                    <a:gd name="connsiteY4" fmla="*/ 0 h 779957"/>
                    <a:gd name="connsiteX5" fmla="*/ 877038 w 1347630"/>
                    <a:gd name="connsiteY5" fmla="*/ 734298 h 779957"/>
                    <a:gd name="connsiteX6" fmla="*/ 1012582 w 1347630"/>
                    <a:gd name="connsiteY6" fmla="*/ 403103 h 779957"/>
                    <a:gd name="connsiteX7" fmla="*/ 1347630 w 1347630"/>
                    <a:gd name="connsiteY7" fmla="*/ 399914 h 779957"/>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12582 w 1347630"/>
                    <a:gd name="connsiteY6" fmla="*/ 403103 h 966439"/>
                    <a:gd name="connsiteX7" fmla="*/ 1347630 w 1347630"/>
                    <a:gd name="connsiteY7"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12582 w 1347630"/>
                    <a:gd name="connsiteY6" fmla="*/ 403103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37454 w 1347630"/>
                    <a:gd name="connsiteY6" fmla="*/ 191689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05802 w 1347630"/>
                    <a:gd name="connsiteY7" fmla="*/ 400437 h 966439"/>
                    <a:gd name="connsiteX8" fmla="*/ 1172128 w 1347630"/>
                    <a:gd name="connsiteY8" fmla="*/ 396291 h 966439"/>
                    <a:gd name="connsiteX9" fmla="*/ 1347630 w 1347630"/>
                    <a:gd name="connsiteY9"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26529 w 1347630"/>
                    <a:gd name="connsiteY7" fmla="*/ 669886 h 966439"/>
                    <a:gd name="connsiteX8" fmla="*/ 1172128 w 1347630"/>
                    <a:gd name="connsiteY8" fmla="*/ 396291 h 966439"/>
                    <a:gd name="connsiteX9" fmla="*/ 1347630 w 1347630"/>
                    <a:gd name="connsiteY9" fmla="*/ 399914 h 966439"/>
                    <a:gd name="connsiteX0" fmla="*/ 0 w 1459555"/>
                    <a:gd name="connsiteY0" fmla="*/ 447437 h 966439"/>
                    <a:gd name="connsiteX1" fmla="*/ 296257 w 1459555"/>
                    <a:gd name="connsiteY1" fmla="*/ 451263 h 966439"/>
                    <a:gd name="connsiteX2" fmla="*/ 399176 w 1459555"/>
                    <a:gd name="connsiteY2" fmla="*/ 193041 h 966439"/>
                    <a:gd name="connsiteX3" fmla="*/ 577767 w 1459555"/>
                    <a:gd name="connsiteY3" fmla="*/ 779957 h 966439"/>
                    <a:gd name="connsiteX4" fmla="*/ 774547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966439"/>
                    <a:gd name="connsiteX1" fmla="*/ 296257 w 1459555"/>
                    <a:gd name="connsiteY1" fmla="*/ 451263 h 966439"/>
                    <a:gd name="connsiteX2" fmla="*/ 399176 w 1459555"/>
                    <a:gd name="connsiteY2" fmla="*/ 193041 h 966439"/>
                    <a:gd name="connsiteX3" fmla="*/ 577767 w 1459555"/>
                    <a:gd name="connsiteY3" fmla="*/ 779957 h 966439"/>
                    <a:gd name="connsiteX4" fmla="*/ 728948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966439"/>
                    <a:gd name="connsiteX1" fmla="*/ 296257 w 1459555"/>
                    <a:gd name="connsiteY1" fmla="*/ 451263 h 966439"/>
                    <a:gd name="connsiteX2" fmla="*/ 399176 w 1459555"/>
                    <a:gd name="connsiteY2" fmla="*/ 193041 h 966439"/>
                    <a:gd name="connsiteX3" fmla="*/ 540458 w 1459555"/>
                    <a:gd name="connsiteY3" fmla="*/ 721922 h 966439"/>
                    <a:gd name="connsiteX4" fmla="*/ 728948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875241"/>
                    <a:gd name="connsiteX1" fmla="*/ 296257 w 1459555"/>
                    <a:gd name="connsiteY1" fmla="*/ 451263 h 875241"/>
                    <a:gd name="connsiteX2" fmla="*/ 399176 w 1459555"/>
                    <a:gd name="connsiteY2" fmla="*/ 193041 h 875241"/>
                    <a:gd name="connsiteX3" fmla="*/ 540458 w 1459555"/>
                    <a:gd name="connsiteY3" fmla="*/ 721922 h 875241"/>
                    <a:gd name="connsiteX4" fmla="*/ 728948 w 1459555"/>
                    <a:gd name="connsiteY4" fmla="*/ 0 h 875241"/>
                    <a:gd name="connsiteX5" fmla="*/ 901911 w 1459555"/>
                    <a:gd name="connsiteY5" fmla="*/ 875241 h 875241"/>
                    <a:gd name="connsiteX6" fmla="*/ 1078907 w 1459555"/>
                    <a:gd name="connsiteY6" fmla="*/ 191689 h 875241"/>
                    <a:gd name="connsiteX7" fmla="*/ 1126529 w 1459555"/>
                    <a:gd name="connsiteY7" fmla="*/ 669886 h 875241"/>
                    <a:gd name="connsiteX8" fmla="*/ 1172128 w 1459555"/>
                    <a:gd name="connsiteY8" fmla="*/ 396291 h 875241"/>
                    <a:gd name="connsiteX9" fmla="*/ 1459555 w 1459555"/>
                    <a:gd name="connsiteY9" fmla="*/ 395769 h 875241"/>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26529 w 1459555"/>
                    <a:gd name="connsiteY7" fmla="*/ 669886 h 924985"/>
                    <a:gd name="connsiteX8" fmla="*/ 1172128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30674 w 1459555"/>
                    <a:gd name="connsiteY7" fmla="*/ 645014 h 924985"/>
                    <a:gd name="connsiteX8" fmla="*/ 1172128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35655 w 1459555"/>
                    <a:gd name="connsiteY6" fmla="*/ 17838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22347 w 1459555"/>
                    <a:gd name="connsiteY6" fmla="*/ 16840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412484 w 1459555"/>
                    <a:gd name="connsiteY2" fmla="*/ 166426 h 924985"/>
                    <a:gd name="connsiteX3" fmla="*/ 540458 w 1459555"/>
                    <a:gd name="connsiteY3" fmla="*/ 721922 h 924985"/>
                    <a:gd name="connsiteX4" fmla="*/ 728948 w 1459555"/>
                    <a:gd name="connsiteY4" fmla="*/ 0 h 924985"/>
                    <a:gd name="connsiteX5" fmla="*/ 918493 w 1459555"/>
                    <a:gd name="connsiteY5" fmla="*/ 924985 h 924985"/>
                    <a:gd name="connsiteX6" fmla="*/ 1022347 w 1459555"/>
                    <a:gd name="connsiteY6" fmla="*/ 16840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74053 h 951601"/>
                    <a:gd name="connsiteX1" fmla="*/ 296257 w 1459555"/>
                    <a:gd name="connsiteY1" fmla="*/ 477879 h 951601"/>
                    <a:gd name="connsiteX2" fmla="*/ 412484 w 1459555"/>
                    <a:gd name="connsiteY2" fmla="*/ 193042 h 951601"/>
                    <a:gd name="connsiteX3" fmla="*/ 540458 w 1459555"/>
                    <a:gd name="connsiteY3" fmla="*/ 748538 h 951601"/>
                    <a:gd name="connsiteX4" fmla="*/ 718966 w 1459555"/>
                    <a:gd name="connsiteY4" fmla="*/ 0 h 951601"/>
                    <a:gd name="connsiteX5" fmla="*/ 918493 w 1459555"/>
                    <a:gd name="connsiteY5" fmla="*/ 951601 h 951601"/>
                    <a:gd name="connsiteX6" fmla="*/ 1022347 w 1459555"/>
                    <a:gd name="connsiteY6" fmla="*/ 195017 h 951601"/>
                    <a:gd name="connsiteX7" fmla="*/ 1130674 w 1459555"/>
                    <a:gd name="connsiteY7" fmla="*/ 671630 h 951601"/>
                    <a:gd name="connsiteX8" fmla="*/ 1197000 w 1459555"/>
                    <a:gd name="connsiteY8" fmla="*/ 422907 h 951601"/>
                    <a:gd name="connsiteX9" fmla="*/ 1459555 w 1459555"/>
                    <a:gd name="connsiteY9" fmla="*/ 422385 h 951601"/>
                    <a:gd name="connsiteX0" fmla="*/ 0 w 1459555"/>
                    <a:gd name="connsiteY0" fmla="*/ 474053 h 954928"/>
                    <a:gd name="connsiteX1" fmla="*/ 296257 w 1459555"/>
                    <a:gd name="connsiteY1" fmla="*/ 477879 h 954928"/>
                    <a:gd name="connsiteX2" fmla="*/ 412484 w 1459555"/>
                    <a:gd name="connsiteY2" fmla="*/ 193042 h 954928"/>
                    <a:gd name="connsiteX3" fmla="*/ 540458 w 1459555"/>
                    <a:gd name="connsiteY3" fmla="*/ 748538 h 954928"/>
                    <a:gd name="connsiteX4" fmla="*/ 718966 w 1459555"/>
                    <a:gd name="connsiteY4" fmla="*/ 0 h 954928"/>
                    <a:gd name="connsiteX5" fmla="*/ 891876 w 1459555"/>
                    <a:gd name="connsiteY5" fmla="*/ 954928 h 954928"/>
                    <a:gd name="connsiteX6" fmla="*/ 1022347 w 1459555"/>
                    <a:gd name="connsiteY6" fmla="*/ 195017 h 954928"/>
                    <a:gd name="connsiteX7" fmla="*/ 1130674 w 1459555"/>
                    <a:gd name="connsiteY7" fmla="*/ 671630 h 954928"/>
                    <a:gd name="connsiteX8" fmla="*/ 1197000 w 1459555"/>
                    <a:gd name="connsiteY8" fmla="*/ 422907 h 954928"/>
                    <a:gd name="connsiteX9" fmla="*/ 1459555 w 1459555"/>
                    <a:gd name="connsiteY9" fmla="*/ 422385 h 95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9555" h="954928">
                      <a:moveTo>
                        <a:pt x="0" y="474053"/>
                      </a:moveTo>
                      <a:lnTo>
                        <a:pt x="296257" y="477879"/>
                      </a:lnTo>
                      <a:lnTo>
                        <a:pt x="412484" y="193042"/>
                      </a:lnTo>
                      <a:lnTo>
                        <a:pt x="540458" y="748538"/>
                      </a:lnTo>
                      <a:lnTo>
                        <a:pt x="718966" y="0"/>
                      </a:lnTo>
                      <a:lnTo>
                        <a:pt x="891876" y="954928"/>
                      </a:lnTo>
                      <a:lnTo>
                        <a:pt x="1022347" y="195017"/>
                      </a:lnTo>
                      <a:lnTo>
                        <a:pt x="1130674" y="671630"/>
                      </a:lnTo>
                      <a:lnTo>
                        <a:pt x="1197000" y="422907"/>
                      </a:lnTo>
                      <a:lnTo>
                        <a:pt x="1459555" y="422385"/>
                      </a:lnTo>
                    </a:path>
                  </a:pathLst>
                </a:custGeom>
                <a:noFill/>
                <a:ln w="76200" cap="rnd">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grpSp>
        <p:grpSp>
          <p:nvGrpSpPr>
            <p:cNvPr id="26" name="그룹 21">
              <a:extLst>
                <a:ext uri="{FF2B5EF4-FFF2-40B4-BE49-F238E27FC236}">
                  <a16:creationId xmlns:a16="http://schemas.microsoft.com/office/drawing/2014/main" id="{97815AA7-4F8D-4150-A795-2A37B7A739E3}"/>
                </a:ext>
              </a:extLst>
            </p:cNvPr>
            <p:cNvGrpSpPr/>
            <p:nvPr/>
          </p:nvGrpSpPr>
          <p:grpSpPr>
            <a:xfrm>
              <a:off x="3685515" y="4534962"/>
              <a:ext cx="2436862" cy="1561995"/>
              <a:chOff x="4165655" y="4789090"/>
              <a:chExt cx="1849676" cy="1185617"/>
            </a:xfrm>
          </p:grpSpPr>
          <p:sp>
            <p:nvSpPr>
              <p:cNvPr id="28" name="Freeform 25">
                <a:extLst>
                  <a:ext uri="{FF2B5EF4-FFF2-40B4-BE49-F238E27FC236}">
                    <a16:creationId xmlns:a16="http://schemas.microsoft.com/office/drawing/2014/main" id="{9D399F02-DBEB-41BA-B0F3-0D4E03A2118E}"/>
                  </a:ext>
                </a:extLst>
              </p:cNvPr>
              <p:cNvSpPr/>
              <p:nvPr/>
            </p:nvSpPr>
            <p:spPr>
              <a:xfrm rot="5400000">
                <a:off x="4596561" y="4555937"/>
                <a:ext cx="1185617" cy="1651923"/>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8129" h="2115210">
                    <a:moveTo>
                      <a:pt x="0" y="891306"/>
                    </a:moveTo>
                    <a:cubicBezTo>
                      <a:pt x="124742" y="1042097"/>
                      <a:pt x="180313" y="1188925"/>
                      <a:pt x="227051" y="1320850"/>
                    </a:cubicBezTo>
                    <a:cubicBezTo>
                      <a:pt x="283134" y="1440332"/>
                      <a:pt x="360533" y="1506746"/>
                      <a:pt x="462841" y="1655174"/>
                    </a:cubicBezTo>
                    <a:cubicBezTo>
                      <a:pt x="565096" y="1757587"/>
                      <a:pt x="604529" y="1837560"/>
                      <a:pt x="644540" y="1879748"/>
                    </a:cubicBezTo>
                    <a:cubicBezTo>
                      <a:pt x="721823" y="1966655"/>
                      <a:pt x="679875" y="2008729"/>
                      <a:pt x="678137" y="2115210"/>
                    </a:cubicBezTo>
                    <a:lnTo>
                      <a:pt x="1339145" y="2113852"/>
                    </a:lnTo>
                    <a:cubicBezTo>
                      <a:pt x="1324322" y="2047548"/>
                      <a:pt x="1303318" y="2034201"/>
                      <a:pt x="1358227" y="1930484"/>
                    </a:cubicBezTo>
                    <a:cubicBezTo>
                      <a:pt x="1521981" y="1634855"/>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9" name="Rectangle 193">
                <a:extLst>
                  <a:ext uri="{FF2B5EF4-FFF2-40B4-BE49-F238E27FC236}">
                    <a16:creationId xmlns:a16="http://schemas.microsoft.com/office/drawing/2014/main" id="{7BAFFC96-D77F-46BA-A248-5251626FCB58}"/>
                  </a:ext>
                </a:extLst>
              </p:cNvPr>
              <p:cNvSpPr/>
              <p:nvPr/>
            </p:nvSpPr>
            <p:spPr>
              <a:xfrm>
                <a:off x="4165655" y="5276540"/>
                <a:ext cx="360040" cy="5926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sp>
          <p:nvSpPr>
            <p:cNvPr id="27" name="Rectangle 191">
              <a:extLst>
                <a:ext uri="{FF2B5EF4-FFF2-40B4-BE49-F238E27FC236}">
                  <a16:creationId xmlns:a16="http://schemas.microsoft.com/office/drawing/2014/main" id="{E641843A-0B34-4E82-BDC1-B36184A2B3C8}"/>
                </a:ext>
              </a:extLst>
            </p:cNvPr>
            <p:cNvSpPr/>
            <p:nvPr/>
          </p:nvSpPr>
          <p:spPr>
            <a:xfrm>
              <a:off x="2" y="5099543"/>
              <a:ext cx="3696131" cy="958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sp>
        <p:nvSpPr>
          <p:cNvPr id="47" name="Freeform: Shape 27">
            <a:extLst>
              <a:ext uri="{FF2B5EF4-FFF2-40B4-BE49-F238E27FC236}">
                <a16:creationId xmlns:a16="http://schemas.microsoft.com/office/drawing/2014/main" id="{EC2F02A8-68E9-4CC2-8AC6-6F49CE98EDFC}"/>
              </a:ext>
            </a:extLst>
          </p:cNvPr>
          <p:cNvSpPr/>
          <p:nvPr/>
        </p:nvSpPr>
        <p:spPr>
          <a:xfrm>
            <a:off x="11070487" y="447003"/>
            <a:ext cx="542562" cy="940440"/>
          </a:xfrm>
          <a:custGeom>
            <a:avLst/>
            <a:gdLst>
              <a:gd name="connsiteX0" fmla="*/ 209564 w 363926"/>
              <a:gd name="connsiteY0" fmla="*/ 379331 h 630806"/>
              <a:gd name="connsiteX1" fmla="*/ 314699 w 363926"/>
              <a:gd name="connsiteY1" fmla="*/ 351834 h 630806"/>
              <a:gd name="connsiteX2" fmla="*/ 183685 w 363926"/>
              <a:gd name="connsiteY2" fmla="*/ 638123 h 630806"/>
              <a:gd name="connsiteX3" fmla="*/ 183685 w 363926"/>
              <a:gd name="connsiteY3" fmla="*/ 456160 h 630806"/>
              <a:gd name="connsiteX4" fmla="*/ 48628 w 363926"/>
              <a:gd name="connsiteY4" fmla="*/ 511153 h 630806"/>
              <a:gd name="connsiteX5" fmla="*/ 115752 w 363926"/>
              <a:gd name="connsiteY5" fmla="*/ 331616 h 630806"/>
              <a:gd name="connsiteX6" fmla="*/ 99577 w 363926"/>
              <a:gd name="connsiteY6" fmla="*/ 286327 h 630806"/>
              <a:gd name="connsiteX7" fmla="*/ 1722 w 363926"/>
              <a:gd name="connsiteY7" fmla="*/ 157740 h 630806"/>
              <a:gd name="connsiteX8" fmla="*/ 22748 w 363926"/>
              <a:gd name="connsiteY8" fmla="*/ 131861 h 630806"/>
              <a:gd name="connsiteX9" fmla="*/ 61567 w 363926"/>
              <a:gd name="connsiteY9" fmla="*/ 94659 h 630806"/>
              <a:gd name="connsiteX10" fmla="*/ 60759 w 363926"/>
              <a:gd name="connsiteY10" fmla="*/ 25918 h 630806"/>
              <a:gd name="connsiteX11" fmla="*/ 83403 w 363926"/>
              <a:gd name="connsiteY11" fmla="*/ 847 h 630806"/>
              <a:gd name="connsiteX12" fmla="*/ 102813 w 363926"/>
              <a:gd name="connsiteY12" fmla="*/ 25918 h 630806"/>
              <a:gd name="connsiteX13" fmla="*/ 102813 w 363926"/>
              <a:gd name="connsiteY13" fmla="*/ 113260 h 630806"/>
              <a:gd name="connsiteX14" fmla="*/ 123031 w 363926"/>
              <a:gd name="connsiteY14" fmla="*/ 132669 h 630806"/>
              <a:gd name="connsiteX15" fmla="*/ 237061 w 363926"/>
              <a:gd name="connsiteY15" fmla="*/ 132669 h 630806"/>
              <a:gd name="connsiteX16" fmla="*/ 259705 w 363926"/>
              <a:gd name="connsiteY16" fmla="*/ 108408 h 630806"/>
              <a:gd name="connsiteX17" fmla="*/ 259705 w 363926"/>
              <a:gd name="connsiteY17" fmla="*/ 27535 h 630806"/>
              <a:gd name="connsiteX18" fmla="*/ 280732 w 363926"/>
              <a:gd name="connsiteY18" fmla="*/ 38 h 630806"/>
              <a:gd name="connsiteX19" fmla="*/ 301759 w 363926"/>
              <a:gd name="connsiteY19" fmla="*/ 26726 h 630806"/>
              <a:gd name="connsiteX20" fmla="*/ 300950 w 363926"/>
              <a:gd name="connsiteY20" fmla="*/ 107599 h 630806"/>
              <a:gd name="connsiteX21" fmla="*/ 325212 w 363926"/>
              <a:gd name="connsiteY21" fmla="*/ 132669 h 630806"/>
              <a:gd name="connsiteX22" fmla="*/ 359987 w 363926"/>
              <a:gd name="connsiteY22" fmla="*/ 181193 h 630806"/>
              <a:gd name="connsiteX23" fmla="*/ 281541 w 363926"/>
              <a:gd name="connsiteY23" fmla="*/ 279049 h 630806"/>
              <a:gd name="connsiteX24" fmla="*/ 222504 w 363926"/>
              <a:gd name="connsiteY24" fmla="*/ 347791 h 630806"/>
              <a:gd name="connsiteX25" fmla="*/ 209564 w 363926"/>
              <a:gd name="connsiteY25" fmla="*/ 379331 h 63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3926" h="630806">
                <a:moveTo>
                  <a:pt x="209564" y="379331"/>
                </a:moveTo>
                <a:cubicBezTo>
                  <a:pt x="246766" y="369626"/>
                  <a:pt x="278306" y="361539"/>
                  <a:pt x="314699" y="351834"/>
                </a:cubicBezTo>
                <a:cubicBezTo>
                  <a:pt x="270219" y="448881"/>
                  <a:pt x="228165" y="541076"/>
                  <a:pt x="183685" y="638123"/>
                </a:cubicBezTo>
                <a:cubicBezTo>
                  <a:pt x="183685" y="575043"/>
                  <a:pt x="183685" y="516814"/>
                  <a:pt x="183685" y="456160"/>
                </a:cubicBezTo>
                <a:cubicBezTo>
                  <a:pt x="140014" y="473952"/>
                  <a:pt x="96343" y="491744"/>
                  <a:pt x="48628" y="511153"/>
                </a:cubicBezTo>
                <a:cubicBezTo>
                  <a:pt x="71272" y="448881"/>
                  <a:pt x="92299" y="389844"/>
                  <a:pt x="115752" y="331616"/>
                </a:cubicBezTo>
                <a:cubicBezTo>
                  <a:pt x="124648" y="308972"/>
                  <a:pt x="126266" y="298458"/>
                  <a:pt x="99577" y="286327"/>
                </a:cubicBezTo>
                <a:cubicBezTo>
                  <a:pt x="45393" y="262066"/>
                  <a:pt x="15470" y="215968"/>
                  <a:pt x="1722" y="157740"/>
                </a:cubicBezTo>
                <a:cubicBezTo>
                  <a:pt x="-2322" y="139948"/>
                  <a:pt x="-705" y="127817"/>
                  <a:pt x="22748" y="131861"/>
                </a:cubicBezTo>
                <a:cubicBezTo>
                  <a:pt x="53480" y="137522"/>
                  <a:pt x="64802" y="126200"/>
                  <a:pt x="61567" y="94659"/>
                </a:cubicBezTo>
                <a:cubicBezTo>
                  <a:pt x="59141" y="72015"/>
                  <a:pt x="60759" y="48562"/>
                  <a:pt x="60759" y="25918"/>
                </a:cubicBezTo>
                <a:cubicBezTo>
                  <a:pt x="60759" y="11360"/>
                  <a:pt x="67228" y="38"/>
                  <a:pt x="83403" y="847"/>
                </a:cubicBezTo>
                <a:cubicBezTo>
                  <a:pt x="97151" y="1656"/>
                  <a:pt x="102813" y="12169"/>
                  <a:pt x="102813" y="25918"/>
                </a:cubicBezTo>
                <a:cubicBezTo>
                  <a:pt x="102813" y="55032"/>
                  <a:pt x="103621" y="84146"/>
                  <a:pt x="102813" y="113260"/>
                </a:cubicBezTo>
                <a:cubicBezTo>
                  <a:pt x="102004" y="129434"/>
                  <a:pt x="107665" y="133478"/>
                  <a:pt x="123031" y="132669"/>
                </a:cubicBezTo>
                <a:cubicBezTo>
                  <a:pt x="161041" y="131861"/>
                  <a:pt x="199051" y="131052"/>
                  <a:pt x="237061" y="132669"/>
                </a:cubicBezTo>
                <a:cubicBezTo>
                  <a:pt x="257279" y="133478"/>
                  <a:pt x="260514" y="125391"/>
                  <a:pt x="259705" y="108408"/>
                </a:cubicBezTo>
                <a:cubicBezTo>
                  <a:pt x="258088" y="81720"/>
                  <a:pt x="259705" y="54223"/>
                  <a:pt x="259705" y="27535"/>
                </a:cubicBezTo>
                <a:cubicBezTo>
                  <a:pt x="259705" y="12169"/>
                  <a:pt x="265366" y="847"/>
                  <a:pt x="280732" y="38"/>
                </a:cubicBezTo>
                <a:cubicBezTo>
                  <a:pt x="296907" y="-771"/>
                  <a:pt x="301759" y="11360"/>
                  <a:pt x="301759" y="26726"/>
                </a:cubicBezTo>
                <a:cubicBezTo>
                  <a:pt x="301759" y="53414"/>
                  <a:pt x="302568" y="80911"/>
                  <a:pt x="300950" y="107599"/>
                </a:cubicBezTo>
                <a:cubicBezTo>
                  <a:pt x="300142" y="127008"/>
                  <a:pt x="304994" y="132669"/>
                  <a:pt x="325212" y="132669"/>
                </a:cubicBezTo>
                <a:cubicBezTo>
                  <a:pt x="373736" y="131861"/>
                  <a:pt x="375353" y="135096"/>
                  <a:pt x="359987" y="181193"/>
                </a:cubicBezTo>
                <a:cubicBezTo>
                  <a:pt x="345430" y="223247"/>
                  <a:pt x="321169" y="259639"/>
                  <a:pt x="281541" y="279049"/>
                </a:cubicBezTo>
                <a:cubicBezTo>
                  <a:pt x="250001" y="294415"/>
                  <a:pt x="232209" y="316250"/>
                  <a:pt x="222504" y="347791"/>
                </a:cubicBezTo>
                <a:cubicBezTo>
                  <a:pt x="219269" y="357495"/>
                  <a:pt x="215225" y="366391"/>
                  <a:pt x="209564" y="379331"/>
                </a:cubicBezTo>
                <a:close/>
              </a:path>
            </a:pathLst>
          </a:custGeom>
          <a:solidFill>
            <a:schemeClr val="accent2"/>
          </a:solidFill>
          <a:ln w="8081" cap="flat">
            <a:noFill/>
            <a:prstDash val="solid"/>
            <a:miter/>
          </a:ln>
        </p:spPr>
        <p:txBody>
          <a:bodyPr rtlCol="0" anchor="ctr"/>
          <a:lstStyle/>
          <a:p>
            <a:endParaRPr lang="en-US"/>
          </a:p>
        </p:txBody>
      </p:sp>
    </p:spTree>
    <p:extLst>
      <p:ext uri="{BB962C8B-B14F-4D97-AF65-F5344CB8AC3E}">
        <p14:creationId xmlns:p14="http://schemas.microsoft.com/office/powerpoint/2010/main" val="142419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23529" y="339509"/>
            <a:ext cx="11573197" cy="724247"/>
          </a:xfrm>
          <a:prstGeom prst="rect">
            <a:avLst/>
          </a:prstGeom>
        </p:spPr>
        <p:txBody>
          <a:bodyPr/>
          <a:lstStyle/>
          <a:p>
            <a:r>
              <a:rPr lang="en-US" dirty="0"/>
              <a:t>The Project Environment</a:t>
            </a:r>
          </a:p>
        </p:txBody>
      </p:sp>
      <p:sp>
        <p:nvSpPr>
          <p:cNvPr id="5" name="Rectangle 4">
            <a:extLst>
              <a:ext uri="{FF2B5EF4-FFF2-40B4-BE49-F238E27FC236}">
                <a16:creationId xmlns:a16="http://schemas.microsoft.com/office/drawing/2014/main" id="{6DA4603F-2EAA-4C96-838D-02BBEB3A99BA}"/>
              </a:ext>
            </a:extLst>
          </p:cNvPr>
          <p:cNvSpPr/>
          <p:nvPr/>
        </p:nvSpPr>
        <p:spPr>
          <a:xfrm>
            <a:off x="4654454" y="1191143"/>
            <a:ext cx="45719"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4" name="Group 13">
            <a:extLst>
              <a:ext uri="{FF2B5EF4-FFF2-40B4-BE49-F238E27FC236}">
                <a16:creationId xmlns:a16="http://schemas.microsoft.com/office/drawing/2014/main" id="{AC02D5D3-EA30-4D3B-9074-854A3BC812A9}"/>
              </a:ext>
            </a:extLst>
          </p:cNvPr>
          <p:cNvGrpSpPr/>
          <p:nvPr/>
        </p:nvGrpSpPr>
        <p:grpSpPr>
          <a:xfrm>
            <a:off x="3408782" y="3819710"/>
            <a:ext cx="2582781" cy="1846659"/>
            <a:chOff x="2318624" y="1766707"/>
            <a:chExt cx="2262159" cy="1846659"/>
          </a:xfrm>
        </p:grpSpPr>
        <p:sp>
          <p:nvSpPr>
            <p:cNvPr id="15" name="TextBox 14">
              <a:extLst>
                <a:ext uri="{FF2B5EF4-FFF2-40B4-BE49-F238E27FC236}">
                  <a16:creationId xmlns:a16="http://schemas.microsoft.com/office/drawing/2014/main" id="{E3D3710A-2FD1-45FA-B50D-850048E87237}"/>
                </a:ext>
              </a:extLst>
            </p:cNvPr>
            <p:cNvSpPr txBox="1"/>
            <p:nvPr/>
          </p:nvSpPr>
          <p:spPr>
            <a:xfrm>
              <a:off x="2318624" y="2012928"/>
              <a:ext cx="2262159" cy="1600438"/>
            </a:xfrm>
            <a:prstGeom prst="rect">
              <a:avLst/>
            </a:prstGeom>
            <a:noFill/>
          </p:spPr>
          <p:txBody>
            <a:bodyPr wrap="square" rtlCol="0">
              <a:spAutoFit/>
            </a:bodyPr>
            <a:lstStyle/>
            <a:p>
              <a:pPr algn="ctr"/>
              <a:r>
                <a:rPr lang="en-US" altLang="ko-KR" sz="1400" dirty="0">
                  <a:solidFill>
                    <a:schemeClr val="tx1">
                      <a:lumMod val="95000"/>
                      <a:lumOff val="5000"/>
                    </a:schemeClr>
                  </a:solidFill>
                  <a:cs typeface="Arial" pitchFamily="34" charset="0"/>
                </a:rPr>
                <a:t>from Greece and Albania, specifically from the Region of Western Macedonia and Southern Albania, with the aim of jointly addressing the lack of progress in the field of RES promotion.</a:t>
              </a:r>
            </a:p>
          </p:txBody>
        </p:sp>
        <p:sp>
          <p:nvSpPr>
            <p:cNvPr id="16" name="TextBox 15">
              <a:extLst>
                <a:ext uri="{FF2B5EF4-FFF2-40B4-BE49-F238E27FC236}">
                  <a16:creationId xmlns:a16="http://schemas.microsoft.com/office/drawing/2014/main" id="{F4BF9E5C-FE05-4E1F-81EA-FFF96FAEAF83}"/>
                </a:ext>
              </a:extLst>
            </p:cNvPr>
            <p:cNvSpPr txBox="1"/>
            <p:nvPr/>
          </p:nvSpPr>
          <p:spPr>
            <a:xfrm>
              <a:off x="2675524" y="1766707"/>
              <a:ext cx="1548359" cy="307777"/>
            </a:xfrm>
            <a:prstGeom prst="rect">
              <a:avLst/>
            </a:prstGeom>
            <a:noFill/>
          </p:spPr>
          <p:txBody>
            <a:bodyPr wrap="square" lIns="108000" rIns="108000" rtlCol="0">
              <a:spAutoFit/>
            </a:bodyPr>
            <a:lstStyle/>
            <a:p>
              <a:pPr algn="ctr"/>
              <a:r>
                <a:rPr lang="en-US" altLang="ko-KR" sz="1400" b="1" dirty="0">
                  <a:solidFill>
                    <a:schemeClr val="tx1">
                      <a:lumMod val="95000"/>
                      <a:lumOff val="5000"/>
                    </a:schemeClr>
                  </a:solidFill>
                  <a:cs typeface="Arial" pitchFamily="34" charset="0"/>
                </a:rPr>
                <a:t>Cooperation</a:t>
              </a:r>
              <a:endParaRPr lang="ko-KR" altLang="en-US" sz="1400" b="1" dirty="0">
                <a:solidFill>
                  <a:schemeClr val="tx1">
                    <a:lumMod val="95000"/>
                    <a:lumOff val="5000"/>
                  </a:schemeClr>
                </a:solidFill>
                <a:cs typeface="Arial" pitchFamily="34" charset="0"/>
              </a:endParaRPr>
            </a:p>
          </p:txBody>
        </p:sp>
      </p:grpSp>
      <p:sp>
        <p:nvSpPr>
          <p:cNvPr id="25" name="자유형: 도형 50">
            <a:extLst>
              <a:ext uri="{FF2B5EF4-FFF2-40B4-BE49-F238E27FC236}">
                <a16:creationId xmlns:a16="http://schemas.microsoft.com/office/drawing/2014/main" id="{9CD6AB05-D0EC-4C7E-B9CD-90E849548BEB}"/>
              </a:ext>
            </a:extLst>
          </p:cNvPr>
          <p:cNvSpPr>
            <a:spLocks noChangeAspect="1"/>
          </p:cNvSpPr>
          <p:nvPr/>
        </p:nvSpPr>
        <p:spPr>
          <a:xfrm rot="10800000">
            <a:off x="4225026" y="1971511"/>
            <a:ext cx="904573" cy="1501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28" name="Rectangle 30">
            <a:extLst>
              <a:ext uri="{FF2B5EF4-FFF2-40B4-BE49-F238E27FC236}">
                <a16:creationId xmlns:a16="http://schemas.microsoft.com/office/drawing/2014/main" id="{0C13779E-2E3E-437F-89A1-6FCB611C8079}"/>
              </a:ext>
            </a:extLst>
          </p:cNvPr>
          <p:cNvSpPr/>
          <p:nvPr/>
        </p:nvSpPr>
        <p:spPr>
          <a:xfrm>
            <a:off x="4529092" y="2782937"/>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 name="Rectangle 3">
            <a:extLst>
              <a:ext uri="{FF2B5EF4-FFF2-40B4-BE49-F238E27FC236}">
                <a16:creationId xmlns:a16="http://schemas.microsoft.com/office/drawing/2014/main" id="{9E28C007-AD5E-4B56-9B2B-6CE7B39258D5}"/>
              </a:ext>
            </a:extLst>
          </p:cNvPr>
          <p:cNvSpPr/>
          <p:nvPr/>
        </p:nvSpPr>
        <p:spPr>
          <a:xfrm>
            <a:off x="1852835" y="1191143"/>
            <a:ext cx="45719"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 name="Group 10">
            <a:extLst>
              <a:ext uri="{FF2B5EF4-FFF2-40B4-BE49-F238E27FC236}">
                <a16:creationId xmlns:a16="http://schemas.microsoft.com/office/drawing/2014/main" id="{647D4E16-8241-4421-9AA1-F7B2FE7CAD42}"/>
              </a:ext>
            </a:extLst>
          </p:cNvPr>
          <p:cNvGrpSpPr/>
          <p:nvPr/>
        </p:nvGrpSpPr>
        <p:grpSpPr>
          <a:xfrm>
            <a:off x="323529" y="3819711"/>
            <a:ext cx="2933017" cy="1200328"/>
            <a:chOff x="1987476" y="1766707"/>
            <a:chExt cx="2568917" cy="1200328"/>
          </a:xfrm>
        </p:grpSpPr>
        <p:sp>
          <p:nvSpPr>
            <p:cNvPr id="12" name="TextBox 11">
              <a:extLst>
                <a:ext uri="{FF2B5EF4-FFF2-40B4-BE49-F238E27FC236}">
                  <a16:creationId xmlns:a16="http://schemas.microsoft.com/office/drawing/2014/main" id="{9DAE3595-988C-4167-8A05-AB4061C444BD}"/>
                </a:ext>
              </a:extLst>
            </p:cNvPr>
            <p:cNvSpPr txBox="1"/>
            <p:nvPr/>
          </p:nvSpPr>
          <p:spPr>
            <a:xfrm>
              <a:off x="1987476" y="2012928"/>
              <a:ext cx="2568917" cy="954107"/>
            </a:xfrm>
            <a:prstGeom prst="rect">
              <a:avLst/>
            </a:prstGeom>
            <a:noFill/>
          </p:spPr>
          <p:txBody>
            <a:bodyPr wrap="square" rtlCol="0">
              <a:spAutoFit/>
            </a:bodyPr>
            <a:lstStyle/>
            <a:p>
              <a:pPr algn="ctr"/>
              <a:r>
                <a:rPr lang="el-GR" altLang="ko-KR" sz="1400" dirty="0">
                  <a:solidFill>
                    <a:schemeClr val="tx1">
                      <a:lumMod val="95000"/>
                      <a:lumOff val="5000"/>
                    </a:schemeClr>
                  </a:solidFill>
                  <a:cs typeface="Arial" pitchFamily="34" charset="0"/>
                </a:rPr>
                <a:t>«</a:t>
              </a:r>
              <a:r>
                <a:rPr lang="en-US" altLang="ko-KR" sz="1400" dirty="0">
                  <a:solidFill>
                    <a:schemeClr val="tx1">
                      <a:lumMod val="95000"/>
                      <a:lumOff val="5000"/>
                    </a:schemeClr>
                  </a:solidFill>
                  <a:cs typeface="Arial" pitchFamily="34" charset="0"/>
                </a:rPr>
                <a:t>Leading the way to improve energy efficiency in public schools and propagate the use of renewable energy sources</a:t>
              </a:r>
              <a:r>
                <a:rPr lang="el-GR" altLang="ko-KR" sz="1400" dirty="0">
                  <a:solidFill>
                    <a:schemeClr val="tx1">
                      <a:lumMod val="95000"/>
                      <a:lumOff val="5000"/>
                    </a:schemeClr>
                  </a:solidFill>
                  <a:cs typeface="Arial" pitchFamily="34" charset="0"/>
                </a:rPr>
                <a:t>»</a:t>
              </a:r>
              <a:endParaRPr lang="en-US" altLang="ko-KR" sz="1400" dirty="0">
                <a:solidFill>
                  <a:schemeClr val="tx1">
                    <a:lumMod val="95000"/>
                    <a:lumOff val="5000"/>
                  </a:schemeClr>
                </a:solidFill>
                <a:cs typeface="Arial" pitchFamily="34" charset="0"/>
              </a:endParaRPr>
            </a:p>
          </p:txBody>
        </p:sp>
        <p:sp>
          <p:nvSpPr>
            <p:cNvPr id="13" name="TextBox 12">
              <a:extLst>
                <a:ext uri="{FF2B5EF4-FFF2-40B4-BE49-F238E27FC236}">
                  <a16:creationId xmlns:a16="http://schemas.microsoft.com/office/drawing/2014/main" id="{6C069743-7DBF-4B8A-AC96-1B7F86BDE2BB}"/>
                </a:ext>
              </a:extLst>
            </p:cNvPr>
            <p:cNvSpPr txBox="1"/>
            <p:nvPr/>
          </p:nvSpPr>
          <p:spPr>
            <a:xfrm>
              <a:off x="2497755" y="1766707"/>
              <a:ext cx="1548359" cy="307777"/>
            </a:xfrm>
            <a:prstGeom prst="rect">
              <a:avLst/>
            </a:prstGeom>
            <a:noFill/>
          </p:spPr>
          <p:txBody>
            <a:bodyPr wrap="square" lIns="108000" rIns="108000" rtlCol="0">
              <a:spAutoFit/>
            </a:bodyPr>
            <a:lstStyle/>
            <a:p>
              <a:pPr algn="ctr"/>
              <a:r>
                <a:rPr lang="en-US" altLang="ko-KR" sz="1400" b="1" dirty="0">
                  <a:solidFill>
                    <a:schemeClr val="tx1">
                      <a:lumMod val="95000"/>
                      <a:lumOff val="5000"/>
                    </a:schemeClr>
                  </a:solidFill>
                  <a:cs typeface="Arial" pitchFamily="34" charset="0"/>
                </a:rPr>
                <a:t>The LED project </a:t>
              </a:r>
              <a:endParaRPr lang="ko-KR" altLang="en-US" sz="1400" b="1" dirty="0">
                <a:solidFill>
                  <a:schemeClr val="tx1">
                    <a:lumMod val="95000"/>
                    <a:lumOff val="5000"/>
                  </a:schemeClr>
                </a:solidFill>
                <a:cs typeface="Arial" pitchFamily="34" charset="0"/>
              </a:endParaRPr>
            </a:p>
          </p:txBody>
        </p:sp>
      </p:grpSp>
      <p:sp>
        <p:nvSpPr>
          <p:cNvPr id="24" name="자유형: 도형 49">
            <a:extLst>
              <a:ext uri="{FF2B5EF4-FFF2-40B4-BE49-F238E27FC236}">
                <a16:creationId xmlns:a16="http://schemas.microsoft.com/office/drawing/2014/main" id="{CD184F35-CCF5-4E57-A88C-97EAD1E8138F}"/>
              </a:ext>
            </a:extLst>
          </p:cNvPr>
          <p:cNvSpPr>
            <a:spLocks noChangeAspect="1"/>
          </p:cNvSpPr>
          <p:nvPr/>
        </p:nvSpPr>
        <p:spPr>
          <a:xfrm rot="10800000">
            <a:off x="1423407" y="1974027"/>
            <a:ext cx="904573" cy="1501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29" name="Rectangle 9">
            <a:extLst>
              <a:ext uri="{FF2B5EF4-FFF2-40B4-BE49-F238E27FC236}">
                <a16:creationId xmlns:a16="http://schemas.microsoft.com/office/drawing/2014/main" id="{2C3D60F2-73B8-4207-8535-A7B43415F29D}"/>
              </a:ext>
            </a:extLst>
          </p:cNvPr>
          <p:cNvSpPr/>
          <p:nvPr/>
        </p:nvSpPr>
        <p:spPr>
          <a:xfrm>
            <a:off x="1711718" y="2809305"/>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 name="Rectangle 5">
            <a:extLst>
              <a:ext uri="{FF2B5EF4-FFF2-40B4-BE49-F238E27FC236}">
                <a16:creationId xmlns:a16="http://schemas.microsoft.com/office/drawing/2014/main" id="{148B2FE5-A69E-4735-AA52-355077A77789}"/>
              </a:ext>
            </a:extLst>
          </p:cNvPr>
          <p:cNvSpPr/>
          <p:nvPr/>
        </p:nvSpPr>
        <p:spPr>
          <a:xfrm>
            <a:off x="7503629" y="1191143"/>
            <a:ext cx="45719" cy="822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7" name="Group 16">
            <a:extLst>
              <a:ext uri="{FF2B5EF4-FFF2-40B4-BE49-F238E27FC236}">
                <a16:creationId xmlns:a16="http://schemas.microsoft.com/office/drawing/2014/main" id="{CB3314DF-89E7-4DA6-8933-39EE804EACE4}"/>
              </a:ext>
            </a:extLst>
          </p:cNvPr>
          <p:cNvGrpSpPr/>
          <p:nvPr/>
        </p:nvGrpSpPr>
        <p:grpSpPr>
          <a:xfrm>
            <a:off x="6276826" y="3819710"/>
            <a:ext cx="2823407" cy="1631216"/>
            <a:chOff x="2343014" y="1766707"/>
            <a:chExt cx="2472915" cy="1631216"/>
          </a:xfrm>
        </p:grpSpPr>
        <p:sp>
          <p:nvSpPr>
            <p:cNvPr id="18" name="TextBox 17">
              <a:extLst>
                <a:ext uri="{FF2B5EF4-FFF2-40B4-BE49-F238E27FC236}">
                  <a16:creationId xmlns:a16="http://schemas.microsoft.com/office/drawing/2014/main" id="{15737854-42D0-4C07-AE4F-04788333A6A4}"/>
                </a:ext>
              </a:extLst>
            </p:cNvPr>
            <p:cNvSpPr txBox="1"/>
            <p:nvPr/>
          </p:nvSpPr>
          <p:spPr>
            <a:xfrm>
              <a:off x="2343014" y="2012928"/>
              <a:ext cx="2472915" cy="1384995"/>
            </a:xfrm>
            <a:prstGeom prst="rect">
              <a:avLst/>
            </a:prstGeom>
            <a:noFill/>
          </p:spPr>
          <p:txBody>
            <a:bodyPr wrap="square" rtlCol="0">
              <a:spAutoFit/>
            </a:bodyPr>
            <a:lstStyle/>
            <a:p>
              <a:pPr algn="ctr"/>
              <a:r>
                <a:rPr lang="en-US" altLang="ko-KR" sz="1400" dirty="0">
                  <a:solidFill>
                    <a:schemeClr val="tx1">
                      <a:lumMod val="95000"/>
                      <a:lumOff val="5000"/>
                    </a:schemeClr>
                  </a:solidFill>
                  <a:cs typeface="Arial" pitchFamily="34" charset="0"/>
                </a:rPr>
                <a:t>primary and secondary schools, the purpose is to inform and raise awareness of students and to activate the educational system in matters of energy saving and use of RES.</a:t>
              </a:r>
            </a:p>
          </p:txBody>
        </p:sp>
        <p:sp>
          <p:nvSpPr>
            <p:cNvPr id="19" name="TextBox 18">
              <a:extLst>
                <a:ext uri="{FF2B5EF4-FFF2-40B4-BE49-F238E27FC236}">
                  <a16:creationId xmlns:a16="http://schemas.microsoft.com/office/drawing/2014/main" id="{5A3C82ED-D248-4B99-B765-9687E6A44099}"/>
                </a:ext>
              </a:extLst>
            </p:cNvPr>
            <p:cNvSpPr txBox="1"/>
            <p:nvPr/>
          </p:nvSpPr>
          <p:spPr>
            <a:xfrm>
              <a:off x="2811312" y="1766707"/>
              <a:ext cx="1548359" cy="307777"/>
            </a:xfrm>
            <a:prstGeom prst="rect">
              <a:avLst/>
            </a:prstGeom>
            <a:noFill/>
          </p:spPr>
          <p:txBody>
            <a:bodyPr wrap="square" lIns="108000" rIns="108000" rtlCol="0">
              <a:spAutoFit/>
            </a:bodyPr>
            <a:lstStyle/>
            <a:p>
              <a:pPr algn="ctr"/>
              <a:r>
                <a:rPr lang="en-US" altLang="ko-KR" sz="1400" b="1" dirty="0">
                  <a:solidFill>
                    <a:schemeClr val="tx1">
                      <a:lumMod val="95000"/>
                      <a:lumOff val="5000"/>
                    </a:schemeClr>
                  </a:solidFill>
                  <a:cs typeface="Arial" pitchFamily="34" charset="0"/>
                </a:rPr>
                <a:t>Public Buildings</a:t>
              </a:r>
              <a:endParaRPr lang="ko-KR" altLang="en-US" sz="1400" b="1" dirty="0">
                <a:solidFill>
                  <a:schemeClr val="tx1">
                    <a:lumMod val="95000"/>
                    <a:lumOff val="5000"/>
                  </a:schemeClr>
                </a:solidFill>
                <a:cs typeface="Arial" pitchFamily="34" charset="0"/>
              </a:endParaRPr>
            </a:p>
          </p:txBody>
        </p:sp>
      </p:grpSp>
      <p:sp>
        <p:nvSpPr>
          <p:cNvPr id="26" name="자유형: 도형 51">
            <a:extLst>
              <a:ext uri="{FF2B5EF4-FFF2-40B4-BE49-F238E27FC236}">
                <a16:creationId xmlns:a16="http://schemas.microsoft.com/office/drawing/2014/main" id="{3A49B00E-9F3A-4C1E-9D06-04B905001C72}"/>
              </a:ext>
            </a:extLst>
          </p:cNvPr>
          <p:cNvSpPr>
            <a:spLocks noChangeAspect="1"/>
          </p:cNvSpPr>
          <p:nvPr/>
        </p:nvSpPr>
        <p:spPr>
          <a:xfrm rot="10800000">
            <a:off x="7074201" y="1968993"/>
            <a:ext cx="904573" cy="1501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30" name="Rounded Rectangle 25">
            <a:extLst>
              <a:ext uri="{FF2B5EF4-FFF2-40B4-BE49-F238E27FC236}">
                <a16:creationId xmlns:a16="http://schemas.microsoft.com/office/drawing/2014/main" id="{EFD3E995-902B-4F01-9431-A94384E39847}"/>
              </a:ext>
            </a:extLst>
          </p:cNvPr>
          <p:cNvSpPr/>
          <p:nvPr/>
        </p:nvSpPr>
        <p:spPr>
          <a:xfrm>
            <a:off x="7343264" y="2813446"/>
            <a:ext cx="412168" cy="30205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Rectangle 6">
            <a:extLst>
              <a:ext uri="{FF2B5EF4-FFF2-40B4-BE49-F238E27FC236}">
                <a16:creationId xmlns:a16="http://schemas.microsoft.com/office/drawing/2014/main" id="{5CC55E1A-7A4C-4F20-86FB-B06127598557}"/>
              </a:ext>
            </a:extLst>
          </p:cNvPr>
          <p:cNvSpPr/>
          <p:nvPr/>
        </p:nvSpPr>
        <p:spPr>
          <a:xfrm>
            <a:off x="10666004" y="1193659"/>
            <a:ext cx="45719" cy="8229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0" name="Group 19">
            <a:extLst>
              <a:ext uri="{FF2B5EF4-FFF2-40B4-BE49-F238E27FC236}">
                <a16:creationId xmlns:a16="http://schemas.microsoft.com/office/drawing/2014/main" id="{15A13FBB-8D5C-49C8-AE3A-46A38475848C}"/>
              </a:ext>
            </a:extLst>
          </p:cNvPr>
          <p:cNvGrpSpPr/>
          <p:nvPr/>
        </p:nvGrpSpPr>
        <p:grpSpPr>
          <a:xfrm>
            <a:off x="9393515" y="3819710"/>
            <a:ext cx="2678641" cy="1200329"/>
            <a:chOff x="2507494" y="1766706"/>
            <a:chExt cx="1773170" cy="1200329"/>
          </a:xfrm>
        </p:grpSpPr>
        <p:sp>
          <p:nvSpPr>
            <p:cNvPr id="21" name="TextBox 20">
              <a:extLst>
                <a:ext uri="{FF2B5EF4-FFF2-40B4-BE49-F238E27FC236}">
                  <a16:creationId xmlns:a16="http://schemas.microsoft.com/office/drawing/2014/main" id="{18857A42-2520-4C52-870E-13D23FF34416}"/>
                </a:ext>
              </a:extLst>
            </p:cNvPr>
            <p:cNvSpPr txBox="1"/>
            <p:nvPr/>
          </p:nvSpPr>
          <p:spPr>
            <a:xfrm>
              <a:off x="2594885" y="2012928"/>
              <a:ext cx="1540172" cy="954107"/>
            </a:xfrm>
            <a:prstGeom prst="rect">
              <a:avLst/>
            </a:prstGeom>
            <a:noFill/>
          </p:spPr>
          <p:txBody>
            <a:bodyPr wrap="square" rtlCol="0">
              <a:spAutoFit/>
            </a:bodyPr>
            <a:lstStyle/>
            <a:p>
              <a:pPr algn="ctr"/>
              <a:r>
                <a:rPr lang="en-US" altLang="ko-KR" sz="1400" dirty="0">
                  <a:solidFill>
                    <a:schemeClr val="tx1">
                      <a:lumMod val="95000"/>
                      <a:lumOff val="5000"/>
                    </a:schemeClr>
                  </a:solidFill>
                  <a:cs typeface="Arial" pitchFamily="34" charset="0"/>
                </a:rPr>
                <a:t>will take place and will aim at informing and raising the awareness of the population of the area.</a:t>
              </a:r>
            </a:p>
          </p:txBody>
        </p:sp>
        <p:sp>
          <p:nvSpPr>
            <p:cNvPr id="22" name="TextBox 21">
              <a:extLst>
                <a:ext uri="{FF2B5EF4-FFF2-40B4-BE49-F238E27FC236}">
                  <a16:creationId xmlns:a16="http://schemas.microsoft.com/office/drawing/2014/main" id="{E3CB8EA3-8B28-4DFD-9872-422A4ED4AF88}"/>
                </a:ext>
              </a:extLst>
            </p:cNvPr>
            <p:cNvSpPr txBox="1"/>
            <p:nvPr/>
          </p:nvSpPr>
          <p:spPr>
            <a:xfrm>
              <a:off x="2507494" y="1766706"/>
              <a:ext cx="1773170" cy="307777"/>
            </a:xfrm>
            <a:prstGeom prst="rect">
              <a:avLst/>
            </a:prstGeom>
            <a:noFill/>
          </p:spPr>
          <p:txBody>
            <a:bodyPr wrap="square" lIns="108000" rIns="108000" rtlCol="0">
              <a:spAutoFit/>
            </a:bodyPr>
            <a:lstStyle/>
            <a:p>
              <a:pPr algn="ctr"/>
              <a:r>
                <a:rPr lang="en-US" altLang="ko-KR" sz="1400" b="1" dirty="0">
                  <a:solidFill>
                    <a:schemeClr val="tx1">
                      <a:lumMod val="95000"/>
                      <a:lumOff val="5000"/>
                    </a:schemeClr>
                  </a:solidFill>
                  <a:cs typeface="Arial" pitchFamily="34" charset="0"/>
                </a:rPr>
                <a:t>Information Campaign</a:t>
              </a:r>
              <a:endParaRPr lang="ko-KR" altLang="en-US" sz="1400" b="1" dirty="0">
                <a:solidFill>
                  <a:schemeClr val="tx1">
                    <a:lumMod val="95000"/>
                    <a:lumOff val="5000"/>
                  </a:schemeClr>
                </a:solidFill>
                <a:cs typeface="Arial" pitchFamily="34" charset="0"/>
              </a:endParaRPr>
            </a:p>
          </p:txBody>
        </p:sp>
      </p:grpSp>
      <p:sp>
        <p:nvSpPr>
          <p:cNvPr id="27" name="자유형: 도형 69">
            <a:extLst>
              <a:ext uri="{FF2B5EF4-FFF2-40B4-BE49-F238E27FC236}">
                <a16:creationId xmlns:a16="http://schemas.microsoft.com/office/drawing/2014/main" id="{B965A7BC-3B3E-483A-ABBE-D6B71B4835BC}"/>
              </a:ext>
            </a:extLst>
          </p:cNvPr>
          <p:cNvSpPr>
            <a:spLocks noChangeAspect="1"/>
          </p:cNvSpPr>
          <p:nvPr/>
        </p:nvSpPr>
        <p:spPr>
          <a:xfrm rot="10800000">
            <a:off x="10236576" y="1968993"/>
            <a:ext cx="904573" cy="1501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31" name="Rectangle 16">
            <a:extLst>
              <a:ext uri="{FF2B5EF4-FFF2-40B4-BE49-F238E27FC236}">
                <a16:creationId xmlns:a16="http://schemas.microsoft.com/office/drawing/2014/main" id="{456EEFDF-8351-4BA6-9AC6-300BFBEE806F}"/>
              </a:ext>
            </a:extLst>
          </p:cNvPr>
          <p:cNvSpPr/>
          <p:nvPr/>
        </p:nvSpPr>
        <p:spPr>
          <a:xfrm>
            <a:off x="10491802" y="2868422"/>
            <a:ext cx="394118"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Freeform: Shape 27">
            <a:extLst>
              <a:ext uri="{FF2B5EF4-FFF2-40B4-BE49-F238E27FC236}">
                <a16:creationId xmlns:a16="http://schemas.microsoft.com/office/drawing/2014/main" id="{7F182341-3F66-426B-B508-BF9C5CA47AE9}"/>
              </a:ext>
            </a:extLst>
          </p:cNvPr>
          <p:cNvSpPr/>
          <p:nvPr/>
        </p:nvSpPr>
        <p:spPr>
          <a:xfrm>
            <a:off x="11325909" y="123316"/>
            <a:ext cx="542562" cy="940440"/>
          </a:xfrm>
          <a:custGeom>
            <a:avLst/>
            <a:gdLst>
              <a:gd name="connsiteX0" fmla="*/ 209564 w 363926"/>
              <a:gd name="connsiteY0" fmla="*/ 379331 h 630806"/>
              <a:gd name="connsiteX1" fmla="*/ 314699 w 363926"/>
              <a:gd name="connsiteY1" fmla="*/ 351834 h 630806"/>
              <a:gd name="connsiteX2" fmla="*/ 183685 w 363926"/>
              <a:gd name="connsiteY2" fmla="*/ 638123 h 630806"/>
              <a:gd name="connsiteX3" fmla="*/ 183685 w 363926"/>
              <a:gd name="connsiteY3" fmla="*/ 456160 h 630806"/>
              <a:gd name="connsiteX4" fmla="*/ 48628 w 363926"/>
              <a:gd name="connsiteY4" fmla="*/ 511153 h 630806"/>
              <a:gd name="connsiteX5" fmla="*/ 115752 w 363926"/>
              <a:gd name="connsiteY5" fmla="*/ 331616 h 630806"/>
              <a:gd name="connsiteX6" fmla="*/ 99577 w 363926"/>
              <a:gd name="connsiteY6" fmla="*/ 286327 h 630806"/>
              <a:gd name="connsiteX7" fmla="*/ 1722 w 363926"/>
              <a:gd name="connsiteY7" fmla="*/ 157740 h 630806"/>
              <a:gd name="connsiteX8" fmla="*/ 22748 w 363926"/>
              <a:gd name="connsiteY8" fmla="*/ 131861 h 630806"/>
              <a:gd name="connsiteX9" fmla="*/ 61567 w 363926"/>
              <a:gd name="connsiteY9" fmla="*/ 94659 h 630806"/>
              <a:gd name="connsiteX10" fmla="*/ 60759 w 363926"/>
              <a:gd name="connsiteY10" fmla="*/ 25918 h 630806"/>
              <a:gd name="connsiteX11" fmla="*/ 83403 w 363926"/>
              <a:gd name="connsiteY11" fmla="*/ 847 h 630806"/>
              <a:gd name="connsiteX12" fmla="*/ 102813 w 363926"/>
              <a:gd name="connsiteY12" fmla="*/ 25918 h 630806"/>
              <a:gd name="connsiteX13" fmla="*/ 102813 w 363926"/>
              <a:gd name="connsiteY13" fmla="*/ 113260 h 630806"/>
              <a:gd name="connsiteX14" fmla="*/ 123031 w 363926"/>
              <a:gd name="connsiteY14" fmla="*/ 132669 h 630806"/>
              <a:gd name="connsiteX15" fmla="*/ 237061 w 363926"/>
              <a:gd name="connsiteY15" fmla="*/ 132669 h 630806"/>
              <a:gd name="connsiteX16" fmla="*/ 259705 w 363926"/>
              <a:gd name="connsiteY16" fmla="*/ 108408 h 630806"/>
              <a:gd name="connsiteX17" fmla="*/ 259705 w 363926"/>
              <a:gd name="connsiteY17" fmla="*/ 27535 h 630806"/>
              <a:gd name="connsiteX18" fmla="*/ 280732 w 363926"/>
              <a:gd name="connsiteY18" fmla="*/ 38 h 630806"/>
              <a:gd name="connsiteX19" fmla="*/ 301759 w 363926"/>
              <a:gd name="connsiteY19" fmla="*/ 26726 h 630806"/>
              <a:gd name="connsiteX20" fmla="*/ 300950 w 363926"/>
              <a:gd name="connsiteY20" fmla="*/ 107599 h 630806"/>
              <a:gd name="connsiteX21" fmla="*/ 325212 w 363926"/>
              <a:gd name="connsiteY21" fmla="*/ 132669 h 630806"/>
              <a:gd name="connsiteX22" fmla="*/ 359987 w 363926"/>
              <a:gd name="connsiteY22" fmla="*/ 181193 h 630806"/>
              <a:gd name="connsiteX23" fmla="*/ 281541 w 363926"/>
              <a:gd name="connsiteY23" fmla="*/ 279049 h 630806"/>
              <a:gd name="connsiteX24" fmla="*/ 222504 w 363926"/>
              <a:gd name="connsiteY24" fmla="*/ 347791 h 630806"/>
              <a:gd name="connsiteX25" fmla="*/ 209564 w 363926"/>
              <a:gd name="connsiteY25" fmla="*/ 379331 h 63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3926" h="630806">
                <a:moveTo>
                  <a:pt x="209564" y="379331"/>
                </a:moveTo>
                <a:cubicBezTo>
                  <a:pt x="246766" y="369626"/>
                  <a:pt x="278306" y="361539"/>
                  <a:pt x="314699" y="351834"/>
                </a:cubicBezTo>
                <a:cubicBezTo>
                  <a:pt x="270219" y="448881"/>
                  <a:pt x="228165" y="541076"/>
                  <a:pt x="183685" y="638123"/>
                </a:cubicBezTo>
                <a:cubicBezTo>
                  <a:pt x="183685" y="575043"/>
                  <a:pt x="183685" y="516814"/>
                  <a:pt x="183685" y="456160"/>
                </a:cubicBezTo>
                <a:cubicBezTo>
                  <a:pt x="140014" y="473952"/>
                  <a:pt x="96343" y="491744"/>
                  <a:pt x="48628" y="511153"/>
                </a:cubicBezTo>
                <a:cubicBezTo>
                  <a:pt x="71272" y="448881"/>
                  <a:pt x="92299" y="389844"/>
                  <a:pt x="115752" y="331616"/>
                </a:cubicBezTo>
                <a:cubicBezTo>
                  <a:pt x="124648" y="308972"/>
                  <a:pt x="126266" y="298458"/>
                  <a:pt x="99577" y="286327"/>
                </a:cubicBezTo>
                <a:cubicBezTo>
                  <a:pt x="45393" y="262066"/>
                  <a:pt x="15470" y="215968"/>
                  <a:pt x="1722" y="157740"/>
                </a:cubicBezTo>
                <a:cubicBezTo>
                  <a:pt x="-2322" y="139948"/>
                  <a:pt x="-705" y="127817"/>
                  <a:pt x="22748" y="131861"/>
                </a:cubicBezTo>
                <a:cubicBezTo>
                  <a:pt x="53480" y="137522"/>
                  <a:pt x="64802" y="126200"/>
                  <a:pt x="61567" y="94659"/>
                </a:cubicBezTo>
                <a:cubicBezTo>
                  <a:pt x="59141" y="72015"/>
                  <a:pt x="60759" y="48562"/>
                  <a:pt x="60759" y="25918"/>
                </a:cubicBezTo>
                <a:cubicBezTo>
                  <a:pt x="60759" y="11360"/>
                  <a:pt x="67228" y="38"/>
                  <a:pt x="83403" y="847"/>
                </a:cubicBezTo>
                <a:cubicBezTo>
                  <a:pt x="97151" y="1656"/>
                  <a:pt x="102813" y="12169"/>
                  <a:pt x="102813" y="25918"/>
                </a:cubicBezTo>
                <a:cubicBezTo>
                  <a:pt x="102813" y="55032"/>
                  <a:pt x="103621" y="84146"/>
                  <a:pt x="102813" y="113260"/>
                </a:cubicBezTo>
                <a:cubicBezTo>
                  <a:pt x="102004" y="129434"/>
                  <a:pt x="107665" y="133478"/>
                  <a:pt x="123031" y="132669"/>
                </a:cubicBezTo>
                <a:cubicBezTo>
                  <a:pt x="161041" y="131861"/>
                  <a:pt x="199051" y="131052"/>
                  <a:pt x="237061" y="132669"/>
                </a:cubicBezTo>
                <a:cubicBezTo>
                  <a:pt x="257279" y="133478"/>
                  <a:pt x="260514" y="125391"/>
                  <a:pt x="259705" y="108408"/>
                </a:cubicBezTo>
                <a:cubicBezTo>
                  <a:pt x="258088" y="81720"/>
                  <a:pt x="259705" y="54223"/>
                  <a:pt x="259705" y="27535"/>
                </a:cubicBezTo>
                <a:cubicBezTo>
                  <a:pt x="259705" y="12169"/>
                  <a:pt x="265366" y="847"/>
                  <a:pt x="280732" y="38"/>
                </a:cubicBezTo>
                <a:cubicBezTo>
                  <a:pt x="296907" y="-771"/>
                  <a:pt x="301759" y="11360"/>
                  <a:pt x="301759" y="26726"/>
                </a:cubicBezTo>
                <a:cubicBezTo>
                  <a:pt x="301759" y="53414"/>
                  <a:pt x="302568" y="80911"/>
                  <a:pt x="300950" y="107599"/>
                </a:cubicBezTo>
                <a:cubicBezTo>
                  <a:pt x="300142" y="127008"/>
                  <a:pt x="304994" y="132669"/>
                  <a:pt x="325212" y="132669"/>
                </a:cubicBezTo>
                <a:cubicBezTo>
                  <a:pt x="373736" y="131861"/>
                  <a:pt x="375353" y="135096"/>
                  <a:pt x="359987" y="181193"/>
                </a:cubicBezTo>
                <a:cubicBezTo>
                  <a:pt x="345430" y="223247"/>
                  <a:pt x="321169" y="259639"/>
                  <a:pt x="281541" y="279049"/>
                </a:cubicBezTo>
                <a:cubicBezTo>
                  <a:pt x="250001" y="294415"/>
                  <a:pt x="232209" y="316250"/>
                  <a:pt x="222504" y="347791"/>
                </a:cubicBezTo>
                <a:cubicBezTo>
                  <a:pt x="219269" y="357495"/>
                  <a:pt x="215225" y="366391"/>
                  <a:pt x="209564" y="379331"/>
                </a:cubicBezTo>
                <a:close/>
              </a:path>
            </a:pathLst>
          </a:custGeom>
          <a:solidFill>
            <a:schemeClr val="bg1"/>
          </a:solidFill>
          <a:ln w="8081" cap="flat">
            <a:noFill/>
            <a:prstDash val="solid"/>
            <a:miter/>
          </a:ln>
        </p:spPr>
        <p:txBody>
          <a:bodyPr rtlCol="0" anchor="ctr"/>
          <a:lstStyle/>
          <a:p>
            <a:endParaRPr lang="en-US"/>
          </a:p>
        </p:txBody>
      </p:sp>
    </p:spTree>
    <p:extLst>
      <p:ext uri="{BB962C8B-B14F-4D97-AF65-F5344CB8AC3E}">
        <p14:creationId xmlns:p14="http://schemas.microsoft.com/office/powerpoint/2010/main" val="3008833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3">
            <a:extLst>
              <a:ext uri="{FF2B5EF4-FFF2-40B4-BE49-F238E27FC236}">
                <a16:creationId xmlns:a16="http://schemas.microsoft.com/office/drawing/2014/main" id="{5E42F44F-03B8-42D5-8585-5B65DF7BA732}"/>
              </a:ext>
            </a:extLst>
          </p:cNvPr>
          <p:cNvSpPr txBox="1">
            <a:spLocks/>
          </p:cNvSpPr>
          <p:nvPr/>
        </p:nvSpPr>
        <p:spPr>
          <a:xfrm>
            <a:off x="3368695" y="478948"/>
            <a:ext cx="3049234" cy="175787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3600" b="1" dirty="0">
                <a:solidFill>
                  <a:schemeClr val="accent2"/>
                </a:solidFill>
                <a:latin typeface="+mj-lt"/>
                <a:cs typeface="Arial" pitchFamily="34" charset="0"/>
              </a:rPr>
              <a:t>What is the LED Project?</a:t>
            </a:r>
          </a:p>
        </p:txBody>
      </p:sp>
      <p:pic>
        <p:nvPicPr>
          <p:cNvPr id="12" name="Θέση εικόνας 11">
            <a:extLst>
              <a:ext uri="{FF2B5EF4-FFF2-40B4-BE49-F238E27FC236}">
                <a16:creationId xmlns:a16="http://schemas.microsoft.com/office/drawing/2014/main" id="{609730EB-81E9-4BB8-8B0F-C5E757AF53A3}"/>
              </a:ext>
            </a:extLst>
          </p:cNvPr>
          <p:cNvPicPr>
            <a:picLocks noGrp="1" noChangeAspect="1"/>
          </p:cNvPicPr>
          <p:nvPr>
            <p:ph type="pic" sz="quarter" idx="66"/>
          </p:nvPr>
        </p:nvPicPr>
        <p:blipFill>
          <a:blip r:embed="rId2">
            <a:extLst>
              <a:ext uri="{28A0092B-C50C-407E-A947-70E740481C1C}">
                <a14:useLocalDpi xmlns:a14="http://schemas.microsoft.com/office/drawing/2010/main" val="0"/>
              </a:ext>
            </a:extLst>
          </a:blip>
          <a:srcRect l="41268" r="41268"/>
          <a:stretch>
            <a:fillRect/>
          </a:stretch>
        </p:blipFill>
        <p:spPr/>
      </p:pic>
      <p:pic>
        <p:nvPicPr>
          <p:cNvPr id="6" name="Θέση εικόνας 5">
            <a:extLst>
              <a:ext uri="{FF2B5EF4-FFF2-40B4-BE49-F238E27FC236}">
                <a16:creationId xmlns:a16="http://schemas.microsoft.com/office/drawing/2014/main" id="{54D83BDC-A4A5-4712-B5C5-1107BC1B33D5}"/>
              </a:ext>
            </a:extLst>
          </p:cNvPr>
          <p:cNvPicPr>
            <a:picLocks noGrp="1" noChangeAspect="1"/>
          </p:cNvPicPr>
          <p:nvPr>
            <p:ph type="pic" sz="quarter" idx="65"/>
          </p:nvPr>
        </p:nvPicPr>
        <p:blipFill>
          <a:blip r:embed="rId3">
            <a:extLst>
              <a:ext uri="{28A0092B-C50C-407E-A947-70E740481C1C}">
                <a14:useLocalDpi xmlns:a14="http://schemas.microsoft.com/office/drawing/2010/main" val="0"/>
              </a:ext>
            </a:extLst>
          </a:blip>
          <a:srcRect t="16073" b="16073"/>
          <a:stretch>
            <a:fillRect/>
          </a:stretch>
        </p:blipFill>
        <p:spPr/>
      </p:pic>
      <p:sp>
        <p:nvSpPr>
          <p:cNvPr id="8" name="직사각형 16">
            <a:extLst>
              <a:ext uri="{FF2B5EF4-FFF2-40B4-BE49-F238E27FC236}">
                <a16:creationId xmlns:a16="http://schemas.microsoft.com/office/drawing/2014/main" id="{A7884A57-1556-46B4-AB96-D944F8C69CE2}"/>
              </a:ext>
            </a:extLst>
          </p:cNvPr>
          <p:cNvSpPr/>
          <p:nvPr/>
        </p:nvSpPr>
        <p:spPr>
          <a:xfrm>
            <a:off x="6417929" y="382657"/>
            <a:ext cx="5551774" cy="2004395"/>
          </a:xfrm>
          <a:prstGeom prst="rect">
            <a:avLst/>
          </a:prstGeom>
        </p:spPr>
        <p:txBody>
          <a:bodyPr wrap="square">
            <a:spAutoFit/>
          </a:bodyPr>
          <a:lstStyle/>
          <a:p>
            <a:pPr marL="285750" indent="-285750">
              <a:lnSpc>
                <a:spcPct val="150000"/>
              </a:lnSpc>
              <a:buFont typeface="Wingdings" panose="05000000000000000000" pitchFamily="2" charset="2"/>
              <a:buChar char="ü"/>
            </a:pPr>
            <a:r>
              <a:rPr lang="en-US" altLang="ko-KR" sz="1400" dirty="0">
                <a:latin typeface="Adobe Devanagari" panose="02040503050201020203" pitchFamily="18" charset="0"/>
                <a:cs typeface="Adobe Devanagari" panose="02040503050201020203" pitchFamily="18" charset="0"/>
              </a:rPr>
              <a:t>It aims to raise public awareness of energy saving practices through a broad environmental education campaign in schools, but also in the adult population.</a:t>
            </a:r>
            <a:endParaRPr lang="el-GR" altLang="ko-KR" sz="1400" dirty="0">
              <a:latin typeface="Adobe Devanagari" panose="02040503050201020203" pitchFamily="18" charset="0"/>
              <a:cs typeface="Adobe Devanagari" panose="02040503050201020203" pitchFamily="18" charset="0"/>
            </a:endParaRPr>
          </a:p>
          <a:p>
            <a:pPr marL="285750" indent="-285750">
              <a:lnSpc>
                <a:spcPct val="150000"/>
              </a:lnSpc>
              <a:buFont typeface="Wingdings" panose="05000000000000000000" pitchFamily="2" charset="2"/>
              <a:buChar char="ü"/>
            </a:pPr>
            <a:endParaRPr lang="en-US" altLang="ko-KR" sz="1400" dirty="0">
              <a:latin typeface="Adobe Devanagari" panose="02040503050201020203" pitchFamily="18" charset="0"/>
              <a:cs typeface="Adobe Devanagari" panose="02040503050201020203" pitchFamily="18" charset="0"/>
            </a:endParaRPr>
          </a:p>
          <a:p>
            <a:pPr marL="285750" indent="-285750">
              <a:lnSpc>
                <a:spcPct val="150000"/>
              </a:lnSpc>
              <a:buFont typeface="Wingdings" panose="05000000000000000000" pitchFamily="2" charset="2"/>
              <a:buChar char="ü"/>
            </a:pPr>
            <a:r>
              <a:rPr lang="en-US" altLang="ko-KR" sz="1400" dirty="0">
                <a:latin typeface="Adobe Devanagari" panose="02040503050201020203" pitchFamily="18" charset="0"/>
                <a:cs typeface="Adobe Devanagari" panose="02040503050201020203" pitchFamily="18" charset="0"/>
              </a:rPr>
              <a:t>Creation of a Cross-Border Plan, for a joint strategy between Greece and Albania regarding the energy efficiency and the use of RES.</a:t>
            </a:r>
            <a:endParaRPr lang="ko-KR" altLang="en-US" sz="1400" dirty="0">
              <a:latin typeface="Adobe Devanagari" panose="02040503050201020203" pitchFamily="18" charset="0"/>
              <a:cs typeface="Adobe Devanagari" panose="02040503050201020203" pitchFamily="18" charset="0"/>
            </a:endParaRPr>
          </a:p>
        </p:txBody>
      </p:sp>
      <p:sp>
        <p:nvSpPr>
          <p:cNvPr id="10" name="TextBox 9">
            <a:extLst>
              <a:ext uri="{FF2B5EF4-FFF2-40B4-BE49-F238E27FC236}">
                <a16:creationId xmlns:a16="http://schemas.microsoft.com/office/drawing/2014/main" id="{6398DEB1-093A-4E7F-BA10-7A7535C53AB1}"/>
              </a:ext>
            </a:extLst>
          </p:cNvPr>
          <p:cNvSpPr txBox="1"/>
          <p:nvPr/>
        </p:nvSpPr>
        <p:spPr>
          <a:xfrm>
            <a:off x="3292952" y="2822270"/>
            <a:ext cx="2924175" cy="2973891"/>
          </a:xfrm>
          <a:prstGeom prst="rect">
            <a:avLst/>
          </a:prstGeom>
          <a:noFill/>
        </p:spPr>
        <p:txBody>
          <a:bodyPr wrap="square">
            <a:spAutoFit/>
          </a:bodyPr>
          <a:lstStyle/>
          <a:p>
            <a:pPr>
              <a:lnSpc>
                <a:spcPct val="150000"/>
              </a:lnSpc>
            </a:pPr>
            <a:r>
              <a:rPr lang="en-US" sz="1400" dirty="0">
                <a:solidFill>
                  <a:schemeClr val="bg1"/>
                </a:solidFill>
                <a:latin typeface="Adobe Devanagari" panose="02040503050201020203" pitchFamily="18" charset="0"/>
                <a:cs typeface="Adobe Devanagari" panose="02040503050201020203" pitchFamily="18" charset="0"/>
              </a:rPr>
              <a:t>The creation of the Cross-Border Centers and Network will be vital for the viability of the Project and the possibility of transferring its results and outputs, developing links, synergies and links between members to promote and disseminate the results of the Project to other competent authorities. of the Program area and not only.</a:t>
            </a:r>
          </a:p>
        </p:txBody>
      </p:sp>
      <p:pic>
        <p:nvPicPr>
          <p:cNvPr id="19" name="Εικόνα 18">
            <a:extLst>
              <a:ext uri="{FF2B5EF4-FFF2-40B4-BE49-F238E27FC236}">
                <a16:creationId xmlns:a16="http://schemas.microsoft.com/office/drawing/2014/main" id="{48C270F4-4771-42FF-A6B0-FD89E065CD3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62431" y="5695251"/>
            <a:ext cx="2929569" cy="1162749"/>
          </a:xfrm>
          <a:prstGeom prst="rect">
            <a:avLst/>
          </a:prstGeom>
          <a:noFill/>
        </p:spPr>
      </p:pic>
    </p:spTree>
    <p:extLst>
      <p:ext uri="{BB962C8B-B14F-4D97-AF65-F5344CB8AC3E}">
        <p14:creationId xmlns:p14="http://schemas.microsoft.com/office/powerpoint/2010/main" val="4078002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sz="4800" dirty="0">
                <a:solidFill>
                  <a:schemeClr val="accent2"/>
                </a:solidFill>
              </a:rPr>
              <a:t>Partnership</a:t>
            </a:r>
            <a:r>
              <a:rPr lang="el-GR" sz="4800" dirty="0">
                <a:solidFill>
                  <a:schemeClr val="accent2"/>
                </a:solidFill>
              </a:rPr>
              <a:t> </a:t>
            </a:r>
            <a:r>
              <a:rPr lang="en-US" sz="4800" dirty="0">
                <a:solidFill>
                  <a:schemeClr val="accent2"/>
                </a:solidFill>
              </a:rPr>
              <a:t>of the Project</a:t>
            </a:r>
          </a:p>
        </p:txBody>
      </p:sp>
      <p:sp>
        <p:nvSpPr>
          <p:cNvPr id="3" name="Oval 2">
            <a:extLst>
              <a:ext uri="{FF2B5EF4-FFF2-40B4-BE49-F238E27FC236}">
                <a16:creationId xmlns:a16="http://schemas.microsoft.com/office/drawing/2014/main" id="{26956A2A-B976-4EF8-BB13-650B3FB485E1}"/>
              </a:ext>
            </a:extLst>
          </p:cNvPr>
          <p:cNvSpPr/>
          <p:nvPr/>
        </p:nvSpPr>
        <p:spPr>
          <a:xfrm>
            <a:off x="5303912" y="3107385"/>
            <a:ext cx="1584176" cy="1584176"/>
          </a:xfrm>
          <a:prstGeom prst="ellipse">
            <a:avLst/>
          </a:prstGeom>
          <a:solidFill>
            <a:schemeClr val="accent1"/>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 name="그룹 5">
            <a:extLst>
              <a:ext uri="{FF2B5EF4-FFF2-40B4-BE49-F238E27FC236}">
                <a16:creationId xmlns:a16="http://schemas.microsoft.com/office/drawing/2014/main" id="{18C7EC2F-3D6A-4969-80FA-63053CFD9E23}"/>
              </a:ext>
            </a:extLst>
          </p:cNvPr>
          <p:cNvGrpSpPr/>
          <p:nvPr/>
        </p:nvGrpSpPr>
        <p:grpSpPr>
          <a:xfrm>
            <a:off x="4508530" y="2472288"/>
            <a:ext cx="3174943" cy="2854373"/>
            <a:chOff x="4667572" y="2691674"/>
            <a:chExt cx="2852682" cy="2564650"/>
          </a:xfrm>
        </p:grpSpPr>
        <p:sp>
          <p:nvSpPr>
            <p:cNvPr id="5" name="Oval 4">
              <a:extLst>
                <a:ext uri="{FF2B5EF4-FFF2-40B4-BE49-F238E27FC236}">
                  <a16:creationId xmlns:a16="http://schemas.microsoft.com/office/drawing/2014/main" id="{04362E9F-AF9B-42CC-9F62-D6033EE80185}"/>
                </a:ext>
              </a:extLst>
            </p:cNvPr>
            <p:cNvSpPr/>
            <p:nvPr/>
          </p:nvSpPr>
          <p:spPr>
            <a:xfrm>
              <a:off x="4814936" y="2697540"/>
              <a:ext cx="2552092" cy="2552092"/>
            </a:xfrm>
            <a:prstGeom prst="ellipse">
              <a:avLst/>
            </a:prstGeom>
            <a:noFill/>
            <a:ln w="666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Oval 5">
              <a:extLst>
                <a:ext uri="{FF2B5EF4-FFF2-40B4-BE49-F238E27FC236}">
                  <a16:creationId xmlns:a16="http://schemas.microsoft.com/office/drawing/2014/main" id="{9BA318BF-EC61-4E67-9C37-D89B078E4D47}"/>
                </a:ext>
              </a:extLst>
            </p:cNvPr>
            <p:cNvSpPr/>
            <p:nvPr/>
          </p:nvSpPr>
          <p:spPr>
            <a:xfrm>
              <a:off x="6520947" y="2691674"/>
              <a:ext cx="319844" cy="319844"/>
            </a:xfrm>
            <a:prstGeom prst="ellipse">
              <a:avLst/>
            </a:prstGeom>
            <a:solidFill>
              <a:schemeClr val="accent4"/>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a16="http://schemas.microsoft.com/office/drawing/2014/main" id="{3CB6CED7-A1E3-4933-BFA2-15A789280059}"/>
                </a:ext>
              </a:extLst>
            </p:cNvPr>
            <p:cNvSpPr/>
            <p:nvPr/>
          </p:nvSpPr>
          <p:spPr>
            <a:xfrm>
              <a:off x="6520947" y="4930614"/>
              <a:ext cx="319844" cy="319844"/>
            </a:xfrm>
            <a:prstGeom prst="ellipse">
              <a:avLst/>
            </a:prstGeom>
            <a:solidFill>
              <a:schemeClr val="accent2"/>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Oval 7">
              <a:extLst>
                <a:ext uri="{FF2B5EF4-FFF2-40B4-BE49-F238E27FC236}">
                  <a16:creationId xmlns:a16="http://schemas.microsoft.com/office/drawing/2014/main" id="{A38FF491-B774-4F6A-9189-C076FCB5B6B4}"/>
                </a:ext>
              </a:extLst>
            </p:cNvPr>
            <p:cNvSpPr/>
            <p:nvPr/>
          </p:nvSpPr>
          <p:spPr>
            <a:xfrm>
              <a:off x="7200410" y="3811144"/>
              <a:ext cx="319844" cy="319844"/>
            </a:xfrm>
            <a:prstGeom prst="ellipse">
              <a:avLst/>
            </a:prstGeom>
            <a:solidFill>
              <a:schemeClr val="accent3"/>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a16="http://schemas.microsoft.com/office/drawing/2014/main" id="{8866DF96-4275-42D7-9643-3708C86C94DC}"/>
                </a:ext>
              </a:extLst>
            </p:cNvPr>
            <p:cNvSpPr/>
            <p:nvPr/>
          </p:nvSpPr>
          <p:spPr>
            <a:xfrm>
              <a:off x="5303912" y="2719312"/>
              <a:ext cx="319844" cy="319844"/>
            </a:xfrm>
            <a:prstGeom prst="ellipse">
              <a:avLst/>
            </a:prstGeom>
            <a:solidFill>
              <a:schemeClr val="accent2"/>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Oval 9">
              <a:extLst>
                <a:ext uri="{FF2B5EF4-FFF2-40B4-BE49-F238E27FC236}">
                  <a16:creationId xmlns:a16="http://schemas.microsoft.com/office/drawing/2014/main" id="{63EAC1E0-8085-4A7C-A6D0-35C166E49A4E}"/>
                </a:ext>
              </a:extLst>
            </p:cNvPr>
            <p:cNvSpPr/>
            <p:nvPr/>
          </p:nvSpPr>
          <p:spPr>
            <a:xfrm>
              <a:off x="5303912" y="4936480"/>
              <a:ext cx="319844" cy="319844"/>
            </a:xfrm>
            <a:prstGeom prst="ellipse">
              <a:avLst/>
            </a:prstGeom>
            <a:solidFill>
              <a:schemeClr val="accent4"/>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0">
              <a:extLst>
                <a:ext uri="{FF2B5EF4-FFF2-40B4-BE49-F238E27FC236}">
                  <a16:creationId xmlns:a16="http://schemas.microsoft.com/office/drawing/2014/main" id="{AD3505C2-4E42-4CE1-A52F-EB927B809EE9}"/>
                </a:ext>
              </a:extLst>
            </p:cNvPr>
            <p:cNvSpPr/>
            <p:nvPr/>
          </p:nvSpPr>
          <p:spPr>
            <a:xfrm>
              <a:off x="4667572" y="3806124"/>
              <a:ext cx="319844" cy="319844"/>
            </a:xfrm>
            <a:prstGeom prst="ellipse">
              <a:avLst/>
            </a:prstGeom>
            <a:solidFill>
              <a:schemeClr val="accent3"/>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2" name="Group 11">
            <a:extLst>
              <a:ext uri="{FF2B5EF4-FFF2-40B4-BE49-F238E27FC236}">
                <a16:creationId xmlns:a16="http://schemas.microsoft.com/office/drawing/2014/main" id="{728DBF93-808F-471E-91E5-1F33208BDB84}"/>
              </a:ext>
            </a:extLst>
          </p:cNvPr>
          <p:cNvGrpSpPr/>
          <p:nvPr/>
        </p:nvGrpSpPr>
        <p:grpSpPr>
          <a:xfrm>
            <a:off x="7425231" y="1958927"/>
            <a:ext cx="3969600" cy="946815"/>
            <a:chOff x="321054" y="4370809"/>
            <a:chExt cx="4134079" cy="946815"/>
          </a:xfrm>
        </p:grpSpPr>
        <p:sp>
          <p:nvSpPr>
            <p:cNvPr id="13" name="TextBox 12">
              <a:extLst>
                <a:ext uri="{FF2B5EF4-FFF2-40B4-BE49-F238E27FC236}">
                  <a16:creationId xmlns:a16="http://schemas.microsoft.com/office/drawing/2014/main" id="{DFF09BB6-C7D6-40E3-9DDF-78C92C11A135}"/>
                </a:ext>
              </a:extLst>
            </p:cNvPr>
            <p:cNvSpPr txBox="1"/>
            <p:nvPr/>
          </p:nvSpPr>
          <p:spPr>
            <a:xfrm>
              <a:off x="321054" y="4370809"/>
              <a:ext cx="3619748" cy="369332"/>
            </a:xfrm>
            <a:prstGeom prst="rect">
              <a:avLst/>
            </a:prstGeom>
            <a:noFill/>
          </p:spPr>
          <p:txBody>
            <a:bodyPr wrap="square" lIns="0" rtlCol="0" anchor="ctr">
              <a:spAutoFit/>
            </a:bodyPr>
            <a:lstStyle/>
            <a:p>
              <a:r>
                <a:rPr lang="en-US" altLang="ko-KR" b="1" dirty="0">
                  <a:solidFill>
                    <a:schemeClr val="tx1">
                      <a:lumMod val="75000"/>
                      <a:lumOff val="25000"/>
                    </a:schemeClr>
                  </a:solidFill>
                  <a:cs typeface="Arial" pitchFamily="34" charset="0"/>
                </a:rPr>
                <a:t>PB2</a:t>
              </a:r>
              <a:endParaRPr lang="ko-KR" altLang="en-US"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80065CBE-B9A8-4F56-A99D-500116ED370E}"/>
                </a:ext>
              </a:extLst>
            </p:cNvPr>
            <p:cNvSpPr txBox="1"/>
            <p:nvPr/>
          </p:nvSpPr>
          <p:spPr>
            <a:xfrm>
              <a:off x="321054" y="4671293"/>
              <a:ext cx="4134079" cy="646331"/>
            </a:xfrm>
            <a:prstGeom prst="rect">
              <a:avLst/>
            </a:prstGeom>
            <a:noFill/>
          </p:spPr>
          <p:txBody>
            <a:bodyPr wrap="square" lIns="0" rtlCol="0">
              <a:spAutoFit/>
            </a:bodyPr>
            <a:lstStyle/>
            <a:p>
              <a:r>
                <a:rPr lang="en-US" altLang="ko-KR" dirty="0">
                  <a:solidFill>
                    <a:schemeClr val="tx1">
                      <a:lumMod val="75000"/>
                      <a:lumOff val="25000"/>
                    </a:schemeClr>
                  </a:solidFill>
                  <a:latin typeface="Adobe Devanagari" panose="02040503050201020203" pitchFamily="18" charset="0"/>
                  <a:cs typeface="Adobe Devanagari" panose="02040503050201020203" pitchFamily="18" charset="0"/>
                </a:rPr>
                <a:t>Regional Development Agency of Western Macedonia S.A. </a:t>
              </a:r>
              <a:r>
                <a:rPr lang="el-GR" altLang="ko-KR" dirty="0">
                  <a:solidFill>
                    <a:schemeClr val="tx1">
                      <a:lumMod val="75000"/>
                      <a:lumOff val="25000"/>
                    </a:schemeClr>
                  </a:solidFill>
                  <a:cs typeface="Adobe Devanagari" panose="02040503050201020203" pitchFamily="18" charset="0"/>
                </a:rPr>
                <a:t>(ΑΝΚΟ </a:t>
              </a:r>
              <a:r>
                <a:rPr lang="en-US" altLang="ko-KR" dirty="0">
                  <a:solidFill>
                    <a:schemeClr val="tx1">
                      <a:lumMod val="75000"/>
                      <a:lumOff val="25000"/>
                    </a:schemeClr>
                  </a:solidFill>
                  <a:latin typeface="Adobe Devanagari" panose="02040503050201020203" pitchFamily="18" charset="0"/>
                  <a:cs typeface="Adobe Devanagari" panose="02040503050201020203" pitchFamily="18" charset="0"/>
                </a:rPr>
                <a:t>S.A</a:t>
              </a:r>
              <a:r>
                <a:rPr lang="el-GR" altLang="ko-KR" dirty="0">
                  <a:solidFill>
                    <a:schemeClr val="tx1">
                      <a:lumMod val="75000"/>
                      <a:lumOff val="25000"/>
                    </a:schemeClr>
                  </a:solidFill>
                  <a:cs typeface="Adobe Devanagari" panose="02040503050201020203" pitchFamily="18" charset="0"/>
                </a:rPr>
                <a:t>.) (</a:t>
              </a:r>
              <a:r>
                <a:rPr lang="en-US" altLang="ko-KR" dirty="0">
                  <a:solidFill>
                    <a:schemeClr val="tx1">
                      <a:lumMod val="75000"/>
                      <a:lumOff val="25000"/>
                    </a:schemeClr>
                  </a:solidFill>
                  <a:latin typeface="Adobe Devanagari" panose="02040503050201020203" pitchFamily="18" charset="0"/>
                  <a:cs typeface="Adobe Devanagari" panose="02040503050201020203" pitchFamily="18" charset="0"/>
                </a:rPr>
                <a:t>Greece</a:t>
              </a:r>
              <a:r>
                <a:rPr lang="el-GR" altLang="ko-KR" dirty="0">
                  <a:solidFill>
                    <a:schemeClr val="tx1">
                      <a:lumMod val="75000"/>
                      <a:lumOff val="25000"/>
                    </a:schemeClr>
                  </a:solidFill>
                  <a:cs typeface="Adobe Devanagari" panose="02040503050201020203" pitchFamily="18" charset="0"/>
                </a:rPr>
                <a:t>)</a:t>
              </a:r>
              <a:endParaRPr lang="en-US" altLang="ko-KR" dirty="0">
                <a:solidFill>
                  <a:schemeClr val="tx1">
                    <a:lumMod val="75000"/>
                    <a:lumOff val="25000"/>
                  </a:schemeClr>
                </a:solidFill>
                <a:latin typeface="Adobe Devanagari" panose="02040503050201020203" pitchFamily="18" charset="0"/>
                <a:cs typeface="Adobe Devanagari" panose="02040503050201020203" pitchFamily="18" charset="0"/>
              </a:endParaRPr>
            </a:p>
          </p:txBody>
        </p:sp>
      </p:grpSp>
      <p:grpSp>
        <p:nvGrpSpPr>
          <p:cNvPr id="15" name="Group 14">
            <a:extLst>
              <a:ext uri="{FF2B5EF4-FFF2-40B4-BE49-F238E27FC236}">
                <a16:creationId xmlns:a16="http://schemas.microsoft.com/office/drawing/2014/main" id="{B52F2064-E231-43F3-B89E-B26AB4D0AED0}"/>
              </a:ext>
            </a:extLst>
          </p:cNvPr>
          <p:cNvGrpSpPr/>
          <p:nvPr/>
        </p:nvGrpSpPr>
        <p:grpSpPr>
          <a:xfrm>
            <a:off x="7947870" y="3466588"/>
            <a:ext cx="3618477" cy="670449"/>
            <a:chOff x="602706" y="4370890"/>
            <a:chExt cx="2826253" cy="670449"/>
          </a:xfrm>
        </p:grpSpPr>
        <p:sp>
          <p:nvSpPr>
            <p:cNvPr id="16" name="TextBox 15">
              <a:extLst>
                <a:ext uri="{FF2B5EF4-FFF2-40B4-BE49-F238E27FC236}">
                  <a16:creationId xmlns:a16="http://schemas.microsoft.com/office/drawing/2014/main" id="{042DF031-08D2-4243-B451-962603F6F7B6}"/>
                </a:ext>
              </a:extLst>
            </p:cNvPr>
            <p:cNvSpPr txBox="1"/>
            <p:nvPr/>
          </p:nvSpPr>
          <p:spPr>
            <a:xfrm>
              <a:off x="602706" y="4370890"/>
              <a:ext cx="2826253" cy="369332"/>
            </a:xfrm>
            <a:prstGeom prst="rect">
              <a:avLst/>
            </a:prstGeom>
            <a:noFill/>
          </p:spPr>
          <p:txBody>
            <a:bodyPr wrap="square" lIns="0" rtlCol="0" anchor="ctr">
              <a:spAutoFit/>
            </a:bodyPr>
            <a:lstStyle/>
            <a:p>
              <a:r>
                <a:rPr lang="en-US" altLang="ko-KR" b="1" dirty="0">
                  <a:solidFill>
                    <a:schemeClr val="tx1">
                      <a:lumMod val="75000"/>
                      <a:lumOff val="25000"/>
                    </a:schemeClr>
                  </a:solidFill>
                  <a:cs typeface="Arial" pitchFamily="34" charset="0"/>
                </a:rPr>
                <a:t>PB4</a:t>
              </a:r>
              <a:endParaRPr lang="ko-KR" altLang="en-US" b="1"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E0EA893C-8876-4896-A073-3279F9AE29A9}"/>
                </a:ext>
              </a:extLst>
            </p:cNvPr>
            <p:cNvSpPr txBox="1"/>
            <p:nvPr/>
          </p:nvSpPr>
          <p:spPr>
            <a:xfrm>
              <a:off x="602706" y="4672007"/>
              <a:ext cx="2826253" cy="369332"/>
            </a:xfrm>
            <a:prstGeom prst="rect">
              <a:avLst/>
            </a:prstGeom>
            <a:noFill/>
          </p:spPr>
          <p:txBody>
            <a:bodyPr wrap="square" lIns="0" rtlCol="0">
              <a:spAutoFit/>
            </a:bodyPr>
            <a:lstStyle/>
            <a:p>
              <a:r>
                <a:rPr lang="en-US" altLang="ko-KR" dirty="0">
                  <a:solidFill>
                    <a:schemeClr val="tx1">
                      <a:lumMod val="75000"/>
                      <a:lumOff val="25000"/>
                    </a:schemeClr>
                  </a:solidFill>
                  <a:latin typeface="Adobe Devanagari" panose="02040503050201020203" pitchFamily="18" charset="0"/>
                  <a:cs typeface="Adobe Devanagari" panose="02040503050201020203" pitchFamily="18" charset="0"/>
                </a:rPr>
                <a:t>Municipality of </a:t>
              </a:r>
              <a:r>
                <a:rPr lang="en-US" altLang="ko-KR" dirty="0" err="1">
                  <a:solidFill>
                    <a:schemeClr val="tx1">
                      <a:lumMod val="75000"/>
                      <a:lumOff val="25000"/>
                    </a:schemeClr>
                  </a:solidFill>
                  <a:latin typeface="Adobe Devanagari" panose="02040503050201020203" pitchFamily="18" charset="0"/>
                  <a:cs typeface="Adobe Devanagari" panose="02040503050201020203" pitchFamily="18" charset="0"/>
                </a:rPr>
                <a:t>Dropull</a:t>
              </a:r>
              <a:r>
                <a:rPr lang="en-US" altLang="ko-KR" dirty="0">
                  <a:solidFill>
                    <a:schemeClr val="tx1">
                      <a:lumMod val="75000"/>
                      <a:lumOff val="25000"/>
                    </a:schemeClr>
                  </a:solidFill>
                  <a:latin typeface="Adobe Devanagari" panose="02040503050201020203" pitchFamily="18" charset="0"/>
                  <a:cs typeface="Adobe Devanagari" panose="02040503050201020203" pitchFamily="18" charset="0"/>
                </a:rPr>
                <a:t> </a:t>
              </a:r>
              <a:r>
                <a:rPr lang="el-GR" altLang="ko-KR" dirty="0">
                  <a:solidFill>
                    <a:schemeClr val="tx1">
                      <a:lumMod val="75000"/>
                      <a:lumOff val="25000"/>
                    </a:schemeClr>
                  </a:solidFill>
                  <a:cs typeface="Adobe Devanagari" panose="02040503050201020203" pitchFamily="18" charset="0"/>
                </a:rPr>
                <a:t>(</a:t>
              </a:r>
              <a:r>
                <a:rPr lang="en-US" altLang="ko-KR" dirty="0">
                  <a:solidFill>
                    <a:schemeClr val="tx1">
                      <a:lumMod val="75000"/>
                      <a:lumOff val="25000"/>
                    </a:schemeClr>
                  </a:solidFill>
                  <a:latin typeface="Adobe Devanagari" panose="02040503050201020203" pitchFamily="18" charset="0"/>
                  <a:cs typeface="Adobe Devanagari" panose="02040503050201020203" pitchFamily="18" charset="0"/>
                </a:rPr>
                <a:t>Albania</a:t>
              </a:r>
              <a:r>
                <a:rPr lang="el-GR" altLang="ko-KR" sz="1200" dirty="0">
                  <a:solidFill>
                    <a:schemeClr val="tx1">
                      <a:lumMod val="75000"/>
                      <a:lumOff val="25000"/>
                    </a:schemeClr>
                  </a:solidFill>
                  <a:cs typeface="Adobe Devanagari" panose="02040503050201020203" pitchFamily="18" charset="0"/>
                </a:rPr>
                <a:t>)</a:t>
              </a:r>
              <a:endPar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endParaRPr>
            </a:p>
          </p:txBody>
        </p:sp>
      </p:grpSp>
      <p:grpSp>
        <p:nvGrpSpPr>
          <p:cNvPr id="21" name="Group 20">
            <a:extLst>
              <a:ext uri="{FF2B5EF4-FFF2-40B4-BE49-F238E27FC236}">
                <a16:creationId xmlns:a16="http://schemas.microsoft.com/office/drawing/2014/main" id="{1DC84FF7-0C8A-40DA-A71E-2075722ED188}"/>
              </a:ext>
            </a:extLst>
          </p:cNvPr>
          <p:cNvGrpSpPr/>
          <p:nvPr/>
        </p:nvGrpSpPr>
        <p:grpSpPr>
          <a:xfrm>
            <a:off x="1386617" y="1929847"/>
            <a:ext cx="3790066" cy="963061"/>
            <a:chOff x="-24620" y="4355277"/>
            <a:chExt cx="3947106" cy="963061"/>
          </a:xfrm>
        </p:grpSpPr>
        <p:sp>
          <p:nvSpPr>
            <p:cNvPr id="22" name="TextBox 21">
              <a:extLst>
                <a:ext uri="{FF2B5EF4-FFF2-40B4-BE49-F238E27FC236}">
                  <a16:creationId xmlns:a16="http://schemas.microsoft.com/office/drawing/2014/main" id="{335F11CD-1D6D-4844-9486-E1E40563D275}"/>
                </a:ext>
              </a:extLst>
            </p:cNvPr>
            <p:cNvSpPr txBox="1"/>
            <p:nvPr/>
          </p:nvSpPr>
          <p:spPr>
            <a:xfrm>
              <a:off x="-24620" y="4355277"/>
              <a:ext cx="3619748" cy="369332"/>
            </a:xfrm>
            <a:prstGeom prst="rect">
              <a:avLst/>
            </a:prstGeom>
            <a:noFill/>
          </p:spPr>
          <p:txBody>
            <a:bodyPr wrap="square" lIns="0" rtlCol="0" anchor="ctr">
              <a:spAutoFit/>
            </a:bodyPr>
            <a:lstStyle/>
            <a:p>
              <a:pPr algn="r"/>
              <a:r>
                <a:rPr lang="en-US" altLang="ko-KR" b="1" dirty="0">
                  <a:solidFill>
                    <a:schemeClr val="tx1">
                      <a:lumMod val="75000"/>
                      <a:lumOff val="25000"/>
                    </a:schemeClr>
                  </a:solidFill>
                  <a:cs typeface="Arial" pitchFamily="34" charset="0"/>
                </a:rPr>
                <a:t>LP</a:t>
              </a:r>
              <a:endParaRPr lang="ko-KR" altLang="en-US" b="1"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71918518-8D2D-47DE-99FA-6807CB8BA5DF}"/>
                </a:ext>
              </a:extLst>
            </p:cNvPr>
            <p:cNvSpPr txBox="1"/>
            <p:nvPr/>
          </p:nvSpPr>
          <p:spPr>
            <a:xfrm>
              <a:off x="302738" y="4672007"/>
              <a:ext cx="3619748" cy="646331"/>
            </a:xfrm>
            <a:prstGeom prst="rect">
              <a:avLst/>
            </a:prstGeom>
            <a:noFill/>
          </p:spPr>
          <p:txBody>
            <a:bodyPr wrap="square" lIns="0" rtlCol="0">
              <a:spAutoFit/>
            </a:bodyPr>
            <a:lstStyle/>
            <a:p>
              <a:pPr algn="ctr"/>
              <a:r>
                <a:rPr lang="en-US" altLang="ko-KR" dirty="0">
                  <a:solidFill>
                    <a:schemeClr val="tx1">
                      <a:lumMod val="75000"/>
                      <a:lumOff val="25000"/>
                    </a:schemeClr>
                  </a:solidFill>
                  <a:latin typeface="Adobe Devanagari" panose="02040503050201020203" pitchFamily="18" charset="0"/>
                  <a:cs typeface="Adobe Devanagari" panose="02040503050201020203" pitchFamily="18" charset="0"/>
                </a:rPr>
                <a:t>National Agency of Natural Resources</a:t>
              </a:r>
              <a:r>
                <a:rPr lang="el-GR" altLang="ko-KR" dirty="0">
                  <a:solidFill>
                    <a:schemeClr val="tx1">
                      <a:lumMod val="75000"/>
                      <a:lumOff val="25000"/>
                    </a:schemeClr>
                  </a:solidFill>
                  <a:cs typeface="Adobe Devanagari" panose="02040503050201020203" pitchFamily="18" charset="0"/>
                </a:rPr>
                <a:t>(</a:t>
              </a:r>
              <a:r>
                <a:rPr lang="en-US" altLang="ko-KR" dirty="0">
                  <a:solidFill>
                    <a:schemeClr val="tx1">
                      <a:lumMod val="75000"/>
                      <a:lumOff val="25000"/>
                    </a:schemeClr>
                  </a:solidFill>
                  <a:latin typeface="Adobe Devanagari" panose="02040503050201020203" pitchFamily="18" charset="0"/>
                  <a:cs typeface="Adobe Devanagari" panose="02040503050201020203" pitchFamily="18" charset="0"/>
                </a:rPr>
                <a:t>Albania</a:t>
              </a:r>
              <a:r>
                <a:rPr lang="el-GR" altLang="ko-KR" dirty="0">
                  <a:solidFill>
                    <a:schemeClr val="tx1">
                      <a:lumMod val="75000"/>
                      <a:lumOff val="25000"/>
                    </a:schemeClr>
                  </a:solidFill>
                  <a:cs typeface="Adobe Devanagari" panose="02040503050201020203" pitchFamily="18" charset="0"/>
                </a:rPr>
                <a:t> – </a:t>
              </a:r>
              <a:r>
                <a:rPr lang="en-US" altLang="ko-KR" dirty="0">
                  <a:solidFill>
                    <a:schemeClr val="tx1">
                      <a:lumMod val="75000"/>
                      <a:lumOff val="25000"/>
                    </a:schemeClr>
                  </a:solidFill>
                  <a:latin typeface="Adobe Devanagari" panose="02040503050201020203" pitchFamily="18" charset="0"/>
                  <a:cs typeface="Adobe Devanagari" panose="02040503050201020203" pitchFamily="18" charset="0"/>
                </a:rPr>
                <a:t>Lead Partner</a:t>
              </a:r>
              <a:r>
                <a:rPr lang="el-GR" altLang="ko-KR" dirty="0">
                  <a:solidFill>
                    <a:schemeClr val="tx1">
                      <a:lumMod val="75000"/>
                      <a:lumOff val="25000"/>
                    </a:schemeClr>
                  </a:solidFill>
                  <a:cs typeface="Adobe Devanagari" panose="02040503050201020203" pitchFamily="18" charset="0"/>
                </a:rPr>
                <a:t>)</a:t>
              </a:r>
              <a:endParaRPr lang="en-US" altLang="ko-KR" dirty="0">
                <a:solidFill>
                  <a:schemeClr val="tx1">
                    <a:lumMod val="75000"/>
                    <a:lumOff val="25000"/>
                  </a:schemeClr>
                </a:solidFill>
                <a:latin typeface="Adobe Devanagari" panose="02040503050201020203" pitchFamily="18" charset="0"/>
                <a:cs typeface="Adobe Devanagari" panose="02040503050201020203" pitchFamily="18" charset="0"/>
              </a:endParaRPr>
            </a:p>
          </p:txBody>
        </p:sp>
      </p:grpSp>
      <p:grpSp>
        <p:nvGrpSpPr>
          <p:cNvPr id="24" name="Group 23">
            <a:extLst>
              <a:ext uri="{FF2B5EF4-FFF2-40B4-BE49-F238E27FC236}">
                <a16:creationId xmlns:a16="http://schemas.microsoft.com/office/drawing/2014/main" id="{951F9404-EEA8-41D4-92C9-D23DDB231858}"/>
              </a:ext>
            </a:extLst>
          </p:cNvPr>
          <p:cNvGrpSpPr/>
          <p:nvPr/>
        </p:nvGrpSpPr>
        <p:grpSpPr>
          <a:xfrm>
            <a:off x="814756" y="3432401"/>
            <a:ext cx="3637734" cy="1224447"/>
            <a:chOff x="602706" y="4370890"/>
            <a:chExt cx="2826253" cy="1224447"/>
          </a:xfrm>
        </p:grpSpPr>
        <p:sp>
          <p:nvSpPr>
            <p:cNvPr id="25" name="TextBox 24">
              <a:extLst>
                <a:ext uri="{FF2B5EF4-FFF2-40B4-BE49-F238E27FC236}">
                  <a16:creationId xmlns:a16="http://schemas.microsoft.com/office/drawing/2014/main" id="{E73E8B4B-10D2-4D0B-90A9-D97ACB4D7934}"/>
                </a:ext>
              </a:extLst>
            </p:cNvPr>
            <p:cNvSpPr txBox="1"/>
            <p:nvPr/>
          </p:nvSpPr>
          <p:spPr>
            <a:xfrm>
              <a:off x="602706" y="4370890"/>
              <a:ext cx="2826253" cy="369332"/>
            </a:xfrm>
            <a:prstGeom prst="rect">
              <a:avLst/>
            </a:prstGeom>
            <a:noFill/>
          </p:spPr>
          <p:txBody>
            <a:bodyPr wrap="square" lIns="0" rtlCol="0" anchor="ctr">
              <a:spAutoFit/>
            </a:bodyPr>
            <a:lstStyle/>
            <a:p>
              <a:pPr algn="r"/>
              <a:r>
                <a:rPr lang="en-US" altLang="ko-KR" b="1" dirty="0">
                  <a:solidFill>
                    <a:schemeClr val="tx1">
                      <a:lumMod val="75000"/>
                      <a:lumOff val="25000"/>
                    </a:schemeClr>
                  </a:solidFill>
                  <a:cs typeface="Arial" pitchFamily="34" charset="0"/>
                </a:rPr>
                <a:t>PB3</a:t>
              </a:r>
              <a:endParaRPr lang="ko-KR" altLang="en-US"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1F5EC126-3CFF-4C91-81FF-6537D7A3A326}"/>
                </a:ext>
              </a:extLst>
            </p:cNvPr>
            <p:cNvSpPr txBox="1"/>
            <p:nvPr/>
          </p:nvSpPr>
          <p:spPr>
            <a:xfrm>
              <a:off x="602706" y="4672007"/>
              <a:ext cx="2826253" cy="923330"/>
            </a:xfrm>
            <a:prstGeom prst="rect">
              <a:avLst/>
            </a:prstGeom>
            <a:noFill/>
          </p:spPr>
          <p:txBody>
            <a:bodyPr wrap="square" lIns="0" rtlCol="0">
              <a:spAutoFit/>
            </a:bodyPr>
            <a:lstStyle/>
            <a:p>
              <a:pPr algn="r"/>
              <a:r>
                <a:rPr lang="en-US" altLang="ko-KR" dirty="0">
                  <a:solidFill>
                    <a:schemeClr val="tx1">
                      <a:lumMod val="75000"/>
                      <a:lumOff val="25000"/>
                    </a:schemeClr>
                  </a:solidFill>
                  <a:latin typeface="Adobe Devanagari" panose="02040503050201020203" pitchFamily="18" charset="0"/>
                  <a:cs typeface="Adobe Devanagari" panose="02040503050201020203" pitchFamily="18" charset="0"/>
                </a:rPr>
                <a:t>Regional Primary and Secondary Education Directorate of Western Macedonia</a:t>
              </a:r>
              <a:r>
                <a:rPr lang="el-GR" altLang="ko-KR" dirty="0">
                  <a:solidFill>
                    <a:schemeClr val="tx1">
                      <a:lumMod val="75000"/>
                      <a:lumOff val="25000"/>
                    </a:schemeClr>
                  </a:solidFill>
                  <a:cs typeface="Adobe Devanagari" panose="02040503050201020203" pitchFamily="18" charset="0"/>
                </a:rPr>
                <a:t> (</a:t>
              </a:r>
              <a:r>
                <a:rPr lang="en-US" altLang="ko-KR" dirty="0">
                  <a:solidFill>
                    <a:schemeClr val="tx1">
                      <a:lumMod val="75000"/>
                      <a:lumOff val="25000"/>
                    </a:schemeClr>
                  </a:solidFill>
                  <a:latin typeface="Adobe Devanagari" panose="02040503050201020203" pitchFamily="18" charset="0"/>
                  <a:cs typeface="Adobe Devanagari" panose="02040503050201020203" pitchFamily="18" charset="0"/>
                </a:rPr>
                <a:t>PDEDM) (Greece)</a:t>
              </a:r>
              <a:r>
                <a:rPr lang="en-US" altLang="ko-KR" sz="1200" dirty="0">
                  <a:solidFill>
                    <a:schemeClr val="tx1">
                      <a:lumMod val="75000"/>
                      <a:lumOff val="25000"/>
                    </a:schemeClr>
                  </a:solidFill>
                  <a:latin typeface="Adobe Devanagari" panose="02040503050201020203" pitchFamily="18" charset="0"/>
                  <a:ea typeface="FZShuTi" pitchFamily="2" charset="-122"/>
                  <a:cs typeface="Adobe Devanagari" panose="02040503050201020203" pitchFamily="18" charset="0"/>
                </a:rPr>
                <a:t>.</a:t>
              </a:r>
              <a:endPar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endParaRPr>
            </a:p>
          </p:txBody>
        </p:sp>
      </p:grpSp>
      <p:grpSp>
        <p:nvGrpSpPr>
          <p:cNvPr id="27" name="Group 26">
            <a:extLst>
              <a:ext uri="{FF2B5EF4-FFF2-40B4-BE49-F238E27FC236}">
                <a16:creationId xmlns:a16="http://schemas.microsoft.com/office/drawing/2014/main" id="{09F95317-7FB0-4B4C-85C1-E52E92DCA85F}"/>
              </a:ext>
            </a:extLst>
          </p:cNvPr>
          <p:cNvGrpSpPr/>
          <p:nvPr/>
        </p:nvGrpSpPr>
        <p:grpSpPr>
          <a:xfrm>
            <a:off x="4508530" y="5552168"/>
            <a:ext cx="3475732" cy="670449"/>
            <a:chOff x="302738" y="4370890"/>
            <a:chExt cx="3619748" cy="670449"/>
          </a:xfrm>
        </p:grpSpPr>
        <p:sp>
          <p:nvSpPr>
            <p:cNvPr id="28" name="TextBox 27">
              <a:extLst>
                <a:ext uri="{FF2B5EF4-FFF2-40B4-BE49-F238E27FC236}">
                  <a16:creationId xmlns:a16="http://schemas.microsoft.com/office/drawing/2014/main" id="{FF96155C-D1F4-4EF7-A4B1-0AEA94FFED79}"/>
                </a:ext>
              </a:extLst>
            </p:cNvPr>
            <p:cNvSpPr txBox="1"/>
            <p:nvPr/>
          </p:nvSpPr>
          <p:spPr>
            <a:xfrm>
              <a:off x="302738" y="4370890"/>
              <a:ext cx="3619748" cy="369332"/>
            </a:xfrm>
            <a:prstGeom prst="rect">
              <a:avLst/>
            </a:prstGeom>
            <a:noFill/>
          </p:spPr>
          <p:txBody>
            <a:bodyPr wrap="square" lIns="0" rtlCol="0" anchor="ctr">
              <a:spAutoFit/>
            </a:bodyPr>
            <a:lstStyle/>
            <a:p>
              <a:pPr algn="ctr"/>
              <a:r>
                <a:rPr lang="en-US" altLang="ko-KR" b="1" dirty="0">
                  <a:solidFill>
                    <a:schemeClr val="tx1">
                      <a:lumMod val="75000"/>
                      <a:lumOff val="25000"/>
                    </a:schemeClr>
                  </a:solidFill>
                  <a:cs typeface="Arial" pitchFamily="34" charset="0"/>
                </a:rPr>
                <a:t>PB5</a:t>
              </a:r>
            </a:p>
          </p:txBody>
        </p:sp>
        <p:sp>
          <p:nvSpPr>
            <p:cNvPr id="29" name="TextBox 28">
              <a:extLst>
                <a:ext uri="{FF2B5EF4-FFF2-40B4-BE49-F238E27FC236}">
                  <a16:creationId xmlns:a16="http://schemas.microsoft.com/office/drawing/2014/main" id="{480E05B1-16A6-4921-888D-E5CB2C276688}"/>
                </a:ext>
              </a:extLst>
            </p:cNvPr>
            <p:cNvSpPr txBox="1"/>
            <p:nvPr/>
          </p:nvSpPr>
          <p:spPr>
            <a:xfrm>
              <a:off x="302738" y="4672007"/>
              <a:ext cx="3619748" cy="369332"/>
            </a:xfrm>
            <a:prstGeom prst="rect">
              <a:avLst/>
            </a:prstGeom>
            <a:noFill/>
          </p:spPr>
          <p:txBody>
            <a:bodyPr wrap="square" lIns="0" rtlCol="0">
              <a:spAutoFit/>
            </a:bodyPr>
            <a:lstStyle/>
            <a:p>
              <a:pPr algn="ctr"/>
              <a:r>
                <a:rPr lang="en-US" altLang="ko-KR" dirty="0">
                  <a:solidFill>
                    <a:schemeClr val="tx1">
                      <a:lumMod val="75000"/>
                      <a:lumOff val="25000"/>
                    </a:schemeClr>
                  </a:solidFill>
                  <a:latin typeface="Adobe Devanagari" panose="02040503050201020203" pitchFamily="18" charset="0"/>
                  <a:cs typeface="Adobe Devanagari" panose="02040503050201020203" pitchFamily="18" charset="0"/>
                </a:rPr>
                <a:t>Municipality of </a:t>
              </a:r>
              <a:r>
                <a:rPr lang="en-US" altLang="ko-KR" dirty="0" err="1">
                  <a:solidFill>
                    <a:schemeClr val="tx1">
                      <a:lumMod val="75000"/>
                      <a:lumOff val="25000"/>
                    </a:schemeClr>
                  </a:solidFill>
                  <a:latin typeface="Adobe Devanagari" panose="02040503050201020203" pitchFamily="18" charset="0"/>
                  <a:cs typeface="Adobe Devanagari" panose="02040503050201020203" pitchFamily="18" charset="0"/>
                </a:rPr>
                <a:t>Korca</a:t>
              </a:r>
              <a:r>
                <a:rPr lang="en-US" altLang="ko-KR" dirty="0">
                  <a:solidFill>
                    <a:schemeClr val="tx1">
                      <a:lumMod val="75000"/>
                      <a:lumOff val="25000"/>
                    </a:schemeClr>
                  </a:solidFill>
                  <a:latin typeface="Adobe Devanagari" panose="02040503050201020203" pitchFamily="18" charset="0"/>
                  <a:cs typeface="Adobe Devanagari" panose="02040503050201020203" pitchFamily="18" charset="0"/>
                </a:rPr>
                <a:t> </a:t>
              </a:r>
              <a:r>
                <a:rPr lang="el-GR" altLang="ko-KR" dirty="0">
                  <a:solidFill>
                    <a:schemeClr val="tx1">
                      <a:lumMod val="75000"/>
                      <a:lumOff val="25000"/>
                    </a:schemeClr>
                  </a:solidFill>
                  <a:cs typeface="Adobe Devanagari" panose="02040503050201020203" pitchFamily="18" charset="0"/>
                </a:rPr>
                <a:t>(</a:t>
              </a:r>
              <a:r>
                <a:rPr lang="en-US" altLang="ko-KR" dirty="0">
                  <a:solidFill>
                    <a:schemeClr val="tx1">
                      <a:lumMod val="75000"/>
                      <a:lumOff val="25000"/>
                    </a:schemeClr>
                  </a:solidFill>
                  <a:latin typeface="Adobe Devanagari" panose="02040503050201020203" pitchFamily="18" charset="0"/>
                  <a:cs typeface="Adobe Devanagari" panose="02040503050201020203" pitchFamily="18" charset="0"/>
                </a:rPr>
                <a:t>Albania</a:t>
              </a:r>
              <a:r>
                <a:rPr lang="el-GR" altLang="ko-KR" dirty="0">
                  <a:solidFill>
                    <a:schemeClr val="tx1">
                      <a:lumMod val="75000"/>
                      <a:lumOff val="25000"/>
                    </a:schemeClr>
                  </a:solidFill>
                  <a:cs typeface="Adobe Devanagari" panose="02040503050201020203" pitchFamily="18" charset="0"/>
                </a:rPr>
                <a:t>)</a:t>
              </a:r>
              <a:r>
                <a:rPr lang="en-US" altLang="ko-KR" sz="1200" dirty="0">
                  <a:solidFill>
                    <a:schemeClr val="tx1">
                      <a:lumMod val="75000"/>
                      <a:lumOff val="25000"/>
                    </a:schemeClr>
                  </a:solidFill>
                  <a:latin typeface="Adobe Devanagari" panose="02040503050201020203" pitchFamily="18" charset="0"/>
                  <a:ea typeface="FZShuTi" pitchFamily="2" charset="-122"/>
                  <a:cs typeface="Adobe Devanagari" panose="02040503050201020203" pitchFamily="18" charset="0"/>
                </a:rPr>
                <a:t>.</a:t>
              </a:r>
              <a:endPar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endParaRPr>
            </a:p>
          </p:txBody>
        </p:sp>
      </p:grpSp>
      <p:sp>
        <p:nvSpPr>
          <p:cNvPr id="30" name="Oval 1">
            <a:extLst>
              <a:ext uri="{FF2B5EF4-FFF2-40B4-BE49-F238E27FC236}">
                <a16:creationId xmlns:a16="http://schemas.microsoft.com/office/drawing/2014/main" id="{C0573CA5-473F-4F80-9C48-1DD4D83EE210}"/>
              </a:ext>
            </a:extLst>
          </p:cNvPr>
          <p:cNvSpPr>
            <a:spLocks noChangeAspect="1"/>
          </p:cNvSpPr>
          <p:nvPr/>
        </p:nvSpPr>
        <p:spPr>
          <a:xfrm>
            <a:off x="5738845" y="3466588"/>
            <a:ext cx="714313" cy="865773"/>
          </a:xfrm>
          <a:custGeom>
            <a:avLst/>
            <a:gdLst/>
            <a:ahLst/>
            <a:cxnLst/>
            <a:rect l="l" t="t" r="r" b="b"/>
            <a:pathLst>
              <a:path w="3254409" h="3944462">
                <a:moveTo>
                  <a:pt x="1259449" y="3654708"/>
                </a:moveTo>
                <a:lnTo>
                  <a:pt x="2056275" y="3654708"/>
                </a:lnTo>
                <a:lnTo>
                  <a:pt x="2056275" y="3799585"/>
                </a:lnTo>
                <a:cubicBezTo>
                  <a:pt x="2056275" y="3879598"/>
                  <a:pt x="1877900" y="3944462"/>
                  <a:pt x="1657862" y="3944462"/>
                </a:cubicBezTo>
                <a:cubicBezTo>
                  <a:pt x="1437825" y="3944462"/>
                  <a:pt x="1259449" y="3879598"/>
                  <a:pt x="1259449" y="3799585"/>
                </a:cubicBezTo>
                <a:close/>
                <a:moveTo>
                  <a:pt x="1261196" y="3409579"/>
                </a:moveTo>
                <a:lnTo>
                  <a:pt x="2054529" y="3409579"/>
                </a:lnTo>
                <a:cubicBezTo>
                  <a:pt x="2095500" y="3409579"/>
                  <a:pt x="2128714" y="3442793"/>
                  <a:pt x="2128714" y="3483764"/>
                </a:cubicBezTo>
                <a:lnTo>
                  <a:pt x="2128714" y="3516511"/>
                </a:lnTo>
                <a:cubicBezTo>
                  <a:pt x="2128714" y="3557481"/>
                  <a:pt x="2095500" y="3590696"/>
                  <a:pt x="2054529" y="3590696"/>
                </a:cubicBezTo>
                <a:lnTo>
                  <a:pt x="1261196" y="3590696"/>
                </a:lnTo>
                <a:cubicBezTo>
                  <a:pt x="1220225" y="3590696"/>
                  <a:pt x="1187011" y="3557481"/>
                  <a:pt x="1187011" y="3516511"/>
                </a:cubicBezTo>
                <a:lnTo>
                  <a:pt x="1187011" y="3483764"/>
                </a:lnTo>
                <a:cubicBezTo>
                  <a:pt x="1187011" y="3442793"/>
                  <a:pt x="1220225" y="3409579"/>
                  <a:pt x="1261196" y="3409579"/>
                </a:cubicBezTo>
                <a:close/>
                <a:moveTo>
                  <a:pt x="1224976" y="3164451"/>
                </a:moveTo>
                <a:lnTo>
                  <a:pt x="2090747" y="3164451"/>
                </a:lnTo>
                <a:cubicBezTo>
                  <a:pt x="2131719" y="3164451"/>
                  <a:pt x="2164933" y="3197665"/>
                  <a:pt x="2164933" y="3238636"/>
                </a:cubicBezTo>
                <a:lnTo>
                  <a:pt x="2164933" y="3271382"/>
                </a:lnTo>
                <a:cubicBezTo>
                  <a:pt x="2164933" y="3312353"/>
                  <a:pt x="2131719" y="3345567"/>
                  <a:pt x="2090747" y="3345567"/>
                </a:cubicBezTo>
                <a:lnTo>
                  <a:pt x="1224976" y="3345567"/>
                </a:lnTo>
                <a:cubicBezTo>
                  <a:pt x="1184005" y="3345567"/>
                  <a:pt x="1150791" y="3312353"/>
                  <a:pt x="1150791" y="3271382"/>
                </a:cubicBezTo>
                <a:lnTo>
                  <a:pt x="1150791" y="3238636"/>
                </a:lnTo>
                <a:cubicBezTo>
                  <a:pt x="1150791" y="3197665"/>
                  <a:pt x="1184005" y="3164451"/>
                  <a:pt x="1224976" y="3164451"/>
                </a:cubicBezTo>
                <a:close/>
                <a:moveTo>
                  <a:pt x="1188757" y="2919322"/>
                </a:moveTo>
                <a:lnTo>
                  <a:pt x="2126967" y="2919322"/>
                </a:lnTo>
                <a:cubicBezTo>
                  <a:pt x="2167938" y="2919322"/>
                  <a:pt x="2201152" y="2952536"/>
                  <a:pt x="2201152" y="2993507"/>
                </a:cubicBezTo>
                <a:lnTo>
                  <a:pt x="2201152" y="3026254"/>
                </a:lnTo>
                <a:cubicBezTo>
                  <a:pt x="2201152" y="3067224"/>
                  <a:pt x="2167938" y="3100439"/>
                  <a:pt x="2126967" y="3100439"/>
                </a:cubicBezTo>
                <a:lnTo>
                  <a:pt x="1188757" y="3100439"/>
                </a:lnTo>
                <a:cubicBezTo>
                  <a:pt x="1147785" y="3100439"/>
                  <a:pt x="1114571" y="3067224"/>
                  <a:pt x="1114571" y="3026254"/>
                </a:cubicBezTo>
                <a:lnTo>
                  <a:pt x="1114571" y="2993507"/>
                </a:lnTo>
                <a:cubicBezTo>
                  <a:pt x="1114571" y="2952536"/>
                  <a:pt x="1147785" y="2919322"/>
                  <a:pt x="1188757" y="2919322"/>
                </a:cubicBezTo>
                <a:close/>
                <a:moveTo>
                  <a:pt x="1574533" y="1620510"/>
                </a:moveTo>
                <a:cubicBezTo>
                  <a:pt x="1552384" y="1644018"/>
                  <a:pt x="1521864" y="1658080"/>
                  <a:pt x="1488300" y="1658080"/>
                </a:cubicBezTo>
                <a:cubicBezTo>
                  <a:pt x="1460798" y="1658080"/>
                  <a:pt x="1435338" y="1648638"/>
                  <a:pt x="1416032" y="1630675"/>
                </a:cubicBezTo>
                <a:lnTo>
                  <a:pt x="1584647" y="2695264"/>
                </a:lnTo>
                <a:lnTo>
                  <a:pt x="1650915" y="2694732"/>
                </a:lnTo>
                <a:lnTo>
                  <a:pt x="1650915" y="2694695"/>
                </a:lnTo>
                <a:lnTo>
                  <a:pt x="1653298" y="2694714"/>
                </a:lnTo>
                <a:lnTo>
                  <a:pt x="1655679" y="2694695"/>
                </a:lnTo>
                <a:lnTo>
                  <a:pt x="1655679" y="2694732"/>
                </a:lnTo>
                <a:lnTo>
                  <a:pt x="1721162" y="2695258"/>
                </a:lnTo>
                <a:lnTo>
                  <a:pt x="1887727" y="1643609"/>
                </a:lnTo>
                <a:cubicBezTo>
                  <a:pt x="1871593" y="1653234"/>
                  <a:pt x="1852936" y="1658080"/>
                  <a:pt x="1833231" y="1658080"/>
                </a:cubicBezTo>
                <a:cubicBezTo>
                  <a:pt x="1799667" y="1658080"/>
                  <a:pt x="1769147" y="1644018"/>
                  <a:pt x="1746999" y="1620510"/>
                </a:cubicBezTo>
                <a:cubicBezTo>
                  <a:pt x="1724849" y="1644018"/>
                  <a:pt x="1694329" y="1658080"/>
                  <a:pt x="1660766" y="1658080"/>
                </a:cubicBezTo>
                <a:cubicBezTo>
                  <a:pt x="1627202" y="1658080"/>
                  <a:pt x="1596682" y="1644018"/>
                  <a:pt x="1574533" y="1620510"/>
                </a:cubicBezTo>
                <a:close/>
                <a:moveTo>
                  <a:pt x="3254409" y="1194373"/>
                </a:moveTo>
                <a:lnTo>
                  <a:pt x="3254409" y="1446373"/>
                </a:lnTo>
                <a:lnTo>
                  <a:pt x="2894409" y="1395973"/>
                </a:lnTo>
                <a:lnTo>
                  <a:pt x="2894409" y="1244773"/>
                </a:lnTo>
                <a:close/>
                <a:moveTo>
                  <a:pt x="0" y="1194373"/>
                </a:moveTo>
                <a:lnTo>
                  <a:pt x="360000" y="1244773"/>
                </a:lnTo>
                <a:lnTo>
                  <a:pt x="360000" y="1395973"/>
                </a:lnTo>
                <a:lnTo>
                  <a:pt x="0" y="1446373"/>
                </a:lnTo>
                <a:close/>
                <a:moveTo>
                  <a:pt x="1650915" y="686852"/>
                </a:moveTo>
                <a:cubicBezTo>
                  <a:pt x="1164505" y="687423"/>
                  <a:pt x="770387" y="1081929"/>
                  <a:pt x="770387" y="1568485"/>
                </a:cubicBezTo>
                <a:cubicBezTo>
                  <a:pt x="770387" y="1897865"/>
                  <a:pt x="1005466" y="2222947"/>
                  <a:pt x="1190556" y="2371462"/>
                </a:cubicBezTo>
                <a:cubicBezTo>
                  <a:pt x="1274950" y="2469103"/>
                  <a:pt x="1268259" y="2471104"/>
                  <a:pt x="1302554" y="2596072"/>
                </a:cubicBezTo>
                <a:cubicBezTo>
                  <a:pt x="1316217" y="2683697"/>
                  <a:pt x="1288538" y="2692455"/>
                  <a:pt x="1367056" y="2697010"/>
                </a:cubicBezTo>
                <a:lnTo>
                  <a:pt x="1424224" y="2696551"/>
                </a:lnTo>
                <a:lnTo>
                  <a:pt x="1231891" y="1482210"/>
                </a:lnTo>
                <a:cubicBezTo>
                  <a:pt x="1225156" y="1439688"/>
                  <a:pt x="1254167" y="1399758"/>
                  <a:pt x="1296689" y="1393023"/>
                </a:cubicBezTo>
                <a:lnTo>
                  <a:pt x="1299400" y="1392594"/>
                </a:lnTo>
                <a:cubicBezTo>
                  <a:pt x="1338047" y="1386473"/>
                  <a:pt x="1374553" y="1409880"/>
                  <a:pt x="1384555" y="1446557"/>
                </a:cubicBezTo>
                <a:cubicBezTo>
                  <a:pt x="1405249" y="1408365"/>
                  <a:pt x="1444141" y="1384022"/>
                  <a:pt x="1488300" y="1384022"/>
                </a:cubicBezTo>
                <a:cubicBezTo>
                  <a:pt x="1521864" y="1384022"/>
                  <a:pt x="1552384" y="1398085"/>
                  <a:pt x="1574533" y="1421593"/>
                </a:cubicBezTo>
                <a:cubicBezTo>
                  <a:pt x="1596682" y="1398085"/>
                  <a:pt x="1627202" y="1384022"/>
                  <a:pt x="1660766" y="1384022"/>
                </a:cubicBezTo>
                <a:cubicBezTo>
                  <a:pt x="1694329" y="1384022"/>
                  <a:pt x="1724849" y="1398085"/>
                  <a:pt x="1746999" y="1421593"/>
                </a:cubicBezTo>
                <a:cubicBezTo>
                  <a:pt x="1769147" y="1398085"/>
                  <a:pt x="1799667" y="1384022"/>
                  <a:pt x="1833231" y="1384022"/>
                </a:cubicBezTo>
                <a:cubicBezTo>
                  <a:pt x="1870523" y="1384022"/>
                  <a:pt x="1904060" y="1401383"/>
                  <a:pt x="1926459" y="1429718"/>
                </a:cubicBezTo>
                <a:cubicBezTo>
                  <a:pt x="1940429" y="1399945"/>
                  <a:pt x="1972972" y="1382212"/>
                  <a:pt x="2007193" y="1387633"/>
                </a:cubicBezTo>
                <a:lnTo>
                  <a:pt x="2009904" y="1388062"/>
                </a:lnTo>
                <a:cubicBezTo>
                  <a:pt x="2052427" y="1394797"/>
                  <a:pt x="2081437" y="1434727"/>
                  <a:pt x="2074703" y="1477248"/>
                </a:cubicBezTo>
                <a:lnTo>
                  <a:pt x="1881585" y="2696545"/>
                </a:lnTo>
                <a:lnTo>
                  <a:pt x="1939537" y="2697010"/>
                </a:lnTo>
                <a:cubicBezTo>
                  <a:pt x="2018055" y="2692455"/>
                  <a:pt x="1990377" y="2683697"/>
                  <a:pt x="2004039" y="2596072"/>
                </a:cubicBezTo>
                <a:cubicBezTo>
                  <a:pt x="2038334" y="2471104"/>
                  <a:pt x="2031644" y="2469103"/>
                  <a:pt x="2116037" y="2371462"/>
                </a:cubicBezTo>
                <a:cubicBezTo>
                  <a:pt x="2301127" y="2222947"/>
                  <a:pt x="2536206" y="1897865"/>
                  <a:pt x="2536206" y="1568485"/>
                </a:cubicBezTo>
                <a:cubicBezTo>
                  <a:pt x="2536206" y="1081929"/>
                  <a:pt x="2142089" y="687423"/>
                  <a:pt x="1655679" y="686852"/>
                </a:cubicBezTo>
                <a:lnTo>
                  <a:pt x="1655679" y="687071"/>
                </a:lnTo>
                <a:lnTo>
                  <a:pt x="1653298" y="686887"/>
                </a:lnTo>
                <a:lnTo>
                  <a:pt x="1650915" y="687071"/>
                </a:lnTo>
                <a:close/>
                <a:moveTo>
                  <a:pt x="1651270" y="468000"/>
                </a:moveTo>
                <a:lnTo>
                  <a:pt x="1653298" y="468156"/>
                </a:lnTo>
                <a:lnTo>
                  <a:pt x="1655324" y="468000"/>
                </a:lnTo>
                <a:cubicBezTo>
                  <a:pt x="2251596" y="468000"/>
                  <a:pt x="2734970" y="951374"/>
                  <a:pt x="2734970" y="1547647"/>
                </a:cubicBezTo>
                <a:cubicBezTo>
                  <a:pt x="2734970" y="1951147"/>
                  <a:pt x="2446871" y="2349377"/>
                  <a:pt x="2220195" y="2531148"/>
                </a:cubicBezTo>
                <a:cubicBezTo>
                  <a:pt x="2152664" y="2608950"/>
                  <a:pt x="2182466" y="2649832"/>
                  <a:pt x="2167955" y="2751256"/>
                </a:cubicBezTo>
                <a:cubicBezTo>
                  <a:pt x="2130228" y="2829553"/>
                  <a:pt x="2096483" y="2854590"/>
                  <a:pt x="2029795" y="2854590"/>
                </a:cubicBezTo>
                <a:lnTo>
                  <a:pt x="1653298" y="2853242"/>
                </a:lnTo>
                <a:lnTo>
                  <a:pt x="1276798" y="2854590"/>
                </a:lnTo>
                <a:cubicBezTo>
                  <a:pt x="1210112" y="2854590"/>
                  <a:pt x="1176366" y="2829553"/>
                  <a:pt x="1138638" y="2751256"/>
                </a:cubicBezTo>
                <a:cubicBezTo>
                  <a:pt x="1124127" y="2649832"/>
                  <a:pt x="1153930" y="2608950"/>
                  <a:pt x="1086399" y="2531148"/>
                </a:cubicBezTo>
                <a:cubicBezTo>
                  <a:pt x="859722" y="2349377"/>
                  <a:pt x="571623" y="1951147"/>
                  <a:pt x="571623" y="1547647"/>
                </a:cubicBezTo>
                <a:cubicBezTo>
                  <a:pt x="571623" y="951374"/>
                  <a:pt x="1054998" y="468000"/>
                  <a:pt x="1651270" y="468000"/>
                </a:cubicBezTo>
                <a:close/>
                <a:moveTo>
                  <a:pt x="2572549" y="249121"/>
                </a:moveTo>
                <a:lnTo>
                  <a:pt x="2765592" y="411103"/>
                </a:lnTo>
                <a:lnTo>
                  <a:pt x="2495580" y="654483"/>
                </a:lnTo>
                <a:lnTo>
                  <a:pt x="2379754" y="557293"/>
                </a:lnTo>
                <a:close/>
                <a:moveTo>
                  <a:pt x="663986" y="249121"/>
                </a:moveTo>
                <a:lnTo>
                  <a:pt x="856781" y="557293"/>
                </a:lnTo>
                <a:lnTo>
                  <a:pt x="740955" y="654483"/>
                </a:lnTo>
                <a:lnTo>
                  <a:pt x="470943" y="411103"/>
                </a:lnTo>
                <a:close/>
                <a:moveTo>
                  <a:pt x="1527296" y="0"/>
                </a:moveTo>
                <a:lnTo>
                  <a:pt x="1779296" y="0"/>
                </a:lnTo>
                <a:lnTo>
                  <a:pt x="1728896" y="360000"/>
                </a:lnTo>
                <a:lnTo>
                  <a:pt x="1577696"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31" name="Εικόνα 30">
            <a:extLst>
              <a:ext uri="{FF2B5EF4-FFF2-40B4-BE49-F238E27FC236}">
                <a16:creationId xmlns:a16="http://schemas.microsoft.com/office/drawing/2014/main" id="{DE7DDB78-68DA-412B-8624-0849688B0B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065363" y="5695251"/>
            <a:ext cx="2929569" cy="1162749"/>
          </a:xfrm>
          <a:prstGeom prst="rect">
            <a:avLst/>
          </a:prstGeom>
          <a:noFill/>
        </p:spPr>
      </p:pic>
      <p:grpSp>
        <p:nvGrpSpPr>
          <p:cNvPr id="32" name="Group 188">
            <a:extLst>
              <a:ext uri="{FF2B5EF4-FFF2-40B4-BE49-F238E27FC236}">
                <a16:creationId xmlns:a16="http://schemas.microsoft.com/office/drawing/2014/main" id="{27066C0A-240C-4416-B89B-11CE0C093964}"/>
              </a:ext>
            </a:extLst>
          </p:cNvPr>
          <p:cNvGrpSpPr/>
          <p:nvPr/>
        </p:nvGrpSpPr>
        <p:grpSpPr>
          <a:xfrm>
            <a:off x="90998" y="4691561"/>
            <a:ext cx="3792683" cy="1949910"/>
            <a:chOff x="2" y="565649"/>
            <a:chExt cx="11192606" cy="5531308"/>
          </a:xfrm>
        </p:grpSpPr>
        <p:grpSp>
          <p:nvGrpSpPr>
            <p:cNvPr id="33" name="Group 189">
              <a:extLst>
                <a:ext uri="{FF2B5EF4-FFF2-40B4-BE49-F238E27FC236}">
                  <a16:creationId xmlns:a16="http://schemas.microsoft.com/office/drawing/2014/main" id="{16781294-0BB1-475F-9496-9ACF1A415FE3}"/>
                </a:ext>
              </a:extLst>
            </p:cNvPr>
            <p:cNvGrpSpPr/>
            <p:nvPr/>
          </p:nvGrpSpPr>
          <p:grpSpPr>
            <a:xfrm>
              <a:off x="5679937" y="565649"/>
              <a:ext cx="5512671" cy="5055422"/>
              <a:chOff x="5679937" y="565649"/>
              <a:chExt cx="5512671" cy="5055422"/>
            </a:xfrm>
          </p:grpSpPr>
          <p:sp>
            <p:nvSpPr>
              <p:cNvPr id="38" name="Rounded Rectangle 3">
                <a:extLst>
                  <a:ext uri="{FF2B5EF4-FFF2-40B4-BE49-F238E27FC236}">
                    <a16:creationId xmlns:a16="http://schemas.microsoft.com/office/drawing/2014/main" id="{7C2CBE04-1224-43C2-88A0-E55C67F3630E}"/>
                  </a:ext>
                </a:extLst>
              </p:cNvPr>
              <p:cNvSpPr/>
              <p:nvPr/>
            </p:nvSpPr>
            <p:spPr>
              <a:xfrm>
                <a:off x="5679937" y="4797879"/>
                <a:ext cx="823192" cy="82319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9" name="Oval 195">
                <a:extLst>
                  <a:ext uri="{FF2B5EF4-FFF2-40B4-BE49-F238E27FC236}">
                    <a16:creationId xmlns:a16="http://schemas.microsoft.com/office/drawing/2014/main" id="{81231C77-D4F6-4A4F-B160-4638F3E2017A}"/>
                  </a:ext>
                </a:extLst>
              </p:cNvPr>
              <p:cNvSpPr/>
              <p:nvPr/>
            </p:nvSpPr>
            <p:spPr>
              <a:xfrm>
                <a:off x="5864987" y="4982930"/>
                <a:ext cx="453091" cy="453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0" name="Bent Arrow 18">
                <a:extLst>
                  <a:ext uri="{FF2B5EF4-FFF2-40B4-BE49-F238E27FC236}">
                    <a16:creationId xmlns:a16="http://schemas.microsoft.com/office/drawing/2014/main" id="{8E2DACE9-EED3-49D2-BC08-694BC601736F}"/>
                  </a:ext>
                </a:extLst>
              </p:cNvPr>
              <p:cNvSpPr/>
              <p:nvPr/>
            </p:nvSpPr>
            <p:spPr>
              <a:xfrm rot="5400000" flipH="1">
                <a:off x="7480090" y="3397438"/>
                <a:ext cx="888058" cy="3046632"/>
              </a:xfrm>
              <a:prstGeom prst="bentArrow">
                <a:avLst>
                  <a:gd name="adj1" fmla="val 33832"/>
                  <a:gd name="adj2" fmla="val 20334"/>
                  <a:gd name="adj3" fmla="val 731"/>
                  <a:gd name="adj4" fmla="val 6758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41" name="그룹 20">
                <a:extLst>
                  <a:ext uri="{FF2B5EF4-FFF2-40B4-BE49-F238E27FC236}">
                    <a16:creationId xmlns:a16="http://schemas.microsoft.com/office/drawing/2014/main" id="{8D93CD14-DBF6-4CF7-BEDD-9B9835A3B974}"/>
                  </a:ext>
                </a:extLst>
              </p:cNvPr>
              <p:cNvGrpSpPr/>
              <p:nvPr/>
            </p:nvGrpSpPr>
            <p:grpSpPr>
              <a:xfrm>
                <a:off x="7387342" y="565649"/>
                <a:ext cx="3805266" cy="3914406"/>
                <a:chOff x="7974877" y="892748"/>
                <a:chExt cx="3200146" cy="3291932"/>
              </a:xfrm>
            </p:grpSpPr>
            <p:grpSp>
              <p:nvGrpSpPr>
                <p:cNvPr id="42" name="Group 198">
                  <a:extLst>
                    <a:ext uri="{FF2B5EF4-FFF2-40B4-BE49-F238E27FC236}">
                      <a16:creationId xmlns:a16="http://schemas.microsoft.com/office/drawing/2014/main" id="{1610BA03-E9DC-4459-A460-E3E091147CD2}"/>
                    </a:ext>
                  </a:extLst>
                </p:cNvPr>
                <p:cNvGrpSpPr/>
                <p:nvPr/>
              </p:nvGrpSpPr>
              <p:grpSpPr>
                <a:xfrm>
                  <a:off x="7974877" y="892748"/>
                  <a:ext cx="3200146" cy="3291932"/>
                  <a:chOff x="5010421" y="587565"/>
                  <a:chExt cx="2758049" cy="2837155"/>
                </a:xfrm>
              </p:grpSpPr>
              <p:grpSp>
                <p:nvGrpSpPr>
                  <p:cNvPr id="44" name="Group 200">
                    <a:extLst>
                      <a:ext uri="{FF2B5EF4-FFF2-40B4-BE49-F238E27FC236}">
                        <a16:creationId xmlns:a16="http://schemas.microsoft.com/office/drawing/2014/main" id="{5D8367F7-15B8-40E5-9D2C-1966DDC83B4E}"/>
                      </a:ext>
                    </a:extLst>
                  </p:cNvPr>
                  <p:cNvGrpSpPr/>
                  <p:nvPr/>
                </p:nvGrpSpPr>
                <p:grpSpPr>
                  <a:xfrm>
                    <a:off x="5580112" y="1131590"/>
                    <a:ext cx="1602534" cy="2293130"/>
                    <a:chOff x="7474389" y="3367517"/>
                    <a:chExt cx="2192670" cy="3137579"/>
                  </a:xfrm>
                </p:grpSpPr>
                <p:sp>
                  <p:nvSpPr>
                    <p:cNvPr id="51" name="Teardrop 30">
                      <a:extLst>
                        <a:ext uri="{FF2B5EF4-FFF2-40B4-BE49-F238E27FC236}">
                          <a16:creationId xmlns:a16="http://schemas.microsoft.com/office/drawing/2014/main" id="{5AD28458-2AC1-4544-90AF-10AF241B6083}"/>
                        </a:ext>
                      </a:extLst>
                    </p:cNvPr>
                    <p:cNvSpPr/>
                    <p:nvPr/>
                  </p:nvSpPr>
                  <p:spPr>
                    <a:xfrm rot="8100000">
                      <a:off x="7474389" y="3367517"/>
                      <a:ext cx="2192670" cy="2192671"/>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noFill/>
                    <a:ln w="698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2" name="Rounded Rectangle 15">
                      <a:extLst>
                        <a:ext uri="{FF2B5EF4-FFF2-40B4-BE49-F238E27FC236}">
                          <a16:creationId xmlns:a16="http://schemas.microsoft.com/office/drawing/2014/main" id="{FC724BB1-6B2E-4C7A-A009-8918A6786681}"/>
                        </a:ext>
                      </a:extLst>
                    </p:cNvPr>
                    <p:cNvSpPr/>
                    <p:nvPr/>
                  </p:nvSpPr>
                  <p:spPr>
                    <a:xfrm>
                      <a:off x="8138724" y="5844099"/>
                      <a:ext cx="864000" cy="18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3" name="Rounded Rectangle 16">
                      <a:extLst>
                        <a:ext uri="{FF2B5EF4-FFF2-40B4-BE49-F238E27FC236}">
                          <a16:creationId xmlns:a16="http://schemas.microsoft.com/office/drawing/2014/main" id="{2A14C31C-BD6F-4A95-97B1-8E373A67640F}"/>
                        </a:ext>
                      </a:extLst>
                    </p:cNvPr>
                    <p:cNvSpPr/>
                    <p:nvPr/>
                  </p:nvSpPr>
                  <p:spPr>
                    <a:xfrm>
                      <a:off x="8174722" y="6084596"/>
                      <a:ext cx="792000" cy="18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4" name="Rounded Rectangle 17">
                      <a:extLst>
                        <a:ext uri="{FF2B5EF4-FFF2-40B4-BE49-F238E27FC236}">
                          <a16:creationId xmlns:a16="http://schemas.microsoft.com/office/drawing/2014/main" id="{F708CE93-197C-4AD4-888D-4B5B48941162}"/>
                        </a:ext>
                      </a:extLst>
                    </p:cNvPr>
                    <p:cNvSpPr/>
                    <p:nvPr/>
                  </p:nvSpPr>
                  <p:spPr>
                    <a:xfrm>
                      <a:off x="8246721" y="6325096"/>
                      <a:ext cx="648000" cy="18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5" name="Group 201">
                    <a:extLst>
                      <a:ext uri="{FF2B5EF4-FFF2-40B4-BE49-F238E27FC236}">
                        <a16:creationId xmlns:a16="http://schemas.microsoft.com/office/drawing/2014/main" id="{D859C2FE-E29E-4429-B38D-C15793FB365D}"/>
                      </a:ext>
                    </a:extLst>
                  </p:cNvPr>
                  <p:cNvGrpSpPr/>
                  <p:nvPr/>
                </p:nvGrpSpPr>
                <p:grpSpPr>
                  <a:xfrm>
                    <a:off x="5010421" y="587565"/>
                    <a:ext cx="2758049" cy="1315967"/>
                    <a:chOff x="5010421" y="587565"/>
                    <a:chExt cx="2758049" cy="1315967"/>
                  </a:xfrm>
                </p:grpSpPr>
                <p:sp>
                  <p:nvSpPr>
                    <p:cNvPr id="46" name="Rounded Rectangle 9">
                      <a:extLst>
                        <a:ext uri="{FF2B5EF4-FFF2-40B4-BE49-F238E27FC236}">
                          <a16:creationId xmlns:a16="http://schemas.microsoft.com/office/drawing/2014/main" id="{EE98FC68-1AF9-434A-9475-0098A4112AF1}"/>
                        </a:ext>
                      </a:extLst>
                    </p:cNvPr>
                    <p:cNvSpPr/>
                    <p:nvPr/>
                  </p:nvSpPr>
                  <p:spPr>
                    <a:xfrm rot="2700000">
                      <a:off x="7248823" y="944709"/>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7" name="Rounded Rectangle 10">
                      <a:extLst>
                        <a:ext uri="{FF2B5EF4-FFF2-40B4-BE49-F238E27FC236}">
                          <a16:creationId xmlns:a16="http://schemas.microsoft.com/office/drawing/2014/main" id="{DD52E004-DBC2-421C-BB91-AF0F6FEFCB75}"/>
                        </a:ext>
                      </a:extLst>
                    </p:cNvPr>
                    <p:cNvSpPr/>
                    <p:nvPr/>
                  </p:nvSpPr>
                  <p:spPr>
                    <a:xfrm rot="18900000" flipH="1">
                      <a:off x="5380477" y="944709"/>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8" name="Rounded Rectangle 11">
                      <a:extLst>
                        <a:ext uri="{FF2B5EF4-FFF2-40B4-BE49-F238E27FC236}">
                          <a16:creationId xmlns:a16="http://schemas.microsoft.com/office/drawing/2014/main" id="{FF69146C-7B36-481A-B28C-F48616DBD79E}"/>
                        </a:ext>
                      </a:extLst>
                    </p:cNvPr>
                    <p:cNvSpPr/>
                    <p:nvPr/>
                  </p:nvSpPr>
                  <p:spPr>
                    <a:xfrm>
                      <a:off x="6317445" y="587565"/>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9" name="Rounded Rectangle 12">
                      <a:extLst>
                        <a:ext uri="{FF2B5EF4-FFF2-40B4-BE49-F238E27FC236}">
                          <a16:creationId xmlns:a16="http://schemas.microsoft.com/office/drawing/2014/main" id="{D46913E7-3F32-455E-B9E1-97F03AD74C48}"/>
                        </a:ext>
                      </a:extLst>
                    </p:cNvPr>
                    <p:cNvSpPr/>
                    <p:nvPr/>
                  </p:nvSpPr>
                  <p:spPr>
                    <a:xfrm rot="5400000">
                      <a:off x="7516470" y="1651531"/>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0" name="Rounded Rectangle 13">
                      <a:extLst>
                        <a:ext uri="{FF2B5EF4-FFF2-40B4-BE49-F238E27FC236}">
                          <a16:creationId xmlns:a16="http://schemas.microsoft.com/office/drawing/2014/main" id="{E0A18B60-C629-4294-9F23-64A16032EB57}"/>
                        </a:ext>
                      </a:extLst>
                    </p:cNvPr>
                    <p:cNvSpPr/>
                    <p:nvPr/>
                  </p:nvSpPr>
                  <p:spPr>
                    <a:xfrm rot="16200000" flipH="1">
                      <a:off x="5118421" y="1651532"/>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grpSp>
            <p:sp>
              <p:nvSpPr>
                <p:cNvPr id="43" name="Freeform 26">
                  <a:extLst>
                    <a:ext uri="{FF2B5EF4-FFF2-40B4-BE49-F238E27FC236}">
                      <a16:creationId xmlns:a16="http://schemas.microsoft.com/office/drawing/2014/main" id="{7828BE16-10EF-4C0D-BA75-07B2ACAA948B}"/>
                    </a:ext>
                  </a:extLst>
                </p:cNvPr>
                <p:cNvSpPr/>
                <p:nvPr/>
              </p:nvSpPr>
              <p:spPr>
                <a:xfrm>
                  <a:off x="8794065" y="1883246"/>
                  <a:ext cx="1526602" cy="998793"/>
                </a:xfrm>
                <a:custGeom>
                  <a:avLst/>
                  <a:gdLst>
                    <a:gd name="connsiteX0" fmla="*/ 0 w 1016000"/>
                    <a:gd name="connsiteY0" fmla="*/ 457200 h 914400"/>
                    <a:gd name="connsiteX1" fmla="*/ 215900 w 1016000"/>
                    <a:gd name="connsiteY1" fmla="*/ 457200 h 914400"/>
                    <a:gd name="connsiteX2" fmla="*/ 381000 w 1016000"/>
                    <a:gd name="connsiteY2" fmla="*/ 0 h 914400"/>
                    <a:gd name="connsiteX3" fmla="*/ 596900 w 1016000"/>
                    <a:gd name="connsiteY3" fmla="*/ 914400 h 914400"/>
                    <a:gd name="connsiteX4" fmla="*/ 736600 w 1016000"/>
                    <a:gd name="connsiteY4" fmla="*/ 101600 h 914400"/>
                    <a:gd name="connsiteX5" fmla="*/ 774700 w 1016000"/>
                    <a:gd name="connsiteY5" fmla="*/ 533400 h 914400"/>
                    <a:gd name="connsiteX6" fmla="*/ 1016000 w 1016000"/>
                    <a:gd name="connsiteY6" fmla="*/ 533400 h 914400"/>
                    <a:gd name="connsiteX0" fmla="*/ 0 w 1016000"/>
                    <a:gd name="connsiteY0" fmla="*/ 457200 h 914400"/>
                    <a:gd name="connsiteX1" fmla="*/ 215900 w 1016000"/>
                    <a:gd name="connsiteY1" fmla="*/ 457200 h 914400"/>
                    <a:gd name="connsiteX2" fmla="*/ 381000 w 1016000"/>
                    <a:gd name="connsiteY2" fmla="*/ 0 h 914400"/>
                    <a:gd name="connsiteX3" fmla="*/ 596900 w 1016000"/>
                    <a:gd name="connsiteY3" fmla="*/ 914400 h 914400"/>
                    <a:gd name="connsiteX4" fmla="*/ 736600 w 1016000"/>
                    <a:gd name="connsiteY4" fmla="*/ 101600 h 914400"/>
                    <a:gd name="connsiteX5" fmla="*/ 841026 w 1016000"/>
                    <a:gd name="connsiteY5" fmla="*/ 674343 h 914400"/>
                    <a:gd name="connsiteX6" fmla="*/ 1016000 w 1016000"/>
                    <a:gd name="connsiteY6" fmla="*/ 533400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41026 w 982837"/>
                    <a:gd name="connsiteY5" fmla="*/ 674343 h 914400"/>
                    <a:gd name="connsiteX6" fmla="*/ 982837 w 982837"/>
                    <a:gd name="connsiteY6"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14536 w 982837"/>
                    <a:gd name="connsiteY5" fmla="*/ 510008 h 914400"/>
                    <a:gd name="connsiteX6" fmla="*/ 841026 w 982837"/>
                    <a:gd name="connsiteY6" fmla="*/ 674343 h 914400"/>
                    <a:gd name="connsiteX7" fmla="*/ 982837 w 982837"/>
                    <a:gd name="connsiteY7"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14536 w 982837"/>
                    <a:gd name="connsiteY5" fmla="*/ 510008 h 914400"/>
                    <a:gd name="connsiteX6" fmla="*/ 981969 w 982837"/>
                    <a:gd name="connsiteY6" fmla="*/ 632890 h 914400"/>
                    <a:gd name="connsiteX7" fmla="*/ 982837 w 982837"/>
                    <a:gd name="connsiteY7"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64281 w 982837"/>
                    <a:gd name="connsiteY5" fmla="*/ 584624 h 914400"/>
                    <a:gd name="connsiteX6" fmla="*/ 981969 w 982837"/>
                    <a:gd name="connsiteY6" fmla="*/ 632890 h 914400"/>
                    <a:gd name="connsiteX7" fmla="*/ 982837 w 982837"/>
                    <a:gd name="connsiteY7" fmla="*/ 400748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64281 w 1231559"/>
                    <a:gd name="connsiteY5" fmla="*/ 584624 h 914400"/>
                    <a:gd name="connsiteX6" fmla="*/ 981969 w 1231559"/>
                    <a:gd name="connsiteY6" fmla="*/ 632890 h 914400"/>
                    <a:gd name="connsiteX7" fmla="*/ 1231559 w 1231559"/>
                    <a:gd name="connsiteY7" fmla="*/ 467074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64281 w 1231559"/>
                    <a:gd name="connsiteY5" fmla="*/ 584624 h 914400"/>
                    <a:gd name="connsiteX6" fmla="*/ 948806 w 1231559"/>
                    <a:gd name="connsiteY6" fmla="*/ 259807 h 914400"/>
                    <a:gd name="connsiteX7" fmla="*/ 1231559 w 1231559"/>
                    <a:gd name="connsiteY7" fmla="*/ 467074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80863 w 1231559"/>
                    <a:gd name="connsiteY5" fmla="*/ 717276 h 914400"/>
                    <a:gd name="connsiteX6" fmla="*/ 948806 w 1231559"/>
                    <a:gd name="connsiteY6" fmla="*/ 259807 h 914400"/>
                    <a:gd name="connsiteX7" fmla="*/ 1231559 w 1231559"/>
                    <a:gd name="connsiteY7" fmla="*/ 467074 h 914400"/>
                    <a:gd name="connsiteX0" fmla="*/ 0 w 1380792"/>
                    <a:gd name="connsiteY0" fmla="*/ 457200 h 914400"/>
                    <a:gd name="connsiteX1" fmla="*/ 215900 w 1380792"/>
                    <a:gd name="connsiteY1" fmla="*/ 457200 h 914400"/>
                    <a:gd name="connsiteX2" fmla="*/ 381000 w 1380792"/>
                    <a:gd name="connsiteY2" fmla="*/ 0 h 914400"/>
                    <a:gd name="connsiteX3" fmla="*/ 596900 w 1380792"/>
                    <a:gd name="connsiteY3" fmla="*/ 914400 h 914400"/>
                    <a:gd name="connsiteX4" fmla="*/ 736600 w 1380792"/>
                    <a:gd name="connsiteY4" fmla="*/ 101600 h 914400"/>
                    <a:gd name="connsiteX5" fmla="*/ 880863 w 1380792"/>
                    <a:gd name="connsiteY5" fmla="*/ 717276 h 914400"/>
                    <a:gd name="connsiteX6" fmla="*/ 948806 w 1380792"/>
                    <a:gd name="connsiteY6" fmla="*/ 259807 h 914400"/>
                    <a:gd name="connsiteX7" fmla="*/ 1380792 w 1380792"/>
                    <a:gd name="connsiteY7" fmla="*/ 409039 h 914400"/>
                    <a:gd name="connsiteX0" fmla="*/ 0 w 1380792"/>
                    <a:gd name="connsiteY0" fmla="*/ 457200 h 914400"/>
                    <a:gd name="connsiteX1" fmla="*/ 215900 w 1380792"/>
                    <a:gd name="connsiteY1" fmla="*/ 457200 h 914400"/>
                    <a:gd name="connsiteX2" fmla="*/ 381000 w 1380792"/>
                    <a:gd name="connsiteY2" fmla="*/ 0 h 914400"/>
                    <a:gd name="connsiteX3" fmla="*/ 596900 w 1380792"/>
                    <a:gd name="connsiteY3" fmla="*/ 914400 h 914400"/>
                    <a:gd name="connsiteX4" fmla="*/ 736600 w 1380792"/>
                    <a:gd name="connsiteY4" fmla="*/ 101600 h 914400"/>
                    <a:gd name="connsiteX5" fmla="*/ 880863 w 1380792"/>
                    <a:gd name="connsiteY5" fmla="*/ 717276 h 914400"/>
                    <a:gd name="connsiteX6" fmla="*/ 932225 w 1380792"/>
                    <a:gd name="connsiteY6" fmla="*/ 409040 h 914400"/>
                    <a:gd name="connsiteX7" fmla="*/ 1380792 w 1380792"/>
                    <a:gd name="connsiteY7" fmla="*/ 409039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7330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7330 h 914400"/>
                    <a:gd name="connsiteX0" fmla="*/ 0 w 1202223"/>
                    <a:gd name="connsiteY0" fmla="*/ 457200 h 914400"/>
                    <a:gd name="connsiteX1" fmla="*/ 215900 w 1202223"/>
                    <a:gd name="connsiteY1" fmla="*/ 457200 h 914400"/>
                    <a:gd name="connsiteX2" fmla="*/ 381000 w 1202223"/>
                    <a:gd name="connsiteY2" fmla="*/ 0 h 914400"/>
                    <a:gd name="connsiteX3" fmla="*/ 596900 w 1202223"/>
                    <a:gd name="connsiteY3" fmla="*/ 914400 h 914400"/>
                    <a:gd name="connsiteX4" fmla="*/ 736600 w 1202223"/>
                    <a:gd name="connsiteY4" fmla="*/ 101600 h 914400"/>
                    <a:gd name="connsiteX5" fmla="*/ 880863 w 1202223"/>
                    <a:gd name="connsiteY5" fmla="*/ 717276 h 914400"/>
                    <a:gd name="connsiteX6" fmla="*/ 932225 w 1202223"/>
                    <a:gd name="connsiteY6" fmla="*/ 409040 h 914400"/>
                    <a:gd name="connsiteX7" fmla="*/ 1202223 w 1202223"/>
                    <a:gd name="connsiteY7" fmla="*/ 405850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3503 h 914400"/>
                    <a:gd name="connsiteX0" fmla="*/ 0 w 1202223"/>
                    <a:gd name="connsiteY0" fmla="*/ 457200 h 914400"/>
                    <a:gd name="connsiteX1" fmla="*/ 215900 w 1202223"/>
                    <a:gd name="connsiteY1" fmla="*/ 457200 h 914400"/>
                    <a:gd name="connsiteX2" fmla="*/ 381000 w 1202223"/>
                    <a:gd name="connsiteY2" fmla="*/ 0 h 914400"/>
                    <a:gd name="connsiteX3" fmla="*/ 596900 w 1202223"/>
                    <a:gd name="connsiteY3" fmla="*/ 914400 h 914400"/>
                    <a:gd name="connsiteX4" fmla="*/ 736600 w 1202223"/>
                    <a:gd name="connsiteY4" fmla="*/ 101600 h 914400"/>
                    <a:gd name="connsiteX5" fmla="*/ 880863 w 1202223"/>
                    <a:gd name="connsiteY5" fmla="*/ 717276 h 914400"/>
                    <a:gd name="connsiteX6" fmla="*/ 932225 w 1202223"/>
                    <a:gd name="connsiteY6" fmla="*/ 409040 h 914400"/>
                    <a:gd name="connsiteX7" fmla="*/ 1202223 w 1202223"/>
                    <a:gd name="connsiteY7" fmla="*/ 402023 h 914400"/>
                    <a:gd name="connsiteX0" fmla="*/ 0 w 1202266"/>
                    <a:gd name="connsiteY0" fmla="*/ 457200 h 914400"/>
                    <a:gd name="connsiteX1" fmla="*/ 215900 w 1202266"/>
                    <a:gd name="connsiteY1" fmla="*/ 457200 h 914400"/>
                    <a:gd name="connsiteX2" fmla="*/ 381000 w 1202266"/>
                    <a:gd name="connsiteY2" fmla="*/ 0 h 914400"/>
                    <a:gd name="connsiteX3" fmla="*/ 596900 w 1202266"/>
                    <a:gd name="connsiteY3" fmla="*/ 914400 h 914400"/>
                    <a:gd name="connsiteX4" fmla="*/ 736600 w 1202266"/>
                    <a:gd name="connsiteY4" fmla="*/ 101600 h 914400"/>
                    <a:gd name="connsiteX5" fmla="*/ 880863 w 1202266"/>
                    <a:gd name="connsiteY5" fmla="*/ 717276 h 914400"/>
                    <a:gd name="connsiteX6" fmla="*/ 932225 w 1202266"/>
                    <a:gd name="connsiteY6" fmla="*/ 409040 h 914400"/>
                    <a:gd name="connsiteX7" fmla="*/ 1202223 w 1202266"/>
                    <a:gd name="connsiteY7" fmla="*/ 402023 h 914400"/>
                    <a:gd name="connsiteX0" fmla="*/ 0 w 1202266"/>
                    <a:gd name="connsiteY0" fmla="*/ 457200 h 914400"/>
                    <a:gd name="connsiteX1" fmla="*/ 215900 w 1202266"/>
                    <a:gd name="connsiteY1" fmla="*/ 457200 h 914400"/>
                    <a:gd name="connsiteX2" fmla="*/ 381000 w 1202266"/>
                    <a:gd name="connsiteY2" fmla="*/ 0 h 914400"/>
                    <a:gd name="connsiteX3" fmla="*/ 596900 w 1202266"/>
                    <a:gd name="connsiteY3" fmla="*/ 914400 h 914400"/>
                    <a:gd name="connsiteX4" fmla="*/ 736600 w 1202266"/>
                    <a:gd name="connsiteY4" fmla="*/ 101600 h 914400"/>
                    <a:gd name="connsiteX5" fmla="*/ 880863 w 1202266"/>
                    <a:gd name="connsiteY5" fmla="*/ 717276 h 914400"/>
                    <a:gd name="connsiteX6" fmla="*/ 932225 w 1202266"/>
                    <a:gd name="connsiteY6" fmla="*/ 409040 h 914400"/>
                    <a:gd name="connsiteX7" fmla="*/ 1202223 w 1202266"/>
                    <a:gd name="connsiteY7" fmla="*/ 417329 h 914400"/>
                    <a:gd name="connsiteX0" fmla="*/ 0 w 1133408"/>
                    <a:gd name="connsiteY0" fmla="*/ 457200 h 914400"/>
                    <a:gd name="connsiteX1" fmla="*/ 215900 w 1133408"/>
                    <a:gd name="connsiteY1" fmla="*/ 457200 h 914400"/>
                    <a:gd name="connsiteX2" fmla="*/ 381000 w 1133408"/>
                    <a:gd name="connsiteY2" fmla="*/ 0 h 914400"/>
                    <a:gd name="connsiteX3" fmla="*/ 596900 w 1133408"/>
                    <a:gd name="connsiteY3" fmla="*/ 914400 h 914400"/>
                    <a:gd name="connsiteX4" fmla="*/ 736600 w 1133408"/>
                    <a:gd name="connsiteY4" fmla="*/ 101600 h 914400"/>
                    <a:gd name="connsiteX5" fmla="*/ 880863 w 1133408"/>
                    <a:gd name="connsiteY5" fmla="*/ 717276 h 914400"/>
                    <a:gd name="connsiteX6" fmla="*/ 932225 w 1133408"/>
                    <a:gd name="connsiteY6" fmla="*/ 409040 h 914400"/>
                    <a:gd name="connsiteX7" fmla="*/ 1133346 w 1133408"/>
                    <a:gd name="connsiteY7" fmla="*/ 413503 h 914400"/>
                    <a:gd name="connsiteX0" fmla="*/ 0 w 1133408"/>
                    <a:gd name="connsiteY0" fmla="*/ 457200 h 914400"/>
                    <a:gd name="connsiteX1" fmla="*/ 215900 w 1133408"/>
                    <a:gd name="connsiteY1" fmla="*/ 457200 h 914400"/>
                    <a:gd name="connsiteX2" fmla="*/ 381000 w 1133408"/>
                    <a:gd name="connsiteY2" fmla="*/ 0 h 914400"/>
                    <a:gd name="connsiteX3" fmla="*/ 596900 w 1133408"/>
                    <a:gd name="connsiteY3" fmla="*/ 914400 h 914400"/>
                    <a:gd name="connsiteX4" fmla="*/ 736600 w 1133408"/>
                    <a:gd name="connsiteY4" fmla="*/ 101600 h 914400"/>
                    <a:gd name="connsiteX5" fmla="*/ 880863 w 1133408"/>
                    <a:gd name="connsiteY5" fmla="*/ 717276 h 914400"/>
                    <a:gd name="connsiteX6" fmla="*/ 932225 w 1133408"/>
                    <a:gd name="connsiteY6" fmla="*/ 409040 h 914400"/>
                    <a:gd name="connsiteX7" fmla="*/ 1133346 w 1133408"/>
                    <a:gd name="connsiteY7" fmla="*/ 402024 h 914400"/>
                    <a:gd name="connsiteX0" fmla="*/ 0 w 1079873"/>
                    <a:gd name="connsiteY0" fmla="*/ 457200 h 914400"/>
                    <a:gd name="connsiteX1" fmla="*/ 215900 w 1079873"/>
                    <a:gd name="connsiteY1" fmla="*/ 457200 h 914400"/>
                    <a:gd name="connsiteX2" fmla="*/ 381000 w 1079873"/>
                    <a:gd name="connsiteY2" fmla="*/ 0 h 914400"/>
                    <a:gd name="connsiteX3" fmla="*/ 596900 w 1079873"/>
                    <a:gd name="connsiteY3" fmla="*/ 914400 h 914400"/>
                    <a:gd name="connsiteX4" fmla="*/ 736600 w 1079873"/>
                    <a:gd name="connsiteY4" fmla="*/ 101600 h 914400"/>
                    <a:gd name="connsiteX5" fmla="*/ 880863 w 1079873"/>
                    <a:gd name="connsiteY5" fmla="*/ 717276 h 914400"/>
                    <a:gd name="connsiteX6" fmla="*/ 932225 w 1079873"/>
                    <a:gd name="connsiteY6" fmla="*/ 409040 h 914400"/>
                    <a:gd name="connsiteX7" fmla="*/ 1079775 w 1079873"/>
                    <a:gd name="connsiteY7" fmla="*/ 409677 h 914400"/>
                    <a:gd name="connsiteX0" fmla="*/ 0 w 1125759"/>
                    <a:gd name="connsiteY0" fmla="*/ 457200 h 914400"/>
                    <a:gd name="connsiteX1" fmla="*/ 215900 w 1125759"/>
                    <a:gd name="connsiteY1" fmla="*/ 457200 h 914400"/>
                    <a:gd name="connsiteX2" fmla="*/ 381000 w 1125759"/>
                    <a:gd name="connsiteY2" fmla="*/ 0 h 914400"/>
                    <a:gd name="connsiteX3" fmla="*/ 596900 w 1125759"/>
                    <a:gd name="connsiteY3" fmla="*/ 914400 h 914400"/>
                    <a:gd name="connsiteX4" fmla="*/ 736600 w 1125759"/>
                    <a:gd name="connsiteY4" fmla="*/ 101600 h 914400"/>
                    <a:gd name="connsiteX5" fmla="*/ 880863 w 1125759"/>
                    <a:gd name="connsiteY5" fmla="*/ 717276 h 914400"/>
                    <a:gd name="connsiteX6" fmla="*/ 932225 w 1125759"/>
                    <a:gd name="connsiteY6" fmla="*/ 409040 h 914400"/>
                    <a:gd name="connsiteX7" fmla="*/ 1125693 w 1125759"/>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96900 w 1125693"/>
                    <a:gd name="connsiteY3" fmla="*/ 914400 h 914400"/>
                    <a:gd name="connsiteX4" fmla="*/ 736600 w 1125693"/>
                    <a:gd name="connsiteY4" fmla="*/ 101600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36600 w 1125693"/>
                    <a:gd name="connsiteY4" fmla="*/ 101600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97824 w 1125693"/>
                    <a:gd name="connsiteY4" fmla="*/ 105426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97824 w 1125693"/>
                    <a:gd name="connsiteY4" fmla="*/ 105426 h 914400"/>
                    <a:gd name="connsiteX5" fmla="*/ 796681 w 1125693"/>
                    <a:gd name="connsiteY5" fmla="*/ 740235 h 914400"/>
                    <a:gd name="connsiteX6" fmla="*/ 932225 w 1125693"/>
                    <a:gd name="connsiteY6" fmla="*/ 409040 h 914400"/>
                    <a:gd name="connsiteX7" fmla="*/ 1125693 w 1125693"/>
                    <a:gd name="connsiteY7" fmla="*/ 409677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339977"/>
                    <a:gd name="connsiteY0" fmla="*/ 453374 h 914400"/>
                    <a:gd name="connsiteX1" fmla="*/ 288604 w 1339977"/>
                    <a:gd name="connsiteY1" fmla="*/ 457200 h 914400"/>
                    <a:gd name="connsiteX2" fmla="*/ 453704 w 1339977"/>
                    <a:gd name="connsiteY2" fmla="*/ 0 h 914400"/>
                    <a:gd name="connsiteX3" fmla="*/ 619859 w 1339977"/>
                    <a:gd name="connsiteY3" fmla="*/ 914400 h 914400"/>
                    <a:gd name="connsiteX4" fmla="*/ 870528 w 1339977"/>
                    <a:gd name="connsiteY4" fmla="*/ 105426 h 914400"/>
                    <a:gd name="connsiteX5" fmla="*/ 869385 w 1339977"/>
                    <a:gd name="connsiteY5" fmla="*/ 740235 h 914400"/>
                    <a:gd name="connsiteX6" fmla="*/ 1004929 w 1339977"/>
                    <a:gd name="connsiteY6" fmla="*/ 409040 h 914400"/>
                    <a:gd name="connsiteX7" fmla="*/ 1339977 w 1339977"/>
                    <a:gd name="connsiteY7" fmla="*/ 405851 h 914400"/>
                    <a:gd name="connsiteX0" fmla="*/ 0 w 1343804"/>
                    <a:gd name="connsiteY0" fmla="*/ 461027 h 914400"/>
                    <a:gd name="connsiteX1" fmla="*/ 292431 w 1343804"/>
                    <a:gd name="connsiteY1" fmla="*/ 457200 h 914400"/>
                    <a:gd name="connsiteX2" fmla="*/ 457531 w 1343804"/>
                    <a:gd name="connsiteY2" fmla="*/ 0 h 914400"/>
                    <a:gd name="connsiteX3" fmla="*/ 623686 w 1343804"/>
                    <a:gd name="connsiteY3" fmla="*/ 914400 h 914400"/>
                    <a:gd name="connsiteX4" fmla="*/ 874355 w 1343804"/>
                    <a:gd name="connsiteY4" fmla="*/ 105426 h 914400"/>
                    <a:gd name="connsiteX5" fmla="*/ 873212 w 1343804"/>
                    <a:gd name="connsiteY5" fmla="*/ 740235 h 914400"/>
                    <a:gd name="connsiteX6" fmla="*/ 1008756 w 1343804"/>
                    <a:gd name="connsiteY6" fmla="*/ 409040 h 914400"/>
                    <a:gd name="connsiteX7" fmla="*/ 1343804 w 1343804"/>
                    <a:gd name="connsiteY7" fmla="*/ 405851 h 914400"/>
                    <a:gd name="connsiteX0" fmla="*/ 0 w 1347630"/>
                    <a:gd name="connsiteY0" fmla="*/ 453374 h 914400"/>
                    <a:gd name="connsiteX1" fmla="*/ 296257 w 1347630"/>
                    <a:gd name="connsiteY1" fmla="*/ 457200 h 914400"/>
                    <a:gd name="connsiteX2" fmla="*/ 461357 w 1347630"/>
                    <a:gd name="connsiteY2" fmla="*/ 0 h 914400"/>
                    <a:gd name="connsiteX3" fmla="*/ 627512 w 1347630"/>
                    <a:gd name="connsiteY3" fmla="*/ 914400 h 914400"/>
                    <a:gd name="connsiteX4" fmla="*/ 878181 w 1347630"/>
                    <a:gd name="connsiteY4" fmla="*/ 105426 h 914400"/>
                    <a:gd name="connsiteX5" fmla="*/ 877038 w 1347630"/>
                    <a:gd name="connsiteY5" fmla="*/ 740235 h 914400"/>
                    <a:gd name="connsiteX6" fmla="*/ 1012582 w 1347630"/>
                    <a:gd name="connsiteY6" fmla="*/ 409040 h 914400"/>
                    <a:gd name="connsiteX7" fmla="*/ 1347630 w 1347630"/>
                    <a:gd name="connsiteY7" fmla="*/ 405851 h 914400"/>
                    <a:gd name="connsiteX0" fmla="*/ 0 w 1347630"/>
                    <a:gd name="connsiteY0" fmla="*/ 347948 h 808974"/>
                    <a:gd name="connsiteX1" fmla="*/ 296257 w 1347630"/>
                    <a:gd name="connsiteY1" fmla="*/ 351774 h 808974"/>
                    <a:gd name="connsiteX2" fmla="*/ 399176 w 1347630"/>
                    <a:gd name="connsiteY2" fmla="*/ 93552 h 808974"/>
                    <a:gd name="connsiteX3" fmla="*/ 627512 w 1347630"/>
                    <a:gd name="connsiteY3" fmla="*/ 808974 h 808974"/>
                    <a:gd name="connsiteX4" fmla="*/ 878181 w 1347630"/>
                    <a:gd name="connsiteY4" fmla="*/ 0 h 808974"/>
                    <a:gd name="connsiteX5" fmla="*/ 877038 w 1347630"/>
                    <a:gd name="connsiteY5" fmla="*/ 634809 h 808974"/>
                    <a:gd name="connsiteX6" fmla="*/ 1012582 w 1347630"/>
                    <a:gd name="connsiteY6" fmla="*/ 303614 h 808974"/>
                    <a:gd name="connsiteX7" fmla="*/ 1347630 w 1347630"/>
                    <a:gd name="connsiteY7" fmla="*/ 300425 h 808974"/>
                    <a:gd name="connsiteX0" fmla="*/ 0 w 1347630"/>
                    <a:gd name="connsiteY0" fmla="*/ 347948 h 680468"/>
                    <a:gd name="connsiteX1" fmla="*/ 296257 w 1347630"/>
                    <a:gd name="connsiteY1" fmla="*/ 351774 h 680468"/>
                    <a:gd name="connsiteX2" fmla="*/ 399176 w 1347630"/>
                    <a:gd name="connsiteY2" fmla="*/ 93552 h 680468"/>
                    <a:gd name="connsiteX3" fmla="*/ 577767 w 1347630"/>
                    <a:gd name="connsiteY3" fmla="*/ 680468 h 680468"/>
                    <a:gd name="connsiteX4" fmla="*/ 878181 w 1347630"/>
                    <a:gd name="connsiteY4" fmla="*/ 0 h 680468"/>
                    <a:gd name="connsiteX5" fmla="*/ 877038 w 1347630"/>
                    <a:gd name="connsiteY5" fmla="*/ 634809 h 680468"/>
                    <a:gd name="connsiteX6" fmla="*/ 1012582 w 1347630"/>
                    <a:gd name="connsiteY6" fmla="*/ 303614 h 680468"/>
                    <a:gd name="connsiteX7" fmla="*/ 1347630 w 1347630"/>
                    <a:gd name="connsiteY7" fmla="*/ 300425 h 680468"/>
                    <a:gd name="connsiteX0" fmla="*/ 0 w 1347630"/>
                    <a:gd name="connsiteY0" fmla="*/ 447437 h 779957"/>
                    <a:gd name="connsiteX1" fmla="*/ 296257 w 1347630"/>
                    <a:gd name="connsiteY1" fmla="*/ 451263 h 779957"/>
                    <a:gd name="connsiteX2" fmla="*/ 399176 w 1347630"/>
                    <a:gd name="connsiteY2" fmla="*/ 193041 h 779957"/>
                    <a:gd name="connsiteX3" fmla="*/ 577767 w 1347630"/>
                    <a:gd name="connsiteY3" fmla="*/ 779957 h 779957"/>
                    <a:gd name="connsiteX4" fmla="*/ 774547 w 1347630"/>
                    <a:gd name="connsiteY4" fmla="*/ 0 h 779957"/>
                    <a:gd name="connsiteX5" fmla="*/ 877038 w 1347630"/>
                    <a:gd name="connsiteY5" fmla="*/ 734298 h 779957"/>
                    <a:gd name="connsiteX6" fmla="*/ 1012582 w 1347630"/>
                    <a:gd name="connsiteY6" fmla="*/ 403103 h 779957"/>
                    <a:gd name="connsiteX7" fmla="*/ 1347630 w 1347630"/>
                    <a:gd name="connsiteY7" fmla="*/ 399914 h 779957"/>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12582 w 1347630"/>
                    <a:gd name="connsiteY6" fmla="*/ 403103 h 966439"/>
                    <a:gd name="connsiteX7" fmla="*/ 1347630 w 1347630"/>
                    <a:gd name="connsiteY7"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12582 w 1347630"/>
                    <a:gd name="connsiteY6" fmla="*/ 403103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37454 w 1347630"/>
                    <a:gd name="connsiteY6" fmla="*/ 191689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05802 w 1347630"/>
                    <a:gd name="connsiteY7" fmla="*/ 400437 h 966439"/>
                    <a:gd name="connsiteX8" fmla="*/ 1172128 w 1347630"/>
                    <a:gd name="connsiteY8" fmla="*/ 396291 h 966439"/>
                    <a:gd name="connsiteX9" fmla="*/ 1347630 w 1347630"/>
                    <a:gd name="connsiteY9"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26529 w 1347630"/>
                    <a:gd name="connsiteY7" fmla="*/ 669886 h 966439"/>
                    <a:gd name="connsiteX8" fmla="*/ 1172128 w 1347630"/>
                    <a:gd name="connsiteY8" fmla="*/ 396291 h 966439"/>
                    <a:gd name="connsiteX9" fmla="*/ 1347630 w 1347630"/>
                    <a:gd name="connsiteY9" fmla="*/ 399914 h 966439"/>
                    <a:gd name="connsiteX0" fmla="*/ 0 w 1459555"/>
                    <a:gd name="connsiteY0" fmla="*/ 447437 h 966439"/>
                    <a:gd name="connsiteX1" fmla="*/ 296257 w 1459555"/>
                    <a:gd name="connsiteY1" fmla="*/ 451263 h 966439"/>
                    <a:gd name="connsiteX2" fmla="*/ 399176 w 1459555"/>
                    <a:gd name="connsiteY2" fmla="*/ 193041 h 966439"/>
                    <a:gd name="connsiteX3" fmla="*/ 577767 w 1459555"/>
                    <a:gd name="connsiteY3" fmla="*/ 779957 h 966439"/>
                    <a:gd name="connsiteX4" fmla="*/ 774547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966439"/>
                    <a:gd name="connsiteX1" fmla="*/ 296257 w 1459555"/>
                    <a:gd name="connsiteY1" fmla="*/ 451263 h 966439"/>
                    <a:gd name="connsiteX2" fmla="*/ 399176 w 1459555"/>
                    <a:gd name="connsiteY2" fmla="*/ 193041 h 966439"/>
                    <a:gd name="connsiteX3" fmla="*/ 577767 w 1459555"/>
                    <a:gd name="connsiteY3" fmla="*/ 779957 h 966439"/>
                    <a:gd name="connsiteX4" fmla="*/ 728948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966439"/>
                    <a:gd name="connsiteX1" fmla="*/ 296257 w 1459555"/>
                    <a:gd name="connsiteY1" fmla="*/ 451263 h 966439"/>
                    <a:gd name="connsiteX2" fmla="*/ 399176 w 1459555"/>
                    <a:gd name="connsiteY2" fmla="*/ 193041 h 966439"/>
                    <a:gd name="connsiteX3" fmla="*/ 540458 w 1459555"/>
                    <a:gd name="connsiteY3" fmla="*/ 721922 h 966439"/>
                    <a:gd name="connsiteX4" fmla="*/ 728948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875241"/>
                    <a:gd name="connsiteX1" fmla="*/ 296257 w 1459555"/>
                    <a:gd name="connsiteY1" fmla="*/ 451263 h 875241"/>
                    <a:gd name="connsiteX2" fmla="*/ 399176 w 1459555"/>
                    <a:gd name="connsiteY2" fmla="*/ 193041 h 875241"/>
                    <a:gd name="connsiteX3" fmla="*/ 540458 w 1459555"/>
                    <a:gd name="connsiteY3" fmla="*/ 721922 h 875241"/>
                    <a:gd name="connsiteX4" fmla="*/ 728948 w 1459555"/>
                    <a:gd name="connsiteY4" fmla="*/ 0 h 875241"/>
                    <a:gd name="connsiteX5" fmla="*/ 901911 w 1459555"/>
                    <a:gd name="connsiteY5" fmla="*/ 875241 h 875241"/>
                    <a:gd name="connsiteX6" fmla="*/ 1078907 w 1459555"/>
                    <a:gd name="connsiteY6" fmla="*/ 191689 h 875241"/>
                    <a:gd name="connsiteX7" fmla="*/ 1126529 w 1459555"/>
                    <a:gd name="connsiteY7" fmla="*/ 669886 h 875241"/>
                    <a:gd name="connsiteX8" fmla="*/ 1172128 w 1459555"/>
                    <a:gd name="connsiteY8" fmla="*/ 396291 h 875241"/>
                    <a:gd name="connsiteX9" fmla="*/ 1459555 w 1459555"/>
                    <a:gd name="connsiteY9" fmla="*/ 395769 h 875241"/>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26529 w 1459555"/>
                    <a:gd name="connsiteY7" fmla="*/ 669886 h 924985"/>
                    <a:gd name="connsiteX8" fmla="*/ 1172128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30674 w 1459555"/>
                    <a:gd name="connsiteY7" fmla="*/ 645014 h 924985"/>
                    <a:gd name="connsiteX8" fmla="*/ 1172128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35655 w 1459555"/>
                    <a:gd name="connsiteY6" fmla="*/ 17838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22347 w 1459555"/>
                    <a:gd name="connsiteY6" fmla="*/ 16840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412484 w 1459555"/>
                    <a:gd name="connsiteY2" fmla="*/ 166426 h 924985"/>
                    <a:gd name="connsiteX3" fmla="*/ 540458 w 1459555"/>
                    <a:gd name="connsiteY3" fmla="*/ 721922 h 924985"/>
                    <a:gd name="connsiteX4" fmla="*/ 728948 w 1459555"/>
                    <a:gd name="connsiteY4" fmla="*/ 0 h 924985"/>
                    <a:gd name="connsiteX5" fmla="*/ 918493 w 1459555"/>
                    <a:gd name="connsiteY5" fmla="*/ 924985 h 924985"/>
                    <a:gd name="connsiteX6" fmla="*/ 1022347 w 1459555"/>
                    <a:gd name="connsiteY6" fmla="*/ 16840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74053 h 951601"/>
                    <a:gd name="connsiteX1" fmla="*/ 296257 w 1459555"/>
                    <a:gd name="connsiteY1" fmla="*/ 477879 h 951601"/>
                    <a:gd name="connsiteX2" fmla="*/ 412484 w 1459555"/>
                    <a:gd name="connsiteY2" fmla="*/ 193042 h 951601"/>
                    <a:gd name="connsiteX3" fmla="*/ 540458 w 1459555"/>
                    <a:gd name="connsiteY3" fmla="*/ 748538 h 951601"/>
                    <a:gd name="connsiteX4" fmla="*/ 718966 w 1459555"/>
                    <a:gd name="connsiteY4" fmla="*/ 0 h 951601"/>
                    <a:gd name="connsiteX5" fmla="*/ 918493 w 1459555"/>
                    <a:gd name="connsiteY5" fmla="*/ 951601 h 951601"/>
                    <a:gd name="connsiteX6" fmla="*/ 1022347 w 1459555"/>
                    <a:gd name="connsiteY6" fmla="*/ 195017 h 951601"/>
                    <a:gd name="connsiteX7" fmla="*/ 1130674 w 1459555"/>
                    <a:gd name="connsiteY7" fmla="*/ 671630 h 951601"/>
                    <a:gd name="connsiteX8" fmla="*/ 1197000 w 1459555"/>
                    <a:gd name="connsiteY8" fmla="*/ 422907 h 951601"/>
                    <a:gd name="connsiteX9" fmla="*/ 1459555 w 1459555"/>
                    <a:gd name="connsiteY9" fmla="*/ 422385 h 951601"/>
                    <a:gd name="connsiteX0" fmla="*/ 0 w 1459555"/>
                    <a:gd name="connsiteY0" fmla="*/ 474053 h 954928"/>
                    <a:gd name="connsiteX1" fmla="*/ 296257 w 1459555"/>
                    <a:gd name="connsiteY1" fmla="*/ 477879 h 954928"/>
                    <a:gd name="connsiteX2" fmla="*/ 412484 w 1459555"/>
                    <a:gd name="connsiteY2" fmla="*/ 193042 h 954928"/>
                    <a:gd name="connsiteX3" fmla="*/ 540458 w 1459555"/>
                    <a:gd name="connsiteY3" fmla="*/ 748538 h 954928"/>
                    <a:gd name="connsiteX4" fmla="*/ 718966 w 1459555"/>
                    <a:gd name="connsiteY4" fmla="*/ 0 h 954928"/>
                    <a:gd name="connsiteX5" fmla="*/ 891876 w 1459555"/>
                    <a:gd name="connsiteY5" fmla="*/ 954928 h 954928"/>
                    <a:gd name="connsiteX6" fmla="*/ 1022347 w 1459555"/>
                    <a:gd name="connsiteY6" fmla="*/ 195017 h 954928"/>
                    <a:gd name="connsiteX7" fmla="*/ 1130674 w 1459555"/>
                    <a:gd name="connsiteY7" fmla="*/ 671630 h 954928"/>
                    <a:gd name="connsiteX8" fmla="*/ 1197000 w 1459555"/>
                    <a:gd name="connsiteY8" fmla="*/ 422907 h 954928"/>
                    <a:gd name="connsiteX9" fmla="*/ 1459555 w 1459555"/>
                    <a:gd name="connsiteY9" fmla="*/ 422385 h 95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9555" h="954928">
                      <a:moveTo>
                        <a:pt x="0" y="474053"/>
                      </a:moveTo>
                      <a:lnTo>
                        <a:pt x="296257" y="477879"/>
                      </a:lnTo>
                      <a:lnTo>
                        <a:pt x="412484" y="193042"/>
                      </a:lnTo>
                      <a:lnTo>
                        <a:pt x="540458" y="748538"/>
                      </a:lnTo>
                      <a:lnTo>
                        <a:pt x="718966" y="0"/>
                      </a:lnTo>
                      <a:lnTo>
                        <a:pt x="891876" y="954928"/>
                      </a:lnTo>
                      <a:lnTo>
                        <a:pt x="1022347" y="195017"/>
                      </a:lnTo>
                      <a:lnTo>
                        <a:pt x="1130674" y="671630"/>
                      </a:lnTo>
                      <a:lnTo>
                        <a:pt x="1197000" y="422907"/>
                      </a:lnTo>
                      <a:lnTo>
                        <a:pt x="1459555" y="422385"/>
                      </a:lnTo>
                    </a:path>
                  </a:pathLst>
                </a:custGeom>
                <a:noFill/>
                <a:ln w="76200" cap="rnd">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grpSp>
        <p:grpSp>
          <p:nvGrpSpPr>
            <p:cNvPr id="34" name="그룹 21">
              <a:extLst>
                <a:ext uri="{FF2B5EF4-FFF2-40B4-BE49-F238E27FC236}">
                  <a16:creationId xmlns:a16="http://schemas.microsoft.com/office/drawing/2014/main" id="{29272C1D-136E-40B3-9920-D198096316C1}"/>
                </a:ext>
              </a:extLst>
            </p:cNvPr>
            <p:cNvGrpSpPr/>
            <p:nvPr/>
          </p:nvGrpSpPr>
          <p:grpSpPr>
            <a:xfrm>
              <a:off x="3685515" y="4534962"/>
              <a:ext cx="2436862" cy="1561995"/>
              <a:chOff x="4165655" y="4789090"/>
              <a:chExt cx="1849676" cy="1185617"/>
            </a:xfrm>
          </p:grpSpPr>
          <p:sp>
            <p:nvSpPr>
              <p:cNvPr id="36" name="Freeform 25">
                <a:extLst>
                  <a:ext uri="{FF2B5EF4-FFF2-40B4-BE49-F238E27FC236}">
                    <a16:creationId xmlns:a16="http://schemas.microsoft.com/office/drawing/2014/main" id="{EE6B5CD7-845C-48A5-8229-5C732D71B5A2}"/>
                  </a:ext>
                </a:extLst>
              </p:cNvPr>
              <p:cNvSpPr/>
              <p:nvPr/>
            </p:nvSpPr>
            <p:spPr>
              <a:xfrm rot="5400000">
                <a:off x="4596561" y="4555937"/>
                <a:ext cx="1185617" cy="1651923"/>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8129" h="2115210">
                    <a:moveTo>
                      <a:pt x="0" y="891306"/>
                    </a:moveTo>
                    <a:cubicBezTo>
                      <a:pt x="124742" y="1042097"/>
                      <a:pt x="180313" y="1188925"/>
                      <a:pt x="227051" y="1320850"/>
                    </a:cubicBezTo>
                    <a:cubicBezTo>
                      <a:pt x="283134" y="1440332"/>
                      <a:pt x="360533" y="1506746"/>
                      <a:pt x="462841" y="1655174"/>
                    </a:cubicBezTo>
                    <a:cubicBezTo>
                      <a:pt x="565096" y="1757587"/>
                      <a:pt x="604529" y="1837560"/>
                      <a:pt x="644540" y="1879748"/>
                    </a:cubicBezTo>
                    <a:cubicBezTo>
                      <a:pt x="721823" y="1966655"/>
                      <a:pt x="679875" y="2008729"/>
                      <a:pt x="678137" y="2115210"/>
                    </a:cubicBezTo>
                    <a:lnTo>
                      <a:pt x="1339145" y="2113852"/>
                    </a:lnTo>
                    <a:cubicBezTo>
                      <a:pt x="1324322" y="2047548"/>
                      <a:pt x="1303318" y="2034201"/>
                      <a:pt x="1358227" y="1930484"/>
                    </a:cubicBezTo>
                    <a:cubicBezTo>
                      <a:pt x="1521981" y="1634855"/>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7" name="Rectangle 193">
                <a:extLst>
                  <a:ext uri="{FF2B5EF4-FFF2-40B4-BE49-F238E27FC236}">
                    <a16:creationId xmlns:a16="http://schemas.microsoft.com/office/drawing/2014/main" id="{2FCE373A-8D7B-42FA-AEA2-D3275CC1D60B}"/>
                  </a:ext>
                </a:extLst>
              </p:cNvPr>
              <p:cNvSpPr/>
              <p:nvPr/>
            </p:nvSpPr>
            <p:spPr>
              <a:xfrm>
                <a:off x="4165655" y="5276540"/>
                <a:ext cx="360040" cy="5926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sp>
          <p:nvSpPr>
            <p:cNvPr id="35" name="Rectangle 191">
              <a:extLst>
                <a:ext uri="{FF2B5EF4-FFF2-40B4-BE49-F238E27FC236}">
                  <a16:creationId xmlns:a16="http://schemas.microsoft.com/office/drawing/2014/main" id="{1B598B34-FF7A-4F8C-B04C-EF4D95B0BD87}"/>
                </a:ext>
              </a:extLst>
            </p:cNvPr>
            <p:cNvSpPr/>
            <p:nvPr/>
          </p:nvSpPr>
          <p:spPr>
            <a:xfrm>
              <a:off x="2" y="5099543"/>
              <a:ext cx="3696131" cy="958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spTree>
    <p:extLst>
      <p:ext uri="{BB962C8B-B14F-4D97-AF65-F5344CB8AC3E}">
        <p14:creationId xmlns:p14="http://schemas.microsoft.com/office/powerpoint/2010/main" val="376644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984132" y="292566"/>
            <a:ext cx="13940590" cy="646331"/>
          </a:xfrm>
          <a:prstGeom prst="rect">
            <a:avLst/>
          </a:prstGeom>
        </p:spPr>
        <p:txBody>
          <a:bodyPr/>
          <a:lstStyle/>
          <a:p>
            <a:r>
              <a:rPr lang="en-US" sz="4800" dirty="0">
                <a:solidFill>
                  <a:schemeClr val="accent2"/>
                </a:solidFill>
              </a:rPr>
              <a:t>Presentation of the Project Actions (1)</a:t>
            </a:r>
          </a:p>
        </p:txBody>
      </p:sp>
      <p:grpSp>
        <p:nvGrpSpPr>
          <p:cNvPr id="3" name="Group 2">
            <a:extLst>
              <a:ext uri="{FF2B5EF4-FFF2-40B4-BE49-F238E27FC236}">
                <a16:creationId xmlns:a16="http://schemas.microsoft.com/office/drawing/2014/main" id="{D3836DEC-6847-4A18-9021-A9D91886A78E}"/>
              </a:ext>
            </a:extLst>
          </p:cNvPr>
          <p:cNvGrpSpPr/>
          <p:nvPr/>
        </p:nvGrpSpPr>
        <p:grpSpPr>
          <a:xfrm>
            <a:off x="868164" y="1840369"/>
            <a:ext cx="2555429" cy="2396893"/>
            <a:chOff x="728131" y="2276872"/>
            <a:chExt cx="2763749" cy="2592288"/>
          </a:xfrm>
        </p:grpSpPr>
        <p:sp>
          <p:nvSpPr>
            <p:cNvPr id="4" name="Block Arc 3">
              <a:extLst>
                <a:ext uri="{FF2B5EF4-FFF2-40B4-BE49-F238E27FC236}">
                  <a16:creationId xmlns:a16="http://schemas.microsoft.com/office/drawing/2014/main" id="{51BF68A7-1992-40F1-9BFE-741E7EAE165E}"/>
                </a:ext>
              </a:extLst>
            </p:cNvPr>
            <p:cNvSpPr/>
            <p:nvPr/>
          </p:nvSpPr>
          <p:spPr>
            <a:xfrm>
              <a:off x="899592" y="2276872"/>
              <a:ext cx="2592288" cy="2592288"/>
            </a:xfrm>
            <a:prstGeom prst="blockArc">
              <a:avLst>
                <a:gd name="adj1" fmla="val 12214054"/>
                <a:gd name="adj2" fmla="val 9664598"/>
                <a:gd name="adj3" fmla="val 148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5" name="TextBox 4">
              <a:extLst>
                <a:ext uri="{FF2B5EF4-FFF2-40B4-BE49-F238E27FC236}">
                  <a16:creationId xmlns:a16="http://schemas.microsoft.com/office/drawing/2014/main" id="{93F3E97E-A1A3-4B37-8D92-649D5E6B03E2}"/>
                </a:ext>
              </a:extLst>
            </p:cNvPr>
            <p:cNvSpPr txBox="1"/>
            <p:nvPr/>
          </p:nvSpPr>
          <p:spPr>
            <a:xfrm>
              <a:off x="728131" y="3185929"/>
              <a:ext cx="704458" cy="699020"/>
            </a:xfrm>
            <a:prstGeom prst="rect">
              <a:avLst/>
            </a:prstGeom>
            <a:noFill/>
          </p:spPr>
          <p:txBody>
            <a:bodyPr wrap="square" rIns="0" rtlCol="0">
              <a:spAutoFit/>
            </a:bodyPr>
            <a:lstStyle/>
            <a:p>
              <a:pPr algn="ctr"/>
              <a:r>
                <a:rPr lang="en-US" altLang="ko-KR" sz="3600" b="1" dirty="0">
                  <a:solidFill>
                    <a:schemeClr val="accent1"/>
                  </a:solidFill>
                </a:rPr>
                <a:t>01</a:t>
              </a:r>
              <a:endParaRPr lang="ko-KR" altLang="en-US" sz="3600" b="1" dirty="0">
                <a:solidFill>
                  <a:schemeClr val="accent1"/>
                </a:solidFill>
              </a:endParaRPr>
            </a:p>
          </p:txBody>
        </p:sp>
      </p:grpSp>
      <p:sp>
        <p:nvSpPr>
          <p:cNvPr id="6" name="TextBox 5">
            <a:extLst>
              <a:ext uri="{FF2B5EF4-FFF2-40B4-BE49-F238E27FC236}">
                <a16:creationId xmlns:a16="http://schemas.microsoft.com/office/drawing/2014/main" id="{6817D32B-C8B6-4EE2-A566-EDA2F682AEC7}"/>
              </a:ext>
            </a:extLst>
          </p:cNvPr>
          <p:cNvSpPr txBox="1"/>
          <p:nvPr/>
        </p:nvSpPr>
        <p:spPr>
          <a:xfrm>
            <a:off x="717192" y="4467800"/>
            <a:ext cx="3015910" cy="1384995"/>
          </a:xfrm>
          <a:prstGeom prst="rect">
            <a:avLst/>
          </a:prstGeom>
          <a:noFill/>
        </p:spPr>
        <p:txBody>
          <a:bodyPr wrap="square" rtlCol="0">
            <a:spAutoFit/>
          </a:bodyPr>
          <a:lstStyle/>
          <a:p>
            <a:pPr algn="ct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Evaluation of the national and European legislation regarding the energy saving in public buildings, development and adoption of a joint cross-border plan for the improvement of the energy situation and the use of RES in schools.</a:t>
            </a:r>
            <a:endParaRPr lang="ko-KR" altLang="en-US" sz="1400" dirty="0">
              <a:solidFill>
                <a:schemeClr val="tx1">
                  <a:lumMod val="75000"/>
                  <a:lumOff val="25000"/>
                </a:schemeClr>
              </a:solidFill>
              <a:latin typeface="Adobe Devanagari" panose="02040503050201020203" pitchFamily="18" charset="0"/>
              <a:cs typeface="Adobe Devanagari" panose="02040503050201020203" pitchFamily="18" charset="0"/>
            </a:endParaRPr>
          </a:p>
        </p:txBody>
      </p:sp>
      <p:grpSp>
        <p:nvGrpSpPr>
          <p:cNvPr id="8" name="Group 7">
            <a:extLst>
              <a:ext uri="{FF2B5EF4-FFF2-40B4-BE49-F238E27FC236}">
                <a16:creationId xmlns:a16="http://schemas.microsoft.com/office/drawing/2014/main" id="{7A4E41F2-4D19-4067-9C8E-AE7E46855C9C}"/>
              </a:ext>
            </a:extLst>
          </p:cNvPr>
          <p:cNvGrpSpPr/>
          <p:nvPr/>
        </p:nvGrpSpPr>
        <p:grpSpPr>
          <a:xfrm>
            <a:off x="4737975" y="1844645"/>
            <a:ext cx="2555429" cy="2396893"/>
            <a:chOff x="728131" y="2276872"/>
            <a:chExt cx="2763749" cy="2592288"/>
          </a:xfrm>
        </p:grpSpPr>
        <p:sp>
          <p:nvSpPr>
            <p:cNvPr id="9" name="Block Arc 8">
              <a:extLst>
                <a:ext uri="{FF2B5EF4-FFF2-40B4-BE49-F238E27FC236}">
                  <a16:creationId xmlns:a16="http://schemas.microsoft.com/office/drawing/2014/main" id="{DC619D23-CA19-4111-8099-06645C917618}"/>
                </a:ext>
              </a:extLst>
            </p:cNvPr>
            <p:cNvSpPr/>
            <p:nvPr/>
          </p:nvSpPr>
          <p:spPr>
            <a:xfrm>
              <a:off x="899592" y="2276872"/>
              <a:ext cx="2592288" cy="2592288"/>
            </a:xfrm>
            <a:prstGeom prst="blockArc">
              <a:avLst>
                <a:gd name="adj1" fmla="val 12214054"/>
                <a:gd name="adj2" fmla="val 9664598"/>
                <a:gd name="adj3" fmla="val 1481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10" name="TextBox 9">
              <a:extLst>
                <a:ext uri="{FF2B5EF4-FFF2-40B4-BE49-F238E27FC236}">
                  <a16:creationId xmlns:a16="http://schemas.microsoft.com/office/drawing/2014/main" id="{634FECEB-B930-44DD-902A-82AE1FEAC85D}"/>
                </a:ext>
              </a:extLst>
            </p:cNvPr>
            <p:cNvSpPr txBox="1"/>
            <p:nvPr/>
          </p:nvSpPr>
          <p:spPr>
            <a:xfrm>
              <a:off x="728131" y="3185929"/>
              <a:ext cx="704458" cy="699020"/>
            </a:xfrm>
            <a:prstGeom prst="rect">
              <a:avLst/>
            </a:prstGeom>
            <a:noFill/>
          </p:spPr>
          <p:txBody>
            <a:bodyPr wrap="square" rIns="0" rtlCol="0">
              <a:spAutoFit/>
            </a:bodyPr>
            <a:lstStyle/>
            <a:p>
              <a:pPr algn="ctr"/>
              <a:r>
                <a:rPr lang="en-US" altLang="ko-KR" sz="3600" b="1" dirty="0">
                  <a:solidFill>
                    <a:schemeClr val="accent4"/>
                  </a:solidFill>
                </a:rPr>
                <a:t>02</a:t>
              </a:r>
              <a:endParaRPr lang="ko-KR" altLang="en-US" sz="3600" b="1" dirty="0">
                <a:solidFill>
                  <a:schemeClr val="accent4"/>
                </a:solidFill>
              </a:endParaRPr>
            </a:p>
          </p:txBody>
        </p:sp>
      </p:grpSp>
      <p:sp>
        <p:nvSpPr>
          <p:cNvPr id="11" name="TextBox 10">
            <a:extLst>
              <a:ext uri="{FF2B5EF4-FFF2-40B4-BE49-F238E27FC236}">
                <a16:creationId xmlns:a16="http://schemas.microsoft.com/office/drawing/2014/main" id="{8F4CC199-E6DC-4C4A-9431-395A7249B69E}"/>
              </a:ext>
            </a:extLst>
          </p:cNvPr>
          <p:cNvSpPr txBox="1"/>
          <p:nvPr/>
        </p:nvSpPr>
        <p:spPr>
          <a:xfrm>
            <a:off x="4896512" y="4467800"/>
            <a:ext cx="2396892" cy="954107"/>
          </a:xfrm>
          <a:prstGeom prst="rect">
            <a:avLst/>
          </a:prstGeom>
          <a:noFill/>
        </p:spPr>
        <p:txBody>
          <a:bodyPr wrap="square" rtlCol="0">
            <a:spAutoFit/>
          </a:bodyPr>
          <a:lstStyle/>
          <a:p>
            <a:pPr algn="ct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Creating educational activities and a package with relevant educational material of which this presentation is part of.</a:t>
            </a:r>
            <a:endParaRPr lang="ko-KR" altLang="en-US" sz="1400" dirty="0">
              <a:solidFill>
                <a:schemeClr val="tx1">
                  <a:lumMod val="75000"/>
                  <a:lumOff val="25000"/>
                </a:schemeClr>
              </a:solidFill>
              <a:latin typeface="Adobe Devanagari" panose="02040503050201020203" pitchFamily="18" charset="0"/>
              <a:cs typeface="Adobe Devanagari" panose="02040503050201020203" pitchFamily="18" charset="0"/>
            </a:endParaRPr>
          </a:p>
        </p:txBody>
      </p:sp>
      <p:grpSp>
        <p:nvGrpSpPr>
          <p:cNvPr id="13" name="Group 12">
            <a:extLst>
              <a:ext uri="{FF2B5EF4-FFF2-40B4-BE49-F238E27FC236}">
                <a16:creationId xmlns:a16="http://schemas.microsoft.com/office/drawing/2014/main" id="{85330580-52E1-4D01-A3FB-AFD284633308}"/>
              </a:ext>
            </a:extLst>
          </p:cNvPr>
          <p:cNvGrpSpPr/>
          <p:nvPr/>
        </p:nvGrpSpPr>
        <p:grpSpPr>
          <a:xfrm>
            <a:off x="8607785" y="1848923"/>
            <a:ext cx="2555429" cy="2396893"/>
            <a:chOff x="728131" y="2276872"/>
            <a:chExt cx="2763749" cy="2592288"/>
          </a:xfrm>
        </p:grpSpPr>
        <p:sp>
          <p:nvSpPr>
            <p:cNvPr id="14" name="Block Arc 13">
              <a:extLst>
                <a:ext uri="{FF2B5EF4-FFF2-40B4-BE49-F238E27FC236}">
                  <a16:creationId xmlns:a16="http://schemas.microsoft.com/office/drawing/2014/main" id="{B9631074-C075-4E7E-8711-161FF035D5B8}"/>
                </a:ext>
              </a:extLst>
            </p:cNvPr>
            <p:cNvSpPr/>
            <p:nvPr/>
          </p:nvSpPr>
          <p:spPr>
            <a:xfrm>
              <a:off x="899592" y="2276872"/>
              <a:ext cx="2592288" cy="2592288"/>
            </a:xfrm>
            <a:prstGeom prst="blockArc">
              <a:avLst>
                <a:gd name="adj1" fmla="val 12214054"/>
                <a:gd name="adj2" fmla="val 9664598"/>
                <a:gd name="adj3" fmla="val 148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5" name="TextBox 14">
              <a:extLst>
                <a:ext uri="{FF2B5EF4-FFF2-40B4-BE49-F238E27FC236}">
                  <a16:creationId xmlns:a16="http://schemas.microsoft.com/office/drawing/2014/main" id="{DF11B619-6CAD-4D95-B8AD-B2A9A6F66FE1}"/>
                </a:ext>
              </a:extLst>
            </p:cNvPr>
            <p:cNvSpPr txBox="1"/>
            <p:nvPr/>
          </p:nvSpPr>
          <p:spPr>
            <a:xfrm>
              <a:off x="728131" y="3185929"/>
              <a:ext cx="704458" cy="699020"/>
            </a:xfrm>
            <a:prstGeom prst="rect">
              <a:avLst/>
            </a:prstGeom>
            <a:noFill/>
          </p:spPr>
          <p:txBody>
            <a:bodyPr wrap="square" rIns="0" rtlCol="0">
              <a:spAutoFit/>
            </a:bodyPr>
            <a:lstStyle/>
            <a:p>
              <a:pPr algn="ctr"/>
              <a:r>
                <a:rPr lang="en-US" altLang="ko-KR" sz="3600" b="1" dirty="0">
                  <a:solidFill>
                    <a:schemeClr val="accent3"/>
                  </a:solidFill>
                </a:rPr>
                <a:t>03</a:t>
              </a:r>
              <a:endParaRPr lang="ko-KR" altLang="en-US" sz="3600" b="1" dirty="0">
                <a:solidFill>
                  <a:schemeClr val="accent3"/>
                </a:solidFill>
              </a:endParaRPr>
            </a:p>
          </p:txBody>
        </p:sp>
      </p:grpSp>
      <p:sp>
        <p:nvSpPr>
          <p:cNvPr id="16" name="TextBox 15">
            <a:extLst>
              <a:ext uri="{FF2B5EF4-FFF2-40B4-BE49-F238E27FC236}">
                <a16:creationId xmlns:a16="http://schemas.microsoft.com/office/drawing/2014/main" id="{F3611CFD-749D-4C1C-9E99-D6B12CEA62F8}"/>
              </a:ext>
            </a:extLst>
          </p:cNvPr>
          <p:cNvSpPr txBox="1"/>
          <p:nvPr/>
        </p:nvSpPr>
        <p:spPr>
          <a:xfrm>
            <a:off x="8868984" y="4467800"/>
            <a:ext cx="2188552" cy="738664"/>
          </a:xfrm>
          <a:prstGeom prst="rect">
            <a:avLst/>
          </a:prstGeom>
          <a:noFill/>
        </p:spPr>
        <p:txBody>
          <a:bodyPr wrap="square" rtlCol="0">
            <a:spAutoFit/>
          </a:bodyPr>
          <a:lstStyle/>
          <a:p>
            <a:pPr algn="ct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Creation of an online educational platform (e-learning).</a:t>
            </a:r>
            <a:endParaRPr lang="ko-KR" altLang="en-US" sz="1400" dirty="0">
              <a:solidFill>
                <a:schemeClr val="tx1">
                  <a:lumMod val="75000"/>
                  <a:lumOff val="25000"/>
                </a:schemeClr>
              </a:solidFill>
              <a:latin typeface="Adobe Devanagari" panose="02040503050201020203" pitchFamily="18" charset="0"/>
              <a:cs typeface="Adobe Devanagari" panose="02040503050201020203" pitchFamily="18" charset="0"/>
            </a:endParaRPr>
          </a:p>
        </p:txBody>
      </p:sp>
      <p:grpSp>
        <p:nvGrpSpPr>
          <p:cNvPr id="21" name="Group 20">
            <a:extLst>
              <a:ext uri="{FF2B5EF4-FFF2-40B4-BE49-F238E27FC236}">
                <a16:creationId xmlns:a16="http://schemas.microsoft.com/office/drawing/2014/main" id="{8B4F8A92-F153-4258-92CD-CE9ECDB7F65B}"/>
              </a:ext>
            </a:extLst>
          </p:cNvPr>
          <p:cNvGrpSpPr/>
          <p:nvPr/>
        </p:nvGrpSpPr>
        <p:grpSpPr>
          <a:xfrm>
            <a:off x="9610437" y="2627128"/>
            <a:ext cx="708662" cy="708662"/>
            <a:chOff x="4266660" y="45289"/>
            <a:chExt cx="768290" cy="768290"/>
          </a:xfrm>
        </p:grpSpPr>
        <p:sp>
          <p:nvSpPr>
            <p:cNvPr id="22" name="Freeform: Shape 21">
              <a:extLst>
                <a:ext uri="{FF2B5EF4-FFF2-40B4-BE49-F238E27FC236}">
                  <a16:creationId xmlns:a16="http://schemas.microsoft.com/office/drawing/2014/main" id="{E8557F15-ABA4-4B71-BF03-2A59254BBB33}"/>
                </a:ext>
              </a:extLst>
            </p:cNvPr>
            <p:cNvSpPr/>
            <p:nvPr/>
          </p:nvSpPr>
          <p:spPr>
            <a:xfrm>
              <a:off x="4266660" y="45289"/>
              <a:ext cx="768290" cy="768290"/>
            </a:xfrm>
            <a:custGeom>
              <a:avLst/>
              <a:gdLst>
                <a:gd name="connsiteX0" fmla="*/ 583092 w 768290"/>
                <a:gd name="connsiteY0" fmla="*/ 51758 h 768290"/>
                <a:gd name="connsiteX1" fmla="*/ 573387 w 768290"/>
                <a:gd name="connsiteY1" fmla="*/ 131014 h 768290"/>
                <a:gd name="connsiteX2" fmla="*/ 596031 w 768290"/>
                <a:gd name="connsiteY2" fmla="*/ 164980 h 768290"/>
                <a:gd name="connsiteX3" fmla="*/ 700357 w 768290"/>
                <a:gd name="connsiteY3" fmla="*/ 188433 h 768290"/>
                <a:gd name="connsiteX4" fmla="*/ 709253 w 768290"/>
                <a:gd name="connsiteY4" fmla="*/ 215121 h 768290"/>
                <a:gd name="connsiteX5" fmla="*/ 671243 w 768290"/>
                <a:gd name="connsiteY5" fmla="*/ 265262 h 768290"/>
                <a:gd name="connsiteX6" fmla="*/ 674478 w 768290"/>
                <a:gd name="connsiteY6" fmla="*/ 293568 h 768290"/>
                <a:gd name="connsiteX7" fmla="*/ 775569 w 768290"/>
                <a:gd name="connsiteY7" fmla="*/ 388189 h 768290"/>
                <a:gd name="connsiteX8" fmla="*/ 706827 w 768290"/>
                <a:gd name="connsiteY8" fmla="*/ 417303 h 768290"/>
                <a:gd name="connsiteX9" fmla="*/ 686609 w 768290"/>
                <a:gd name="connsiteY9" fmla="*/ 463400 h 768290"/>
                <a:gd name="connsiteX10" fmla="*/ 723002 w 768290"/>
                <a:gd name="connsiteY10" fmla="*/ 580666 h 768290"/>
                <a:gd name="connsiteX11" fmla="*/ 635659 w 768290"/>
                <a:gd name="connsiteY11" fmla="*/ 571770 h 768290"/>
                <a:gd name="connsiteX12" fmla="*/ 613015 w 768290"/>
                <a:gd name="connsiteY12" fmla="*/ 587944 h 768290"/>
                <a:gd name="connsiteX13" fmla="*/ 581474 w 768290"/>
                <a:gd name="connsiteY13" fmla="*/ 719767 h 768290"/>
                <a:gd name="connsiteX14" fmla="*/ 511115 w 768290"/>
                <a:gd name="connsiteY14" fmla="*/ 670434 h 768290"/>
                <a:gd name="connsiteX15" fmla="*/ 480384 w 768290"/>
                <a:gd name="connsiteY15" fmla="*/ 673669 h 768290"/>
                <a:gd name="connsiteX16" fmla="*/ 385762 w 768290"/>
                <a:gd name="connsiteY16" fmla="*/ 773951 h 768290"/>
                <a:gd name="connsiteX17" fmla="*/ 350179 w 768290"/>
                <a:gd name="connsiteY17" fmla="*/ 692270 h 768290"/>
                <a:gd name="connsiteX18" fmla="*/ 324299 w 768290"/>
                <a:gd name="connsiteY18" fmla="*/ 680948 h 768290"/>
                <a:gd name="connsiteX19" fmla="*/ 210269 w 768290"/>
                <a:gd name="connsiteY19" fmla="*/ 716532 h 768290"/>
                <a:gd name="connsiteX20" fmla="*/ 192477 w 768290"/>
                <a:gd name="connsiteY20" fmla="*/ 701975 h 768290"/>
                <a:gd name="connsiteX21" fmla="*/ 202182 w 768290"/>
                <a:gd name="connsiteY21" fmla="*/ 637276 h 768290"/>
                <a:gd name="connsiteX22" fmla="*/ 182772 w 768290"/>
                <a:gd name="connsiteY22" fmla="*/ 609780 h 768290"/>
                <a:gd name="connsiteX23" fmla="*/ 50950 w 768290"/>
                <a:gd name="connsiteY23" fmla="*/ 579048 h 768290"/>
                <a:gd name="connsiteX24" fmla="*/ 103517 w 768290"/>
                <a:gd name="connsiteY24" fmla="*/ 508689 h 768290"/>
                <a:gd name="connsiteX25" fmla="*/ 101091 w 768290"/>
                <a:gd name="connsiteY25" fmla="*/ 480384 h 768290"/>
                <a:gd name="connsiteX26" fmla="*/ 0 w 768290"/>
                <a:gd name="connsiteY26" fmla="*/ 385763 h 768290"/>
                <a:gd name="connsiteX27" fmla="*/ 73594 w 768290"/>
                <a:gd name="connsiteY27" fmla="*/ 354222 h 768290"/>
                <a:gd name="connsiteX28" fmla="*/ 91386 w 768290"/>
                <a:gd name="connsiteY28" fmla="*/ 315403 h 768290"/>
                <a:gd name="connsiteX29" fmla="*/ 53376 w 768290"/>
                <a:gd name="connsiteY29" fmla="*/ 192477 h 768290"/>
                <a:gd name="connsiteX30" fmla="*/ 140718 w 768290"/>
                <a:gd name="connsiteY30" fmla="*/ 202182 h 768290"/>
                <a:gd name="connsiteX31" fmla="*/ 164171 w 768290"/>
                <a:gd name="connsiteY31" fmla="*/ 184390 h 768290"/>
                <a:gd name="connsiteX32" fmla="*/ 195712 w 768290"/>
                <a:gd name="connsiteY32" fmla="*/ 50950 h 768290"/>
                <a:gd name="connsiteX33" fmla="*/ 257984 w 768290"/>
                <a:gd name="connsiteY33" fmla="*/ 97856 h 768290"/>
                <a:gd name="connsiteX34" fmla="*/ 303272 w 768290"/>
                <a:gd name="connsiteY34" fmla="*/ 93004 h 768290"/>
                <a:gd name="connsiteX35" fmla="*/ 389806 w 768290"/>
                <a:gd name="connsiteY35" fmla="*/ 0 h 768290"/>
                <a:gd name="connsiteX36" fmla="*/ 422155 w 768290"/>
                <a:gd name="connsiteY36" fmla="*/ 74403 h 768290"/>
                <a:gd name="connsiteX37" fmla="*/ 457739 w 768290"/>
                <a:gd name="connsiteY37" fmla="*/ 91386 h 768290"/>
                <a:gd name="connsiteX38" fmla="*/ 583092 w 768290"/>
                <a:gd name="connsiteY38" fmla="*/ 51758 h 76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8290" h="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chemeClr val="accent3">
                <a:lumMod val="60000"/>
                <a:lumOff val="40000"/>
              </a:schemeClr>
            </a:solidFill>
            <a:ln w="808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459053A-56E8-47E7-9CF6-68099F6B6E41}"/>
                </a:ext>
              </a:extLst>
            </p:cNvPr>
            <p:cNvSpPr/>
            <p:nvPr/>
          </p:nvSpPr>
          <p:spPr>
            <a:xfrm>
              <a:off x="4418684" y="198118"/>
              <a:ext cx="460974" cy="460974"/>
            </a:xfrm>
            <a:custGeom>
              <a:avLst/>
              <a:gdLst>
                <a:gd name="connsiteX0" fmla="*/ 229695 w 460974"/>
                <a:gd name="connsiteY0" fmla="*/ 463421 h 460974"/>
                <a:gd name="connsiteX1" fmla="*/ 17 w 460974"/>
                <a:gd name="connsiteY1" fmla="*/ 230507 h 460974"/>
                <a:gd name="connsiteX2" fmla="*/ 240209 w 460974"/>
                <a:gd name="connsiteY2" fmla="*/ 20 h 460974"/>
                <a:gd name="connsiteX3" fmla="*/ 466652 w 460974"/>
                <a:gd name="connsiteY3" fmla="*/ 235360 h 460974"/>
                <a:gd name="connsiteX4" fmla="*/ 229695 w 460974"/>
                <a:gd name="connsiteY4" fmla="*/ 463421 h 46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74" h="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3"/>
            </a:solidFill>
            <a:ln w="8081" cap="flat">
              <a:noFill/>
              <a:prstDash val="solid"/>
              <a:miter/>
            </a:ln>
          </p:spPr>
          <p:txBody>
            <a:bodyPr rtlCol="0" anchor="ctr"/>
            <a:lstStyle/>
            <a:p>
              <a:endParaRPr lang="en-US"/>
            </a:p>
          </p:txBody>
        </p:sp>
      </p:grpSp>
      <p:grpSp>
        <p:nvGrpSpPr>
          <p:cNvPr id="24" name="Group 23">
            <a:extLst>
              <a:ext uri="{FF2B5EF4-FFF2-40B4-BE49-F238E27FC236}">
                <a16:creationId xmlns:a16="http://schemas.microsoft.com/office/drawing/2014/main" id="{0C04190D-DDDF-4003-A9CD-B40C412A8AB6}"/>
              </a:ext>
            </a:extLst>
          </p:cNvPr>
          <p:cNvGrpSpPr/>
          <p:nvPr/>
        </p:nvGrpSpPr>
        <p:grpSpPr>
          <a:xfrm>
            <a:off x="5847858" y="2692809"/>
            <a:ext cx="490202" cy="631074"/>
            <a:chOff x="8985075" y="-1608"/>
            <a:chExt cx="536688" cy="690919"/>
          </a:xfrm>
          <a:solidFill>
            <a:schemeClr val="accent4"/>
          </a:solidFill>
        </p:grpSpPr>
        <p:sp>
          <p:nvSpPr>
            <p:cNvPr id="25" name="Freeform: Shape 24">
              <a:extLst>
                <a:ext uri="{FF2B5EF4-FFF2-40B4-BE49-F238E27FC236}">
                  <a16:creationId xmlns:a16="http://schemas.microsoft.com/office/drawing/2014/main" id="{89801646-3CBF-4665-8905-AC515EABF42A}"/>
                </a:ext>
              </a:extLst>
            </p:cNvPr>
            <p:cNvSpPr/>
            <p:nvPr/>
          </p:nvSpPr>
          <p:spPr>
            <a:xfrm>
              <a:off x="9136495" y="102158"/>
              <a:ext cx="385268" cy="587153"/>
            </a:xfrm>
            <a:custGeom>
              <a:avLst/>
              <a:gdLst>
                <a:gd name="connsiteX0" fmla="*/ 356963 w 385268"/>
                <a:gd name="connsiteY0" fmla="*/ 438880 h 587153"/>
                <a:gd name="connsiteX1" fmla="*/ 278517 w 385268"/>
                <a:gd name="connsiteY1" fmla="*/ 527032 h 587153"/>
                <a:gd name="connsiteX2" fmla="*/ 356963 w 385268"/>
                <a:gd name="connsiteY2" fmla="*/ 438880 h 587153"/>
                <a:gd name="connsiteX3" fmla="*/ 202799 w 385268"/>
                <a:gd name="connsiteY3" fmla="*/ 45 h 587153"/>
                <a:gd name="connsiteX4" fmla="*/ 219479 w 385268"/>
                <a:gd name="connsiteY4" fmla="*/ 10255 h 587153"/>
                <a:gd name="connsiteX5" fmla="*/ 278517 w 385268"/>
                <a:gd name="connsiteY5" fmla="*/ 96788 h 587153"/>
                <a:gd name="connsiteX6" fmla="*/ 373946 w 385268"/>
                <a:gd name="connsiteY6" fmla="*/ 315144 h 587153"/>
                <a:gd name="connsiteX7" fmla="*/ 385268 w 385268"/>
                <a:gd name="connsiteY7" fmla="*/ 388738 h 587153"/>
                <a:gd name="connsiteX8" fmla="*/ 278517 w 385268"/>
                <a:gd name="connsiteY8" fmla="*/ 565041 h 587153"/>
                <a:gd name="connsiteX9" fmla="*/ 78761 w 385268"/>
                <a:gd name="connsiteY9" fmla="*/ 547249 h 587153"/>
                <a:gd name="connsiteX10" fmla="*/ 2741 w 385268"/>
                <a:gd name="connsiteY10" fmla="*/ 354772 h 587153"/>
                <a:gd name="connsiteX11" fmla="*/ 56117 w 385268"/>
                <a:gd name="connsiteY11" fmla="*/ 246403 h 587153"/>
                <a:gd name="connsiteX12" fmla="*/ 190365 w 385268"/>
                <a:gd name="connsiteY12" fmla="*/ 15916 h 587153"/>
                <a:gd name="connsiteX13" fmla="*/ 202799 w 385268"/>
                <a:gd name="connsiteY13" fmla="*/ 45 h 58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5268" h="587153">
                  <a:moveTo>
                    <a:pt x="356963" y="438880"/>
                  </a:moveTo>
                  <a:cubicBezTo>
                    <a:pt x="339980" y="476081"/>
                    <a:pt x="320570" y="510858"/>
                    <a:pt x="278517" y="527032"/>
                  </a:cubicBezTo>
                  <a:cubicBezTo>
                    <a:pt x="323805" y="522180"/>
                    <a:pt x="353728" y="487405"/>
                    <a:pt x="356963" y="438880"/>
                  </a:cubicBezTo>
                  <a:close/>
                  <a:moveTo>
                    <a:pt x="202799" y="45"/>
                  </a:moveTo>
                  <a:cubicBezTo>
                    <a:pt x="207752" y="-461"/>
                    <a:pt x="213413" y="3381"/>
                    <a:pt x="219479" y="10255"/>
                  </a:cubicBezTo>
                  <a:cubicBezTo>
                    <a:pt x="242933" y="36134"/>
                    <a:pt x="260725" y="66057"/>
                    <a:pt x="278517" y="96788"/>
                  </a:cubicBezTo>
                  <a:cubicBezTo>
                    <a:pt x="317335" y="166339"/>
                    <a:pt x="351302" y="238315"/>
                    <a:pt x="373946" y="315144"/>
                  </a:cubicBezTo>
                  <a:cubicBezTo>
                    <a:pt x="381225" y="339406"/>
                    <a:pt x="385268" y="363668"/>
                    <a:pt x="385268" y="388738"/>
                  </a:cubicBezTo>
                  <a:cubicBezTo>
                    <a:pt x="384460" y="467994"/>
                    <a:pt x="350493" y="528648"/>
                    <a:pt x="278517" y="565041"/>
                  </a:cubicBezTo>
                  <a:cubicBezTo>
                    <a:pt x="208966" y="599816"/>
                    <a:pt x="141033" y="593346"/>
                    <a:pt x="78761" y="547249"/>
                  </a:cubicBezTo>
                  <a:cubicBezTo>
                    <a:pt x="14872" y="499534"/>
                    <a:pt x="-8581" y="434027"/>
                    <a:pt x="2741" y="354772"/>
                  </a:cubicBezTo>
                  <a:cubicBezTo>
                    <a:pt x="9210" y="311909"/>
                    <a:pt x="29429" y="277943"/>
                    <a:pt x="56117" y="246403"/>
                  </a:cubicBezTo>
                  <a:cubicBezTo>
                    <a:pt x="114345" y="177661"/>
                    <a:pt x="162868" y="102449"/>
                    <a:pt x="190365" y="15916"/>
                  </a:cubicBezTo>
                  <a:cubicBezTo>
                    <a:pt x="193600" y="5403"/>
                    <a:pt x="197846" y="550"/>
                    <a:pt x="202799" y="45"/>
                  </a:cubicBezTo>
                  <a:close/>
                </a:path>
              </a:pathLst>
            </a:custGeom>
            <a:grpFill/>
            <a:ln w="808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0EAEC1E-B743-42CC-93A9-CB7B6F297FC4}"/>
                </a:ext>
              </a:extLst>
            </p:cNvPr>
            <p:cNvSpPr/>
            <p:nvPr/>
          </p:nvSpPr>
          <p:spPr>
            <a:xfrm>
              <a:off x="8985075" y="-1608"/>
              <a:ext cx="187403" cy="285604"/>
            </a:xfrm>
            <a:custGeom>
              <a:avLst/>
              <a:gdLst>
                <a:gd name="connsiteX0" fmla="*/ 356963 w 385268"/>
                <a:gd name="connsiteY0" fmla="*/ 438880 h 587153"/>
                <a:gd name="connsiteX1" fmla="*/ 278517 w 385268"/>
                <a:gd name="connsiteY1" fmla="*/ 527032 h 587153"/>
                <a:gd name="connsiteX2" fmla="*/ 356963 w 385268"/>
                <a:gd name="connsiteY2" fmla="*/ 438880 h 587153"/>
                <a:gd name="connsiteX3" fmla="*/ 202799 w 385268"/>
                <a:gd name="connsiteY3" fmla="*/ 45 h 587153"/>
                <a:gd name="connsiteX4" fmla="*/ 219479 w 385268"/>
                <a:gd name="connsiteY4" fmla="*/ 10255 h 587153"/>
                <a:gd name="connsiteX5" fmla="*/ 278517 w 385268"/>
                <a:gd name="connsiteY5" fmla="*/ 96788 h 587153"/>
                <a:gd name="connsiteX6" fmla="*/ 373946 w 385268"/>
                <a:gd name="connsiteY6" fmla="*/ 315144 h 587153"/>
                <a:gd name="connsiteX7" fmla="*/ 385268 w 385268"/>
                <a:gd name="connsiteY7" fmla="*/ 388738 h 587153"/>
                <a:gd name="connsiteX8" fmla="*/ 278517 w 385268"/>
                <a:gd name="connsiteY8" fmla="*/ 565041 h 587153"/>
                <a:gd name="connsiteX9" fmla="*/ 78761 w 385268"/>
                <a:gd name="connsiteY9" fmla="*/ 547249 h 587153"/>
                <a:gd name="connsiteX10" fmla="*/ 2741 w 385268"/>
                <a:gd name="connsiteY10" fmla="*/ 354772 h 587153"/>
                <a:gd name="connsiteX11" fmla="*/ 56117 w 385268"/>
                <a:gd name="connsiteY11" fmla="*/ 246403 h 587153"/>
                <a:gd name="connsiteX12" fmla="*/ 190365 w 385268"/>
                <a:gd name="connsiteY12" fmla="*/ 15916 h 587153"/>
                <a:gd name="connsiteX13" fmla="*/ 202799 w 385268"/>
                <a:gd name="connsiteY13" fmla="*/ 45 h 58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5268" h="587153">
                  <a:moveTo>
                    <a:pt x="356963" y="438880"/>
                  </a:moveTo>
                  <a:cubicBezTo>
                    <a:pt x="339980" y="476081"/>
                    <a:pt x="320570" y="510858"/>
                    <a:pt x="278517" y="527032"/>
                  </a:cubicBezTo>
                  <a:cubicBezTo>
                    <a:pt x="323805" y="522180"/>
                    <a:pt x="353728" y="487405"/>
                    <a:pt x="356963" y="438880"/>
                  </a:cubicBezTo>
                  <a:close/>
                  <a:moveTo>
                    <a:pt x="202799" y="45"/>
                  </a:moveTo>
                  <a:cubicBezTo>
                    <a:pt x="207752" y="-461"/>
                    <a:pt x="213413" y="3381"/>
                    <a:pt x="219479" y="10255"/>
                  </a:cubicBezTo>
                  <a:cubicBezTo>
                    <a:pt x="242933" y="36134"/>
                    <a:pt x="260725" y="66057"/>
                    <a:pt x="278517" y="96788"/>
                  </a:cubicBezTo>
                  <a:cubicBezTo>
                    <a:pt x="317335" y="166339"/>
                    <a:pt x="351302" y="238315"/>
                    <a:pt x="373946" y="315144"/>
                  </a:cubicBezTo>
                  <a:cubicBezTo>
                    <a:pt x="381225" y="339406"/>
                    <a:pt x="385268" y="363668"/>
                    <a:pt x="385268" y="388738"/>
                  </a:cubicBezTo>
                  <a:cubicBezTo>
                    <a:pt x="384460" y="467994"/>
                    <a:pt x="350493" y="528648"/>
                    <a:pt x="278517" y="565041"/>
                  </a:cubicBezTo>
                  <a:cubicBezTo>
                    <a:pt x="208966" y="599816"/>
                    <a:pt x="141033" y="593346"/>
                    <a:pt x="78761" y="547249"/>
                  </a:cubicBezTo>
                  <a:cubicBezTo>
                    <a:pt x="14872" y="499534"/>
                    <a:pt x="-8581" y="434027"/>
                    <a:pt x="2741" y="354772"/>
                  </a:cubicBezTo>
                  <a:cubicBezTo>
                    <a:pt x="9210" y="311909"/>
                    <a:pt x="29429" y="277943"/>
                    <a:pt x="56117" y="246403"/>
                  </a:cubicBezTo>
                  <a:cubicBezTo>
                    <a:pt x="114345" y="177661"/>
                    <a:pt x="162868" y="102449"/>
                    <a:pt x="190365" y="15916"/>
                  </a:cubicBezTo>
                  <a:cubicBezTo>
                    <a:pt x="193600" y="5403"/>
                    <a:pt x="197846" y="550"/>
                    <a:pt x="202799" y="45"/>
                  </a:cubicBezTo>
                  <a:close/>
                </a:path>
              </a:pathLst>
            </a:custGeom>
            <a:grpFill/>
            <a:ln w="8081" cap="flat">
              <a:noFill/>
              <a:prstDash val="solid"/>
              <a:miter/>
            </a:ln>
          </p:spPr>
          <p:txBody>
            <a:bodyPr rtlCol="0" anchor="ctr"/>
            <a:lstStyle/>
            <a:p>
              <a:endParaRPr lang="en-US"/>
            </a:p>
          </p:txBody>
        </p:sp>
      </p:grpSp>
      <p:grpSp>
        <p:nvGrpSpPr>
          <p:cNvPr id="27" name="Graphic 93">
            <a:extLst>
              <a:ext uri="{FF2B5EF4-FFF2-40B4-BE49-F238E27FC236}">
                <a16:creationId xmlns:a16="http://schemas.microsoft.com/office/drawing/2014/main" id="{C785412F-F852-4BF6-B9C8-302F050843B9}"/>
              </a:ext>
            </a:extLst>
          </p:cNvPr>
          <p:cNvGrpSpPr/>
          <p:nvPr/>
        </p:nvGrpSpPr>
        <p:grpSpPr>
          <a:xfrm>
            <a:off x="1736967" y="2753500"/>
            <a:ext cx="976359" cy="501140"/>
            <a:chOff x="2867025" y="1771650"/>
            <a:chExt cx="6457950" cy="3314700"/>
          </a:xfrm>
          <a:solidFill>
            <a:schemeClr val="accent1"/>
          </a:solidFill>
        </p:grpSpPr>
        <p:sp>
          <p:nvSpPr>
            <p:cNvPr id="28" name="Freeform: Shape 27">
              <a:extLst>
                <a:ext uri="{FF2B5EF4-FFF2-40B4-BE49-F238E27FC236}">
                  <a16:creationId xmlns:a16="http://schemas.microsoft.com/office/drawing/2014/main" id="{981F79C5-2A38-48B5-869A-12BDC2CE12B5}"/>
                </a:ext>
              </a:extLst>
            </p:cNvPr>
            <p:cNvSpPr/>
            <p:nvPr/>
          </p:nvSpPr>
          <p:spPr>
            <a:xfrm>
              <a:off x="3952359" y="1771799"/>
              <a:ext cx="4924425" cy="2000250"/>
            </a:xfrm>
            <a:custGeom>
              <a:avLst/>
              <a:gdLst>
                <a:gd name="connsiteX0" fmla="*/ 4816356 w 4924425"/>
                <a:gd name="connsiteY0" fmla="*/ 503723 h 2000250"/>
                <a:gd name="connsiteX1" fmla="*/ 3545721 w 4924425"/>
                <a:gd name="connsiteY1" fmla="*/ 1756 h 2000250"/>
                <a:gd name="connsiteX2" fmla="*/ 1398786 w 4924425"/>
                <a:gd name="connsiteY2" fmla="*/ 1522898 h 2000250"/>
                <a:gd name="connsiteX3" fmla="*/ 448191 w 4924425"/>
                <a:gd name="connsiteY3" fmla="*/ 1861036 h 2000250"/>
                <a:gd name="connsiteX4" fmla="*/ 72906 w 4924425"/>
                <a:gd name="connsiteY4" fmla="*/ 1776263 h 2000250"/>
                <a:gd name="connsiteX5" fmla="*/ 37663 w 4924425"/>
                <a:gd name="connsiteY5" fmla="*/ 1849606 h 2000250"/>
                <a:gd name="connsiteX6" fmla="*/ 1003498 w 4924425"/>
                <a:gd name="connsiteY6" fmla="*/ 1944856 h 2000250"/>
                <a:gd name="connsiteX7" fmla="*/ 3428563 w 4924425"/>
                <a:gd name="connsiteY7" fmla="*/ 254168 h 2000250"/>
                <a:gd name="connsiteX8" fmla="*/ 4616331 w 4924425"/>
                <a:gd name="connsiteY8" fmla="*/ 495151 h 2000250"/>
                <a:gd name="connsiteX9" fmla="*/ 4816356 w 4924425"/>
                <a:gd name="connsiteY9" fmla="*/ 503723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24425" h="2000250">
                  <a:moveTo>
                    <a:pt x="4816356" y="503723"/>
                  </a:moveTo>
                  <a:cubicBezTo>
                    <a:pt x="4614426" y="345608"/>
                    <a:pt x="4104839" y="-28724"/>
                    <a:pt x="3545721" y="1756"/>
                  </a:cubicBezTo>
                  <a:cubicBezTo>
                    <a:pt x="2733238" y="45571"/>
                    <a:pt x="2271276" y="718988"/>
                    <a:pt x="1398786" y="1522898"/>
                  </a:cubicBezTo>
                  <a:cubicBezTo>
                    <a:pt x="1044456" y="1849606"/>
                    <a:pt x="750133" y="1885801"/>
                    <a:pt x="448191" y="1861036"/>
                  </a:cubicBezTo>
                  <a:cubicBezTo>
                    <a:pt x="254833" y="1844843"/>
                    <a:pt x="199588" y="1760071"/>
                    <a:pt x="72906" y="1776263"/>
                  </a:cubicBezTo>
                  <a:cubicBezTo>
                    <a:pt x="-2342" y="1785788"/>
                    <a:pt x="-28059" y="1824841"/>
                    <a:pt x="37663" y="1849606"/>
                  </a:cubicBezTo>
                  <a:cubicBezTo>
                    <a:pt x="158631" y="1895326"/>
                    <a:pt x="477718" y="2100114"/>
                    <a:pt x="1003498" y="1944856"/>
                  </a:cubicBezTo>
                  <a:cubicBezTo>
                    <a:pt x="1836936" y="1697206"/>
                    <a:pt x="2517973" y="436096"/>
                    <a:pt x="3428563" y="254168"/>
                  </a:cubicBezTo>
                  <a:cubicBezTo>
                    <a:pt x="3926721" y="155108"/>
                    <a:pt x="4436309" y="376088"/>
                    <a:pt x="4616331" y="495151"/>
                  </a:cubicBezTo>
                  <a:cubicBezTo>
                    <a:pt x="4908748" y="686603"/>
                    <a:pt x="5031621" y="680888"/>
                    <a:pt x="4816356" y="503723"/>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BDB25FE-F02C-4986-B531-6C3D50A328DA}"/>
                </a:ext>
              </a:extLst>
            </p:cNvPr>
            <p:cNvSpPr/>
            <p:nvPr/>
          </p:nvSpPr>
          <p:spPr>
            <a:xfrm>
              <a:off x="2867057" y="2952853"/>
              <a:ext cx="4781550" cy="2124075"/>
            </a:xfrm>
            <a:custGeom>
              <a:avLst/>
              <a:gdLst>
                <a:gd name="connsiteX0" fmla="*/ 60928 w 4781550"/>
                <a:gd name="connsiteY0" fmla="*/ 811427 h 2124075"/>
                <a:gd name="connsiteX1" fmla="*/ 1222025 w 4781550"/>
                <a:gd name="connsiteY1" fmla="*/ 2005862 h 2124075"/>
                <a:gd name="connsiteX2" fmla="*/ 3521361 w 4781550"/>
                <a:gd name="connsiteY2" fmla="*/ 1166709 h 2124075"/>
                <a:gd name="connsiteX3" fmla="*/ 4294790 w 4781550"/>
                <a:gd name="connsiteY3" fmla="*/ 288504 h 2124075"/>
                <a:gd name="connsiteX4" fmla="*/ 4736750 w 4781550"/>
                <a:gd name="connsiteY4" fmla="*/ 87527 h 2124075"/>
                <a:gd name="connsiteX5" fmla="*/ 4673886 w 4781550"/>
                <a:gd name="connsiteY5" fmla="*/ 5612 h 2124075"/>
                <a:gd name="connsiteX6" fmla="*/ 3493738 w 4781550"/>
                <a:gd name="connsiteY6" fmla="*/ 829524 h 2124075"/>
                <a:gd name="connsiteX7" fmla="*/ 1367758 w 4781550"/>
                <a:gd name="connsiteY7" fmla="*/ 1776309 h 2124075"/>
                <a:gd name="connsiteX8" fmla="*/ 216185 w 4781550"/>
                <a:gd name="connsiteY8" fmla="*/ 794282 h 2124075"/>
                <a:gd name="connsiteX9" fmla="*/ 60928 w 4781550"/>
                <a:gd name="connsiteY9" fmla="*/ 811427 h 21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1550" h="2124075">
                  <a:moveTo>
                    <a:pt x="60928" y="811427"/>
                  </a:moveTo>
                  <a:cubicBezTo>
                    <a:pt x="239045" y="1165757"/>
                    <a:pt x="554323" y="1754402"/>
                    <a:pt x="1222025" y="2005862"/>
                  </a:cubicBezTo>
                  <a:cubicBezTo>
                    <a:pt x="1984025" y="2292564"/>
                    <a:pt x="2795555" y="2114447"/>
                    <a:pt x="3521361" y="1166709"/>
                  </a:cubicBezTo>
                  <a:cubicBezTo>
                    <a:pt x="3869023" y="713319"/>
                    <a:pt x="4041425" y="431379"/>
                    <a:pt x="4294790" y="288504"/>
                  </a:cubicBezTo>
                  <a:cubicBezTo>
                    <a:pt x="4554823" y="141819"/>
                    <a:pt x="4627213" y="141819"/>
                    <a:pt x="4736750" y="87527"/>
                  </a:cubicBezTo>
                  <a:cubicBezTo>
                    <a:pt x="4804378" y="54189"/>
                    <a:pt x="4819618" y="-21058"/>
                    <a:pt x="4673886" y="5612"/>
                  </a:cubicBezTo>
                  <a:cubicBezTo>
                    <a:pt x="4180490" y="97052"/>
                    <a:pt x="3946175" y="340892"/>
                    <a:pt x="3493738" y="829524"/>
                  </a:cubicBezTo>
                  <a:cubicBezTo>
                    <a:pt x="2636488" y="1755354"/>
                    <a:pt x="2274538" y="1970619"/>
                    <a:pt x="1367758" y="1776309"/>
                  </a:cubicBezTo>
                  <a:cubicBezTo>
                    <a:pt x="738155" y="1639149"/>
                    <a:pt x="345725" y="967637"/>
                    <a:pt x="216185" y="794282"/>
                  </a:cubicBezTo>
                  <a:cubicBezTo>
                    <a:pt x="6635" y="513294"/>
                    <a:pt x="-61945" y="528534"/>
                    <a:pt x="60928" y="811427"/>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CC232C8-518E-4F5F-8C7C-CD1C45BF8506}"/>
                </a:ext>
              </a:extLst>
            </p:cNvPr>
            <p:cNvSpPr/>
            <p:nvPr/>
          </p:nvSpPr>
          <p:spPr>
            <a:xfrm>
              <a:off x="3097529" y="2204085"/>
              <a:ext cx="6229350" cy="2381250"/>
            </a:xfrm>
            <a:custGeom>
              <a:avLst/>
              <a:gdLst>
                <a:gd name="connsiteX0" fmla="*/ 25719 w 6229350"/>
                <a:gd name="connsiteY0" fmla="*/ 330517 h 2381250"/>
                <a:gd name="connsiteX1" fmla="*/ 1000126 w 6229350"/>
                <a:gd name="connsiteY1" fmla="*/ 2107883 h 2381250"/>
                <a:gd name="connsiteX2" fmla="*/ 3358516 w 6229350"/>
                <a:gd name="connsiteY2" fmla="*/ 1084898 h 2381250"/>
                <a:gd name="connsiteX3" fmla="*/ 4532949 w 6229350"/>
                <a:gd name="connsiteY3" fmla="*/ 415290 h 2381250"/>
                <a:gd name="connsiteX4" fmla="*/ 5518786 w 6229350"/>
                <a:gd name="connsiteY4" fmla="*/ 726757 h 2381250"/>
                <a:gd name="connsiteX5" fmla="*/ 5325429 w 6229350"/>
                <a:gd name="connsiteY5" fmla="*/ 2019300 h 2381250"/>
                <a:gd name="connsiteX6" fmla="*/ 4798697 w 6229350"/>
                <a:gd name="connsiteY6" fmla="*/ 1522095 h 2381250"/>
                <a:gd name="connsiteX7" fmla="*/ 5192079 w 6229350"/>
                <a:gd name="connsiteY7" fmla="*/ 1128712 h 2381250"/>
                <a:gd name="connsiteX8" fmla="*/ 5470209 w 6229350"/>
                <a:gd name="connsiteY8" fmla="*/ 1330643 h 2381250"/>
                <a:gd name="connsiteX9" fmla="*/ 5098734 w 6229350"/>
                <a:gd name="connsiteY9" fmla="*/ 1575435 h 2381250"/>
                <a:gd name="connsiteX10" fmla="*/ 5379722 w 6229350"/>
                <a:gd name="connsiteY10" fmla="*/ 1746885 h 2381250"/>
                <a:gd name="connsiteX11" fmla="*/ 5694047 w 6229350"/>
                <a:gd name="connsiteY11" fmla="*/ 1315403 h 2381250"/>
                <a:gd name="connsiteX12" fmla="*/ 5046347 w 6229350"/>
                <a:gd name="connsiteY12" fmla="*/ 864870 h 2381250"/>
                <a:gd name="connsiteX13" fmla="*/ 4449129 w 6229350"/>
                <a:gd name="connsiteY13" fmla="*/ 1474470 h 2381250"/>
                <a:gd name="connsiteX14" fmla="*/ 5313047 w 6229350"/>
                <a:gd name="connsiteY14" fmla="*/ 2382203 h 2381250"/>
                <a:gd name="connsiteX15" fmla="*/ 6136007 w 6229350"/>
                <a:gd name="connsiteY15" fmla="*/ 1859280 h 2381250"/>
                <a:gd name="connsiteX16" fmla="*/ 5916932 w 6229350"/>
                <a:gd name="connsiteY16" fmla="*/ 547688 h 2381250"/>
                <a:gd name="connsiteX17" fmla="*/ 4589147 w 6229350"/>
                <a:gd name="connsiteY17" fmla="*/ 0 h 2381250"/>
                <a:gd name="connsiteX18" fmla="*/ 3239454 w 6229350"/>
                <a:gd name="connsiteY18" fmla="*/ 626745 h 2381250"/>
                <a:gd name="connsiteX19" fmla="*/ 1113474 w 6229350"/>
                <a:gd name="connsiteY19" fmla="*/ 1830705 h 2381250"/>
                <a:gd name="connsiteX20" fmla="*/ 144781 w 6229350"/>
                <a:gd name="connsiteY20" fmla="*/ 279082 h 2381250"/>
                <a:gd name="connsiteX21" fmla="*/ 25719 w 6229350"/>
                <a:gd name="connsiteY21" fmla="*/ 330517 h 238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29350" h="2381250">
                  <a:moveTo>
                    <a:pt x="25719" y="330517"/>
                  </a:moveTo>
                  <a:cubicBezTo>
                    <a:pt x="-114299" y="1200150"/>
                    <a:pt x="332424" y="1857375"/>
                    <a:pt x="1000126" y="2107883"/>
                  </a:cubicBezTo>
                  <a:cubicBezTo>
                    <a:pt x="1762126" y="2394585"/>
                    <a:pt x="2336484" y="2121218"/>
                    <a:pt x="3358516" y="1084898"/>
                  </a:cubicBezTo>
                  <a:cubicBezTo>
                    <a:pt x="3822384" y="614363"/>
                    <a:pt x="4031934" y="507682"/>
                    <a:pt x="4532949" y="415290"/>
                  </a:cubicBezTo>
                  <a:cubicBezTo>
                    <a:pt x="4652964" y="393382"/>
                    <a:pt x="5161599" y="481013"/>
                    <a:pt x="5518786" y="726757"/>
                  </a:cubicBezTo>
                  <a:cubicBezTo>
                    <a:pt x="5968366" y="1035368"/>
                    <a:pt x="5968366" y="1968818"/>
                    <a:pt x="5325429" y="2019300"/>
                  </a:cubicBezTo>
                  <a:cubicBezTo>
                    <a:pt x="5155884" y="2032635"/>
                    <a:pt x="4754882" y="1919287"/>
                    <a:pt x="4798697" y="1522095"/>
                  </a:cubicBezTo>
                  <a:cubicBezTo>
                    <a:pt x="4806316" y="1453515"/>
                    <a:pt x="4834891" y="1163003"/>
                    <a:pt x="5192079" y="1128712"/>
                  </a:cubicBezTo>
                  <a:cubicBezTo>
                    <a:pt x="5227322" y="1124903"/>
                    <a:pt x="5465447" y="1211580"/>
                    <a:pt x="5470209" y="1330643"/>
                  </a:cubicBezTo>
                  <a:cubicBezTo>
                    <a:pt x="5488307" y="1765935"/>
                    <a:pt x="5145407" y="1486853"/>
                    <a:pt x="5098734" y="1575435"/>
                  </a:cubicBezTo>
                  <a:cubicBezTo>
                    <a:pt x="5060634" y="1647825"/>
                    <a:pt x="5215891" y="1764030"/>
                    <a:pt x="5379722" y="1746885"/>
                  </a:cubicBezTo>
                  <a:cubicBezTo>
                    <a:pt x="5620704" y="1721168"/>
                    <a:pt x="5722622" y="1493520"/>
                    <a:pt x="5694047" y="1315403"/>
                  </a:cubicBezTo>
                  <a:cubicBezTo>
                    <a:pt x="5626419" y="892493"/>
                    <a:pt x="5255897" y="820103"/>
                    <a:pt x="5046347" y="864870"/>
                  </a:cubicBezTo>
                  <a:cubicBezTo>
                    <a:pt x="4565334" y="966787"/>
                    <a:pt x="4459606" y="1340168"/>
                    <a:pt x="4449129" y="1474470"/>
                  </a:cubicBezTo>
                  <a:cubicBezTo>
                    <a:pt x="4385312" y="2303145"/>
                    <a:pt x="5052061" y="2382203"/>
                    <a:pt x="5313047" y="2382203"/>
                  </a:cubicBezTo>
                  <a:cubicBezTo>
                    <a:pt x="5772152" y="2382203"/>
                    <a:pt x="6018849" y="2139315"/>
                    <a:pt x="6136007" y="1859280"/>
                  </a:cubicBezTo>
                  <a:cubicBezTo>
                    <a:pt x="6297932" y="1473518"/>
                    <a:pt x="6264594" y="1008698"/>
                    <a:pt x="5916932" y="547688"/>
                  </a:cubicBezTo>
                  <a:cubicBezTo>
                    <a:pt x="5782629" y="370523"/>
                    <a:pt x="5327334" y="0"/>
                    <a:pt x="4589147" y="0"/>
                  </a:cubicBezTo>
                  <a:cubicBezTo>
                    <a:pt x="4246247" y="0"/>
                    <a:pt x="3691891" y="139065"/>
                    <a:pt x="3239454" y="626745"/>
                  </a:cubicBezTo>
                  <a:cubicBezTo>
                    <a:pt x="2382204" y="1552575"/>
                    <a:pt x="2020254" y="2025015"/>
                    <a:pt x="1113474" y="1830705"/>
                  </a:cubicBezTo>
                  <a:cubicBezTo>
                    <a:pt x="485776" y="1696403"/>
                    <a:pt x="8574" y="984885"/>
                    <a:pt x="144781" y="279082"/>
                  </a:cubicBezTo>
                  <a:cubicBezTo>
                    <a:pt x="199074" y="0"/>
                    <a:pt x="100014" y="3810"/>
                    <a:pt x="25719" y="330517"/>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900351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3836DEC-6847-4A18-9021-A9D91886A78E}"/>
              </a:ext>
            </a:extLst>
          </p:cNvPr>
          <p:cNvGrpSpPr/>
          <p:nvPr/>
        </p:nvGrpSpPr>
        <p:grpSpPr>
          <a:xfrm>
            <a:off x="868164" y="1840369"/>
            <a:ext cx="2555429" cy="2396893"/>
            <a:chOff x="728131" y="2276872"/>
            <a:chExt cx="2763749" cy="2592288"/>
          </a:xfrm>
        </p:grpSpPr>
        <p:sp>
          <p:nvSpPr>
            <p:cNvPr id="4" name="Block Arc 3">
              <a:extLst>
                <a:ext uri="{FF2B5EF4-FFF2-40B4-BE49-F238E27FC236}">
                  <a16:creationId xmlns:a16="http://schemas.microsoft.com/office/drawing/2014/main" id="{51BF68A7-1992-40F1-9BFE-741E7EAE165E}"/>
                </a:ext>
              </a:extLst>
            </p:cNvPr>
            <p:cNvSpPr/>
            <p:nvPr/>
          </p:nvSpPr>
          <p:spPr>
            <a:xfrm>
              <a:off x="899592" y="2276872"/>
              <a:ext cx="2592288" cy="2592288"/>
            </a:xfrm>
            <a:prstGeom prst="blockArc">
              <a:avLst>
                <a:gd name="adj1" fmla="val 12214054"/>
                <a:gd name="adj2" fmla="val 9664598"/>
                <a:gd name="adj3" fmla="val 148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5" name="TextBox 4">
              <a:extLst>
                <a:ext uri="{FF2B5EF4-FFF2-40B4-BE49-F238E27FC236}">
                  <a16:creationId xmlns:a16="http://schemas.microsoft.com/office/drawing/2014/main" id="{93F3E97E-A1A3-4B37-8D92-649D5E6B03E2}"/>
                </a:ext>
              </a:extLst>
            </p:cNvPr>
            <p:cNvSpPr txBox="1"/>
            <p:nvPr/>
          </p:nvSpPr>
          <p:spPr>
            <a:xfrm>
              <a:off x="728131" y="3185929"/>
              <a:ext cx="704458" cy="699020"/>
            </a:xfrm>
            <a:prstGeom prst="rect">
              <a:avLst/>
            </a:prstGeom>
            <a:noFill/>
          </p:spPr>
          <p:txBody>
            <a:bodyPr wrap="square" rIns="0" rtlCol="0">
              <a:spAutoFit/>
            </a:bodyPr>
            <a:lstStyle/>
            <a:p>
              <a:pPr algn="ctr"/>
              <a:r>
                <a:rPr lang="en-US" altLang="ko-KR" sz="3600" b="1" dirty="0">
                  <a:solidFill>
                    <a:schemeClr val="accent1"/>
                  </a:solidFill>
                </a:rPr>
                <a:t>04</a:t>
              </a:r>
              <a:endParaRPr lang="ko-KR" altLang="en-US" sz="3600" b="1" dirty="0">
                <a:solidFill>
                  <a:schemeClr val="accent1"/>
                </a:solidFill>
              </a:endParaRPr>
            </a:p>
          </p:txBody>
        </p:sp>
      </p:grpSp>
      <p:sp>
        <p:nvSpPr>
          <p:cNvPr id="6" name="TextBox 5">
            <a:extLst>
              <a:ext uri="{FF2B5EF4-FFF2-40B4-BE49-F238E27FC236}">
                <a16:creationId xmlns:a16="http://schemas.microsoft.com/office/drawing/2014/main" id="{6817D32B-C8B6-4EE2-A566-EDA2F682AEC7}"/>
              </a:ext>
            </a:extLst>
          </p:cNvPr>
          <p:cNvSpPr txBox="1"/>
          <p:nvPr/>
        </p:nvSpPr>
        <p:spPr>
          <a:xfrm>
            <a:off x="1026701" y="4463524"/>
            <a:ext cx="2396892" cy="1323439"/>
          </a:xfrm>
          <a:prstGeom prst="rect">
            <a:avLst/>
          </a:prstGeom>
          <a:noFill/>
        </p:spPr>
        <p:txBody>
          <a:bodyPr wrap="square" rtlCol="0">
            <a:spAutoFit/>
          </a:bodyPr>
          <a:lstStyle/>
          <a:p>
            <a:pPr algn="ctr"/>
            <a:r>
              <a:rPr lang="en-US" altLang="ko-KR" sz="1600" dirty="0">
                <a:solidFill>
                  <a:schemeClr val="tx1">
                    <a:lumMod val="75000"/>
                    <a:lumOff val="25000"/>
                  </a:schemeClr>
                </a:solidFill>
                <a:latin typeface="Adobe Devanagari" panose="02040503050201020203" pitchFamily="18" charset="0"/>
                <a:cs typeface="Adobe Devanagari" panose="02040503050201020203" pitchFamily="18" charset="0"/>
              </a:rPr>
              <a:t>Implementation of an awareness campaign which will be addressed to the students of the schools but also to the general public.</a:t>
            </a:r>
            <a:endParaRPr lang="ko-KR" altLang="en-US" sz="1600" dirty="0">
              <a:solidFill>
                <a:schemeClr val="tx1">
                  <a:lumMod val="75000"/>
                  <a:lumOff val="25000"/>
                </a:schemeClr>
              </a:solidFill>
              <a:latin typeface="Adobe Devanagari" panose="02040503050201020203" pitchFamily="18" charset="0"/>
              <a:cs typeface="Adobe Devanagari" panose="02040503050201020203" pitchFamily="18" charset="0"/>
            </a:endParaRPr>
          </a:p>
        </p:txBody>
      </p:sp>
      <p:grpSp>
        <p:nvGrpSpPr>
          <p:cNvPr id="8" name="Group 7">
            <a:extLst>
              <a:ext uri="{FF2B5EF4-FFF2-40B4-BE49-F238E27FC236}">
                <a16:creationId xmlns:a16="http://schemas.microsoft.com/office/drawing/2014/main" id="{7A4E41F2-4D19-4067-9C8E-AE7E46855C9C}"/>
              </a:ext>
            </a:extLst>
          </p:cNvPr>
          <p:cNvGrpSpPr/>
          <p:nvPr/>
        </p:nvGrpSpPr>
        <p:grpSpPr>
          <a:xfrm>
            <a:off x="4737975" y="1844645"/>
            <a:ext cx="2555429" cy="2396893"/>
            <a:chOff x="728131" y="2276872"/>
            <a:chExt cx="2763749" cy="2592288"/>
          </a:xfrm>
        </p:grpSpPr>
        <p:sp>
          <p:nvSpPr>
            <p:cNvPr id="9" name="Block Arc 8">
              <a:extLst>
                <a:ext uri="{FF2B5EF4-FFF2-40B4-BE49-F238E27FC236}">
                  <a16:creationId xmlns:a16="http://schemas.microsoft.com/office/drawing/2014/main" id="{DC619D23-CA19-4111-8099-06645C917618}"/>
                </a:ext>
              </a:extLst>
            </p:cNvPr>
            <p:cNvSpPr/>
            <p:nvPr/>
          </p:nvSpPr>
          <p:spPr>
            <a:xfrm>
              <a:off x="899592" y="2276872"/>
              <a:ext cx="2592288" cy="2592288"/>
            </a:xfrm>
            <a:prstGeom prst="blockArc">
              <a:avLst>
                <a:gd name="adj1" fmla="val 12214054"/>
                <a:gd name="adj2" fmla="val 9664598"/>
                <a:gd name="adj3" fmla="val 1481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10" name="TextBox 9">
              <a:extLst>
                <a:ext uri="{FF2B5EF4-FFF2-40B4-BE49-F238E27FC236}">
                  <a16:creationId xmlns:a16="http://schemas.microsoft.com/office/drawing/2014/main" id="{634FECEB-B930-44DD-902A-82AE1FEAC85D}"/>
                </a:ext>
              </a:extLst>
            </p:cNvPr>
            <p:cNvSpPr txBox="1"/>
            <p:nvPr/>
          </p:nvSpPr>
          <p:spPr>
            <a:xfrm>
              <a:off x="728131" y="3185929"/>
              <a:ext cx="704458" cy="699020"/>
            </a:xfrm>
            <a:prstGeom prst="rect">
              <a:avLst/>
            </a:prstGeom>
            <a:noFill/>
          </p:spPr>
          <p:txBody>
            <a:bodyPr wrap="square" rIns="0" rtlCol="0">
              <a:spAutoFit/>
            </a:bodyPr>
            <a:lstStyle/>
            <a:p>
              <a:pPr algn="ctr"/>
              <a:r>
                <a:rPr lang="en-US" altLang="ko-KR" sz="3600" b="1" dirty="0">
                  <a:solidFill>
                    <a:schemeClr val="accent4"/>
                  </a:solidFill>
                </a:rPr>
                <a:t>05</a:t>
              </a:r>
              <a:endParaRPr lang="ko-KR" altLang="en-US" sz="3600" b="1" dirty="0">
                <a:solidFill>
                  <a:schemeClr val="accent4"/>
                </a:solidFill>
              </a:endParaRPr>
            </a:p>
          </p:txBody>
        </p:sp>
      </p:grpSp>
      <p:sp>
        <p:nvSpPr>
          <p:cNvPr id="11" name="TextBox 10">
            <a:extLst>
              <a:ext uri="{FF2B5EF4-FFF2-40B4-BE49-F238E27FC236}">
                <a16:creationId xmlns:a16="http://schemas.microsoft.com/office/drawing/2014/main" id="{8F4CC199-E6DC-4C4A-9431-395A7249B69E}"/>
              </a:ext>
            </a:extLst>
          </p:cNvPr>
          <p:cNvSpPr txBox="1"/>
          <p:nvPr/>
        </p:nvSpPr>
        <p:spPr>
          <a:xfrm>
            <a:off x="4588042" y="4467800"/>
            <a:ext cx="3096126" cy="1384995"/>
          </a:xfrm>
          <a:prstGeom prst="rect">
            <a:avLst/>
          </a:prstGeom>
          <a:noFill/>
        </p:spPr>
        <p:txBody>
          <a:bodyPr wrap="square" rtlCol="0">
            <a:spAutoFit/>
          </a:bodyPr>
          <a:lstStyle/>
          <a:p>
            <a:pPr algn="ct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Development and implementation of the </a:t>
            </a:r>
            <a:r>
              <a:rPr lang="en-US" altLang="ko-KR" sz="1400" b="1" dirty="0">
                <a:solidFill>
                  <a:schemeClr val="tx1">
                    <a:lumMod val="75000"/>
                    <a:lumOff val="25000"/>
                  </a:schemeClr>
                </a:solidFill>
                <a:latin typeface="Adobe Devanagari" panose="02040503050201020203" pitchFamily="18" charset="0"/>
                <a:cs typeface="Adobe Devanagari" panose="02040503050201020203" pitchFamily="18" charset="0"/>
              </a:rPr>
              <a:t>"LED Model</a:t>
            </a: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 in order to establish methods and encourage actions that will contribute to increasing the use of RES and improving the energy efficiency of public school buildings.</a:t>
            </a:r>
            <a:endParaRPr lang="ko-KR" altLang="en-US" sz="1400" dirty="0">
              <a:solidFill>
                <a:schemeClr val="tx1">
                  <a:lumMod val="75000"/>
                  <a:lumOff val="25000"/>
                </a:schemeClr>
              </a:solidFill>
              <a:latin typeface="Adobe Devanagari" panose="02040503050201020203" pitchFamily="18" charset="0"/>
              <a:cs typeface="Adobe Devanagari" panose="02040503050201020203" pitchFamily="18" charset="0"/>
            </a:endParaRPr>
          </a:p>
        </p:txBody>
      </p:sp>
      <p:grpSp>
        <p:nvGrpSpPr>
          <p:cNvPr id="13" name="Group 12">
            <a:extLst>
              <a:ext uri="{FF2B5EF4-FFF2-40B4-BE49-F238E27FC236}">
                <a16:creationId xmlns:a16="http://schemas.microsoft.com/office/drawing/2014/main" id="{85330580-52E1-4D01-A3FB-AFD284633308}"/>
              </a:ext>
            </a:extLst>
          </p:cNvPr>
          <p:cNvGrpSpPr/>
          <p:nvPr/>
        </p:nvGrpSpPr>
        <p:grpSpPr>
          <a:xfrm>
            <a:off x="8607785" y="1848923"/>
            <a:ext cx="2555429" cy="2396893"/>
            <a:chOff x="728131" y="2276872"/>
            <a:chExt cx="2763749" cy="2592288"/>
          </a:xfrm>
        </p:grpSpPr>
        <p:sp>
          <p:nvSpPr>
            <p:cNvPr id="14" name="Block Arc 13">
              <a:extLst>
                <a:ext uri="{FF2B5EF4-FFF2-40B4-BE49-F238E27FC236}">
                  <a16:creationId xmlns:a16="http://schemas.microsoft.com/office/drawing/2014/main" id="{B9631074-C075-4E7E-8711-161FF035D5B8}"/>
                </a:ext>
              </a:extLst>
            </p:cNvPr>
            <p:cNvSpPr/>
            <p:nvPr/>
          </p:nvSpPr>
          <p:spPr>
            <a:xfrm>
              <a:off x="899592" y="2276872"/>
              <a:ext cx="2592288" cy="2592288"/>
            </a:xfrm>
            <a:prstGeom prst="blockArc">
              <a:avLst>
                <a:gd name="adj1" fmla="val 12214054"/>
                <a:gd name="adj2" fmla="val 9664598"/>
                <a:gd name="adj3" fmla="val 148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5" name="TextBox 14">
              <a:extLst>
                <a:ext uri="{FF2B5EF4-FFF2-40B4-BE49-F238E27FC236}">
                  <a16:creationId xmlns:a16="http://schemas.microsoft.com/office/drawing/2014/main" id="{DF11B619-6CAD-4D95-B8AD-B2A9A6F66FE1}"/>
                </a:ext>
              </a:extLst>
            </p:cNvPr>
            <p:cNvSpPr txBox="1"/>
            <p:nvPr/>
          </p:nvSpPr>
          <p:spPr>
            <a:xfrm>
              <a:off x="728131" y="3185929"/>
              <a:ext cx="704458" cy="699020"/>
            </a:xfrm>
            <a:prstGeom prst="rect">
              <a:avLst/>
            </a:prstGeom>
            <a:noFill/>
          </p:spPr>
          <p:txBody>
            <a:bodyPr wrap="square" rIns="0" rtlCol="0">
              <a:spAutoFit/>
            </a:bodyPr>
            <a:lstStyle/>
            <a:p>
              <a:pPr algn="ctr"/>
              <a:r>
                <a:rPr lang="en-US" altLang="ko-KR" sz="3600" b="1" dirty="0">
                  <a:solidFill>
                    <a:schemeClr val="accent3"/>
                  </a:solidFill>
                </a:rPr>
                <a:t>06</a:t>
              </a:r>
              <a:endParaRPr lang="ko-KR" altLang="en-US" sz="3600" b="1" dirty="0">
                <a:solidFill>
                  <a:schemeClr val="accent3"/>
                </a:solidFill>
              </a:endParaRPr>
            </a:p>
          </p:txBody>
        </p:sp>
      </p:grpSp>
      <p:sp>
        <p:nvSpPr>
          <p:cNvPr id="16" name="TextBox 15">
            <a:extLst>
              <a:ext uri="{FF2B5EF4-FFF2-40B4-BE49-F238E27FC236}">
                <a16:creationId xmlns:a16="http://schemas.microsoft.com/office/drawing/2014/main" id="{F3611CFD-749D-4C1C-9E99-D6B12CEA62F8}"/>
              </a:ext>
            </a:extLst>
          </p:cNvPr>
          <p:cNvSpPr txBox="1"/>
          <p:nvPr/>
        </p:nvSpPr>
        <p:spPr>
          <a:xfrm>
            <a:off x="8766322" y="4472078"/>
            <a:ext cx="2396892" cy="1169551"/>
          </a:xfrm>
          <a:prstGeom prst="rect">
            <a:avLst/>
          </a:prstGeom>
          <a:noFill/>
        </p:spPr>
        <p:txBody>
          <a:bodyPr wrap="square" rtlCol="0">
            <a:spAutoFit/>
          </a:bodyPr>
          <a:lstStyle/>
          <a:p>
            <a:pPr algn="ctr"/>
            <a:r>
              <a:rPr lang="en-US" altLang="ko-KR" sz="1400" b="1" dirty="0">
                <a:solidFill>
                  <a:schemeClr val="tx1">
                    <a:lumMod val="75000"/>
                    <a:lumOff val="25000"/>
                  </a:schemeClr>
                </a:solidFill>
                <a:latin typeface="Adobe Devanagari" panose="02040503050201020203" pitchFamily="18" charset="0"/>
                <a:cs typeface="Adobe Devanagari" panose="02040503050201020203" pitchFamily="18" charset="0"/>
              </a:rPr>
              <a:t>Pilot Applications </a:t>
            </a: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of the "LED Model" in three school buildings (1 in Greece and 2 in Albania) and installation of the necessary equipment.</a:t>
            </a:r>
            <a:endParaRPr lang="ko-KR" altLang="en-US" sz="1400" dirty="0">
              <a:solidFill>
                <a:schemeClr val="tx1">
                  <a:lumMod val="75000"/>
                  <a:lumOff val="25000"/>
                </a:schemeClr>
              </a:solidFill>
              <a:latin typeface="Adobe Devanagari" panose="02040503050201020203" pitchFamily="18" charset="0"/>
              <a:cs typeface="Adobe Devanagari" panose="02040503050201020203" pitchFamily="18" charset="0"/>
            </a:endParaRPr>
          </a:p>
        </p:txBody>
      </p:sp>
      <p:grpSp>
        <p:nvGrpSpPr>
          <p:cNvPr id="21" name="Group 20">
            <a:extLst>
              <a:ext uri="{FF2B5EF4-FFF2-40B4-BE49-F238E27FC236}">
                <a16:creationId xmlns:a16="http://schemas.microsoft.com/office/drawing/2014/main" id="{8B4F8A92-F153-4258-92CD-CE9ECDB7F65B}"/>
              </a:ext>
            </a:extLst>
          </p:cNvPr>
          <p:cNvGrpSpPr/>
          <p:nvPr/>
        </p:nvGrpSpPr>
        <p:grpSpPr>
          <a:xfrm>
            <a:off x="9630715" y="2618574"/>
            <a:ext cx="708662" cy="708662"/>
            <a:chOff x="4266660" y="45289"/>
            <a:chExt cx="768290" cy="768290"/>
          </a:xfrm>
        </p:grpSpPr>
        <p:sp>
          <p:nvSpPr>
            <p:cNvPr id="22" name="Freeform: Shape 21">
              <a:extLst>
                <a:ext uri="{FF2B5EF4-FFF2-40B4-BE49-F238E27FC236}">
                  <a16:creationId xmlns:a16="http://schemas.microsoft.com/office/drawing/2014/main" id="{E8557F15-ABA4-4B71-BF03-2A59254BBB33}"/>
                </a:ext>
              </a:extLst>
            </p:cNvPr>
            <p:cNvSpPr/>
            <p:nvPr/>
          </p:nvSpPr>
          <p:spPr>
            <a:xfrm>
              <a:off x="4266660" y="45289"/>
              <a:ext cx="768290" cy="768290"/>
            </a:xfrm>
            <a:custGeom>
              <a:avLst/>
              <a:gdLst>
                <a:gd name="connsiteX0" fmla="*/ 583092 w 768290"/>
                <a:gd name="connsiteY0" fmla="*/ 51758 h 768290"/>
                <a:gd name="connsiteX1" fmla="*/ 573387 w 768290"/>
                <a:gd name="connsiteY1" fmla="*/ 131014 h 768290"/>
                <a:gd name="connsiteX2" fmla="*/ 596031 w 768290"/>
                <a:gd name="connsiteY2" fmla="*/ 164980 h 768290"/>
                <a:gd name="connsiteX3" fmla="*/ 700357 w 768290"/>
                <a:gd name="connsiteY3" fmla="*/ 188433 h 768290"/>
                <a:gd name="connsiteX4" fmla="*/ 709253 w 768290"/>
                <a:gd name="connsiteY4" fmla="*/ 215121 h 768290"/>
                <a:gd name="connsiteX5" fmla="*/ 671243 w 768290"/>
                <a:gd name="connsiteY5" fmla="*/ 265262 h 768290"/>
                <a:gd name="connsiteX6" fmla="*/ 674478 w 768290"/>
                <a:gd name="connsiteY6" fmla="*/ 293568 h 768290"/>
                <a:gd name="connsiteX7" fmla="*/ 775569 w 768290"/>
                <a:gd name="connsiteY7" fmla="*/ 388189 h 768290"/>
                <a:gd name="connsiteX8" fmla="*/ 706827 w 768290"/>
                <a:gd name="connsiteY8" fmla="*/ 417303 h 768290"/>
                <a:gd name="connsiteX9" fmla="*/ 686609 w 768290"/>
                <a:gd name="connsiteY9" fmla="*/ 463400 h 768290"/>
                <a:gd name="connsiteX10" fmla="*/ 723002 w 768290"/>
                <a:gd name="connsiteY10" fmla="*/ 580666 h 768290"/>
                <a:gd name="connsiteX11" fmla="*/ 635659 w 768290"/>
                <a:gd name="connsiteY11" fmla="*/ 571770 h 768290"/>
                <a:gd name="connsiteX12" fmla="*/ 613015 w 768290"/>
                <a:gd name="connsiteY12" fmla="*/ 587944 h 768290"/>
                <a:gd name="connsiteX13" fmla="*/ 581474 w 768290"/>
                <a:gd name="connsiteY13" fmla="*/ 719767 h 768290"/>
                <a:gd name="connsiteX14" fmla="*/ 511115 w 768290"/>
                <a:gd name="connsiteY14" fmla="*/ 670434 h 768290"/>
                <a:gd name="connsiteX15" fmla="*/ 480384 w 768290"/>
                <a:gd name="connsiteY15" fmla="*/ 673669 h 768290"/>
                <a:gd name="connsiteX16" fmla="*/ 385762 w 768290"/>
                <a:gd name="connsiteY16" fmla="*/ 773951 h 768290"/>
                <a:gd name="connsiteX17" fmla="*/ 350179 w 768290"/>
                <a:gd name="connsiteY17" fmla="*/ 692270 h 768290"/>
                <a:gd name="connsiteX18" fmla="*/ 324299 w 768290"/>
                <a:gd name="connsiteY18" fmla="*/ 680948 h 768290"/>
                <a:gd name="connsiteX19" fmla="*/ 210269 w 768290"/>
                <a:gd name="connsiteY19" fmla="*/ 716532 h 768290"/>
                <a:gd name="connsiteX20" fmla="*/ 192477 w 768290"/>
                <a:gd name="connsiteY20" fmla="*/ 701975 h 768290"/>
                <a:gd name="connsiteX21" fmla="*/ 202182 w 768290"/>
                <a:gd name="connsiteY21" fmla="*/ 637276 h 768290"/>
                <a:gd name="connsiteX22" fmla="*/ 182772 w 768290"/>
                <a:gd name="connsiteY22" fmla="*/ 609780 h 768290"/>
                <a:gd name="connsiteX23" fmla="*/ 50950 w 768290"/>
                <a:gd name="connsiteY23" fmla="*/ 579048 h 768290"/>
                <a:gd name="connsiteX24" fmla="*/ 103517 w 768290"/>
                <a:gd name="connsiteY24" fmla="*/ 508689 h 768290"/>
                <a:gd name="connsiteX25" fmla="*/ 101091 w 768290"/>
                <a:gd name="connsiteY25" fmla="*/ 480384 h 768290"/>
                <a:gd name="connsiteX26" fmla="*/ 0 w 768290"/>
                <a:gd name="connsiteY26" fmla="*/ 385763 h 768290"/>
                <a:gd name="connsiteX27" fmla="*/ 73594 w 768290"/>
                <a:gd name="connsiteY27" fmla="*/ 354222 h 768290"/>
                <a:gd name="connsiteX28" fmla="*/ 91386 w 768290"/>
                <a:gd name="connsiteY28" fmla="*/ 315403 h 768290"/>
                <a:gd name="connsiteX29" fmla="*/ 53376 w 768290"/>
                <a:gd name="connsiteY29" fmla="*/ 192477 h 768290"/>
                <a:gd name="connsiteX30" fmla="*/ 140718 w 768290"/>
                <a:gd name="connsiteY30" fmla="*/ 202182 h 768290"/>
                <a:gd name="connsiteX31" fmla="*/ 164171 w 768290"/>
                <a:gd name="connsiteY31" fmla="*/ 184390 h 768290"/>
                <a:gd name="connsiteX32" fmla="*/ 195712 w 768290"/>
                <a:gd name="connsiteY32" fmla="*/ 50950 h 768290"/>
                <a:gd name="connsiteX33" fmla="*/ 257984 w 768290"/>
                <a:gd name="connsiteY33" fmla="*/ 97856 h 768290"/>
                <a:gd name="connsiteX34" fmla="*/ 303272 w 768290"/>
                <a:gd name="connsiteY34" fmla="*/ 93004 h 768290"/>
                <a:gd name="connsiteX35" fmla="*/ 389806 w 768290"/>
                <a:gd name="connsiteY35" fmla="*/ 0 h 768290"/>
                <a:gd name="connsiteX36" fmla="*/ 422155 w 768290"/>
                <a:gd name="connsiteY36" fmla="*/ 74403 h 768290"/>
                <a:gd name="connsiteX37" fmla="*/ 457739 w 768290"/>
                <a:gd name="connsiteY37" fmla="*/ 91386 h 768290"/>
                <a:gd name="connsiteX38" fmla="*/ 583092 w 768290"/>
                <a:gd name="connsiteY38" fmla="*/ 51758 h 76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8290" h="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chemeClr val="accent3">
                <a:lumMod val="60000"/>
                <a:lumOff val="40000"/>
              </a:schemeClr>
            </a:solidFill>
            <a:ln w="808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459053A-56E8-47E7-9CF6-68099F6B6E41}"/>
                </a:ext>
              </a:extLst>
            </p:cNvPr>
            <p:cNvSpPr/>
            <p:nvPr/>
          </p:nvSpPr>
          <p:spPr>
            <a:xfrm>
              <a:off x="4418684" y="198118"/>
              <a:ext cx="460974" cy="460974"/>
            </a:xfrm>
            <a:custGeom>
              <a:avLst/>
              <a:gdLst>
                <a:gd name="connsiteX0" fmla="*/ 229695 w 460974"/>
                <a:gd name="connsiteY0" fmla="*/ 463421 h 460974"/>
                <a:gd name="connsiteX1" fmla="*/ 17 w 460974"/>
                <a:gd name="connsiteY1" fmla="*/ 230507 h 460974"/>
                <a:gd name="connsiteX2" fmla="*/ 240209 w 460974"/>
                <a:gd name="connsiteY2" fmla="*/ 20 h 460974"/>
                <a:gd name="connsiteX3" fmla="*/ 466652 w 460974"/>
                <a:gd name="connsiteY3" fmla="*/ 235360 h 460974"/>
                <a:gd name="connsiteX4" fmla="*/ 229695 w 460974"/>
                <a:gd name="connsiteY4" fmla="*/ 463421 h 46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74" h="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3"/>
            </a:solidFill>
            <a:ln w="8081" cap="flat">
              <a:noFill/>
              <a:prstDash val="solid"/>
              <a:miter/>
            </a:ln>
          </p:spPr>
          <p:txBody>
            <a:bodyPr rtlCol="0" anchor="ctr"/>
            <a:lstStyle/>
            <a:p>
              <a:endParaRPr lang="en-US"/>
            </a:p>
          </p:txBody>
        </p:sp>
      </p:grpSp>
      <p:sp>
        <p:nvSpPr>
          <p:cNvPr id="32" name="Text Placeholder 1">
            <a:extLst>
              <a:ext uri="{FF2B5EF4-FFF2-40B4-BE49-F238E27FC236}">
                <a16:creationId xmlns:a16="http://schemas.microsoft.com/office/drawing/2014/main" id="{FD62F039-04B1-4A7D-A47C-06A845B05209}"/>
              </a:ext>
            </a:extLst>
          </p:cNvPr>
          <p:cNvSpPr>
            <a:spLocks noGrp="1"/>
          </p:cNvSpPr>
          <p:nvPr>
            <p:ph type="body" sz="quarter" idx="10"/>
          </p:nvPr>
        </p:nvSpPr>
        <p:spPr>
          <a:xfrm>
            <a:off x="144596" y="341957"/>
            <a:ext cx="11896726" cy="724247"/>
          </a:xfrm>
          <a:prstGeom prst="rect">
            <a:avLst/>
          </a:prstGeom>
        </p:spPr>
        <p:txBody>
          <a:bodyPr/>
          <a:lstStyle/>
          <a:p>
            <a:r>
              <a:rPr lang="en-US" sz="4800" dirty="0">
                <a:solidFill>
                  <a:schemeClr val="accent2"/>
                </a:solidFill>
              </a:rPr>
              <a:t>Presentation of the Project Actions (2)</a:t>
            </a:r>
          </a:p>
        </p:txBody>
      </p:sp>
      <p:sp>
        <p:nvSpPr>
          <p:cNvPr id="33" name="Freeform: Shape 27">
            <a:extLst>
              <a:ext uri="{FF2B5EF4-FFF2-40B4-BE49-F238E27FC236}">
                <a16:creationId xmlns:a16="http://schemas.microsoft.com/office/drawing/2014/main" id="{ECB3C42A-3ABA-4B48-A6B0-F8C7BF5B3DFF}"/>
              </a:ext>
            </a:extLst>
          </p:cNvPr>
          <p:cNvSpPr/>
          <p:nvPr/>
        </p:nvSpPr>
        <p:spPr>
          <a:xfrm>
            <a:off x="5821678" y="2592581"/>
            <a:ext cx="542562" cy="940440"/>
          </a:xfrm>
          <a:custGeom>
            <a:avLst/>
            <a:gdLst>
              <a:gd name="connsiteX0" fmla="*/ 209564 w 363926"/>
              <a:gd name="connsiteY0" fmla="*/ 379331 h 630806"/>
              <a:gd name="connsiteX1" fmla="*/ 314699 w 363926"/>
              <a:gd name="connsiteY1" fmla="*/ 351834 h 630806"/>
              <a:gd name="connsiteX2" fmla="*/ 183685 w 363926"/>
              <a:gd name="connsiteY2" fmla="*/ 638123 h 630806"/>
              <a:gd name="connsiteX3" fmla="*/ 183685 w 363926"/>
              <a:gd name="connsiteY3" fmla="*/ 456160 h 630806"/>
              <a:gd name="connsiteX4" fmla="*/ 48628 w 363926"/>
              <a:gd name="connsiteY4" fmla="*/ 511153 h 630806"/>
              <a:gd name="connsiteX5" fmla="*/ 115752 w 363926"/>
              <a:gd name="connsiteY5" fmla="*/ 331616 h 630806"/>
              <a:gd name="connsiteX6" fmla="*/ 99577 w 363926"/>
              <a:gd name="connsiteY6" fmla="*/ 286327 h 630806"/>
              <a:gd name="connsiteX7" fmla="*/ 1722 w 363926"/>
              <a:gd name="connsiteY7" fmla="*/ 157740 h 630806"/>
              <a:gd name="connsiteX8" fmla="*/ 22748 w 363926"/>
              <a:gd name="connsiteY8" fmla="*/ 131861 h 630806"/>
              <a:gd name="connsiteX9" fmla="*/ 61567 w 363926"/>
              <a:gd name="connsiteY9" fmla="*/ 94659 h 630806"/>
              <a:gd name="connsiteX10" fmla="*/ 60759 w 363926"/>
              <a:gd name="connsiteY10" fmla="*/ 25918 h 630806"/>
              <a:gd name="connsiteX11" fmla="*/ 83403 w 363926"/>
              <a:gd name="connsiteY11" fmla="*/ 847 h 630806"/>
              <a:gd name="connsiteX12" fmla="*/ 102813 w 363926"/>
              <a:gd name="connsiteY12" fmla="*/ 25918 h 630806"/>
              <a:gd name="connsiteX13" fmla="*/ 102813 w 363926"/>
              <a:gd name="connsiteY13" fmla="*/ 113260 h 630806"/>
              <a:gd name="connsiteX14" fmla="*/ 123031 w 363926"/>
              <a:gd name="connsiteY14" fmla="*/ 132669 h 630806"/>
              <a:gd name="connsiteX15" fmla="*/ 237061 w 363926"/>
              <a:gd name="connsiteY15" fmla="*/ 132669 h 630806"/>
              <a:gd name="connsiteX16" fmla="*/ 259705 w 363926"/>
              <a:gd name="connsiteY16" fmla="*/ 108408 h 630806"/>
              <a:gd name="connsiteX17" fmla="*/ 259705 w 363926"/>
              <a:gd name="connsiteY17" fmla="*/ 27535 h 630806"/>
              <a:gd name="connsiteX18" fmla="*/ 280732 w 363926"/>
              <a:gd name="connsiteY18" fmla="*/ 38 h 630806"/>
              <a:gd name="connsiteX19" fmla="*/ 301759 w 363926"/>
              <a:gd name="connsiteY19" fmla="*/ 26726 h 630806"/>
              <a:gd name="connsiteX20" fmla="*/ 300950 w 363926"/>
              <a:gd name="connsiteY20" fmla="*/ 107599 h 630806"/>
              <a:gd name="connsiteX21" fmla="*/ 325212 w 363926"/>
              <a:gd name="connsiteY21" fmla="*/ 132669 h 630806"/>
              <a:gd name="connsiteX22" fmla="*/ 359987 w 363926"/>
              <a:gd name="connsiteY22" fmla="*/ 181193 h 630806"/>
              <a:gd name="connsiteX23" fmla="*/ 281541 w 363926"/>
              <a:gd name="connsiteY23" fmla="*/ 279049 h 630806"/>
              <a:gd name="connsiteX24" fmla="*/ 222504 w 363926"/>
              <a:gd name="connsiteY24" fmla="*/ 347791 h 630806"/>
              <a:gd name="connsiteX25" fmla="*/ 209564 w 363926"/>
              <a:gd name="connsiteY25" fmla="*/ 379331 h 63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3926" h="630806">
                <a:moveTo>
                  <a:pt x="209564" y="379331"/>
                </a:moveTo>
                <a:cubicBezTo>
                  <a:pt x="246766" y="369626"/>
                  <a:pt x="278306" y="361539"/>
                  <a:pt x="314699" y="351834"/>
                </a:cubicBezTo>
                <a:cubicBezTo>
                  <a:pt x="270219" y="448881"/>
                  <a:pt x="228165" y="541076"/>
                  <a:pt x="183685" y="638123"/>
                </a:cubicBezTo>
                <a:cubicBezTo>
                  <a:pt x="183685" y="575043"/>
                  <a:pt x="183685" y="516814"/>
                  <a:pt x="183685" y="456160"/>
                </a:cubicBezTo>
                <a:cubicBezTo>
                  <a:pt x="140014" y="473952"/>
                  <a:pt x="96343" y="491744"/>
                  <a:pt x="48628" y="511153"/>
                </a:cubicBezTo>
                <a:cubicBezTo>
                  <a:pt x="71272" y="448881"/>
                  <a:pt x="92299" y="389844"/>
                  <a:pt x="115752" y="331616"/>
                </a:cubicBezTo>
                <a:cubicBezTo>
                  <a:pt x="124648" y="308972"/>
                  <a:pt x="126266" y="298458"/>
                  <a:pt x="99577" y="286327"/>
                </a:cubicBezTo>
                <a:cubicBezTo>
                  <a:pt x="45393" y="262066"/>
                  <a:pt x="15470" y="215968"/>
                  <a:pt x="1722" y="157740"/>
                </a:cubicBezTo>
                <a:cubicBezTo>
                  <a:pt x="-2322" y="139948"/>
                  <a:pt x="-705" y="127817"/>
                  <a:pt x="22748" y="131861"/>
                </a:cubicBezTo>
                <a:cubicBezTo>
                  <a:pt x="53480" y="137522"/>
                  <a:pt x="64802" y="126200"/>
                  <a:pt x="61567" y="94659"/>
                </a:cubicBezTo>
                <a:cubicBezTo>
                  <a:pt x="59141" y="72015"/>
                  <a:pt x="60759" y="48562"/>
                  <a:pt x="60759" y="25918"/>
                </a:cubicBezTo>
                <a:cubicBezTo>
                  <a:pt x="60759" y="11360"/>
                  <a:pt x="67228" y="38"/>
                  <a:pt x="83403" y="847"/>
                </a:cubicBezTo>
                <a:cubicBezTo>
                  <a:pt x="97151" y="1656"/>
                  <a:pt x="102813" y="12169"/>
                  <a:pt x="102813" y="25918"/>
                </a:cubicBezTo>
                <a:cubicBezTo>
                  <a:pt x="102813" y="55032"/>
                  <a:pt x="103621" y="84146"/>
                  <a:pt x="102813" y="113260"/>
                </a:cubicBezTo>
                <a:cubicBezTo>
                  <a:pt x="102004" y="129434"/>
                  <a:pt x="107665" y="133478"/>
                  <a:pt x="123031" y="132669"/>
                </a:cubicBezTo>
                <a:cubicBezTo>
                  <a:pt x="161041" y="131861"/>
                  <a:pt x="199051" y="131052"/>
                  <a:pt x="237061" y="132669"/>
                </a:cubicBezTo>
                <a:cubicBezTo>
                  <a:pt x="257279" y="133478"/>
                  <a:pt x="260514" y="125391"/>
                  <a:pt x="259705" y="108408"/>
                </a:cubicBezTo>
                <a:cubicBezTo>
                  <a:pt x="258088" y="81720"/>
                  <a:pt x="259705" y="54223"/>
                  <a:pt x="259705" y="27535"/>
                </a:cubicBezTo>
                <a:cubicBezTo>
                  <a:pt x="259705" y="12169"/>
                  <a:pt x="265366" y="847"/>
                  <a:pt x="280732" y="38"/>
                </a:cubicBezTo>
                <a:cubicBezTo>
                  <a:pt x="296907" y="-771"/>
                  <a:pt x="301759" y="11360"/>
                  <a:pt x="301759" y="26726"/>
                </a:cubicBezTo>
                <a:cubicBezTo>
                  <a:pt x="301759" y="53414"/>
                  <a:pt x="302568" y="80911"/>
                  <a:pt x="300950" y="107599"/>
                </a:cubicBezTo>
                <a:cubicBezTo>
                  <a:pt x="300142" y="127008"/>
                  <a:pt x="304994" y="132669"/>
                  <a:pt x="325212" y="132669"/>
                </a:cubicBezTo>
                <a:cubicBezTo>
                  <a:pt x="373736" y="131861"/>
                  <a:pt x="375353" y="135096"/>
                  <a:pt x="359987" y="181193"/>
                </a:cubicBezTo>
                <a:cubicBezTo>
                  <a:pt x="345430" y="223247"/>
                  <a:pt x="321169" y="259639"/>
                  <a:pt x="281541" y="279049"/>
                </a:cubicBezTo>
                <a:cubicBezTo>
                  <a:pt x="250001" y="294415"/>
                  <a:pt x="232209" y="316250"/>
                  <a:pt x="222504" y="347791"/>
                </a:cubicBezTo>
                <a:cubicBezTo>
                  <a:pt x="219269" y="357495"/>
                  <a:pt x="215225" y="366391"/>
                  <a:pt x="209564" y="379331"/>
                </a:cubicBezTo>
                <a:close/>
              </a:path>
            </a:pathLst>
          </a:custGeom>
          <a:solidFill>
            <a:schemeClr val="accent5">
              <a:lumMod val="60000"/>
              <a:lumOff val="40000"/>
            </a:schemeClr>
          </a:solidFill>
          <a:ln w="8081" cap="flat">
            <a:noFill/>
            <a:prstDash val="solid"/>
            <a:miter/>
          </a:ln>
        </p:spPr>
        <p:txBody>
          <a:bodyPr rtlCol="0" anchor="ctr"/>
          <a:lstStyle/>
          <a:p>
            <a:endParaRPr lang="en-US"/>
          </a:p>
        </p:txBody>
      </p:sp>
      <p:sp>
        <p:nvSpPr>
          <p:cNvPr id="34" name="Freeform: Shape 147">
            <a:extLst>
              <a:ext uri="{FF2B5EF4-FFF2-40B4-BE49-F238E27FC236}">
                <a16:creationId xmlns:a16="http://schemas.microsoft.com/office/drawing/2014/main" id="{05FFDE49-4613-4532-8E11-5A98946DF54C}"/>
              </a:ext>
            </a:extLst>
          </p:cNvPr>
          <p:cNvSpPr/>
          <p:nvPr/>
        </p:nvSpPr>
        <p:spPr>
          <a:xfrm>
            <a:off x="1830494" y="2540104"/>
            <a:ext cx="770764" cy="927931"/>
          </a:xfrm>
          <a:custGeom>
            <a:avLst/>
            <a:gdLst>
              <a:gd name="connsiteX0" fmla="*/ 451864 w 901271"/>
              <a:gd name="connsiteY0" fmla="*/ 600810 h 1085050"/>
              <a:gd name="connsiteX1" fmla="*/ 479027 w 901271"/>
              <a:gd name="connsiteY1" fmla="*/ 629814 h 1085050"/>
              <a:gd name="connsiteX2" fmla="*/ 513096 w 901271"/>
              <a:gd name="connsiteY2" fmla="*/ 986617 h 1085050"/>
              <a:gd name="connsiteX3" fmla="*/ 520462 w 901271"/>
              <a:gd name="connsiteY3" fmla="*/ 1061661 h 1085050"/>
              <a:gd name="connsiteX4" fmla="*/ 506651 w 901271"/>
              <a:gd name="connsiteY4" fmla="*/ 1079616 h 1085050"/>
              <a:gd name="connsiteX5" fmla="*/ 450943 w 901271"/>
              <a:gd name="connsiteY5" fmla="*/ 1084680 h 1085050"/>
              <a:gd name="connsiteX6" fmla="*/ 396617 w 901271"/>
              <a:gd name="connsiteY6" fmla="*/ 1080997 h 1085050"/>
              <a:gd name="connsiteX7" fmla="*/ 380043 w 901271"/>
              <a:gd name="connsiteY7" fmla="*/ 1060280 h 1085050"/>
              <a:gd name="connsiteX8" fmla="*/ 399840 w 901271"/>
              <a:gd name="connsiteY8" fmla="*/ 852183 h 1085050"/>
              <a:gd name="connsiteX9" fmla="*/ 419176 w 901271"/>
              <a:gd name="connsiteY9" fmla="*/ 647309 h 1085050"/>
              <a:gd name="connsiteX10" fmla="*/ 421018 w 901271"/>
              <a:gd name="connsiteY10" fmla="*/ 627973 h 1085050"/>
              <a:gd name="connsiteX11" fmla="*/ 451864 w 901271"/>
              <a:gd name="connsiteY11" fmla="*/ 600810 h 1085050"/>
              <a:gd name="connsiteX12" fmla="*/ 528347 w 901271"/>
              <a:gd name="connsiteY12" fmla="*/ 520644 h 1085050"/>
              <a:gd name="connsiteX13" fmla="*/ 542101 w 901271"/>
              <a:gd name="connsiteY13" fmla="*/ 521622 h 1085050"/>
              <a:gd name="connsiteX14" fmla="*/ 694951 w 901271"/>
              <a:gd name="connsiteY14" fmla="*/ 596206 h 1085050"/>
              <a:gd name="connsiteX15" fmla="*/ 886474 w 901271"/>
              <a:gd name="connsiteY15" fmla="*/ 757344 h 1085050"/>
              <a:gd name="connsiteX16" fmla="*/ 897063 w 901271"/>
              <a:gd name="connsiteY16" fmla="*/ 771616 h 1085050"/>
              <a:gd name="connsiteX17" fmla="*/ 900286 w 901271"/>
              <a:gd name="connsiteY17" fmla="*/ 782665 h 1085050"/>
              <a:gd name="connsiteX18" fmla="*/ 890157 w 901271"/>
              <a:gd name="connsiteY18" fmla="*/ 784967 h 1085050"/>
              <a:gd name="connsiteX19" fmla="*/ 760327 w 901271"/>
              <a:gd name="connsiteY19" fmla="*/ 750438 h 1085050"/>
              <a:gd name="connsiteX20" fmla="*/ 518160 w 901271"/>
              <a:gd name="connsiteY20" fmla="*/ 616463 h 1085050"/>
              <a:gd name="connsiteX21" fmla="*/ 512636 w 901271"/>
              <a:gd name="connsiteY21" fmla="*/ 611859 h 1085050"/>
              <a:gd name="connsiteX22" fmla="*/ 490076 w 901271"/>
              <a:gd name="connsiteY22" fmla="*/ 587919 h 1085050"/>
              <a:gd name="connsiteX23" fmla="*/ 508032 w 901271"/>
              <a:gd name="connsiteY23" fmla="*/ 564899 h 1085050"/>
              <a:gd name="connsiteX24" fmla="*/ 521843 w 901271"/>
              <a:gd name="connsiteY24" fmla="*/ 533132 h 1085050"/>
              <a:gd name="connsiteX25" fmla="*/ 528347 w 901271"/>
              <a:gd name="connsiteY25" fmla="*/ 520644 h 1085050"/>
              <a:gd name="connsiteX26" fmla="*/ 371470 w 901271"/>
              <a:gd name="connsiteY26" fmla="*/ 520644 h 1085050"/>
              <a:gd name="connsiteX27" fmla="*/ 378663 w 901271"/>
              <a:gd name="connsiteY27" fmla="*/ 535894 h 1085050"/>
              <a:gd name="connsiteX28" fmla="*/ 402604 w 901271"/>
              <a:gd name="connsiteY28" fmla="*/ 575488 h 1085050"/>
              <a:gd name="connsiteX29" fmla="*/ 402143 w 901271"/>
              <a:gd name="connsiteY29" fmla="*/ 598968 h 1085050"/>
              <a:gd name="connsiteX30" fmla="*/ 303159 w 901271"/>
              <a:gd name="connsiteY30" fmla="*/ 671711 h 1085050"/>
              <a:gd name="connsiteX31" fmla="*/ 56389 w 901271"/>
              <a:gd name="connsiteY31" fmla="*/ 776680 h 1085050"/>
              <a:gd name="connsiteX32" fmla="*/ 15414 w 901271"/>
              <a:gd name="connsiteY32" fmla="*/ 784967 h 1085050"/>
              <a:gd name="connsiteX33" fmla="*/ 3904 w 901271"/>
              <a:gd name="connsiteY33" fmla="*/ 771615 h 1085050"/>
              <a:gd name="connsiteX34" fmla="*/ 80789 w 901271"/>
              <a:gd name="connsiteY34" fmla="*/ 689666 h 1085050"/>
              <a:gd name="connsiteX35" fmla="*/ 344134 w 901271"/>
              <a:gd name="connsiteY35" fmla="*/ 527147 h 1085050"/>
              <a:gd name="connsiteX36" fmla="*/ 355644 w 901271"/>
              <a:gd name="connsiteY36" fmla="*/ 523003 h 1085050"/>
              <a:gd name="connsiteX37" fmla="*/ 371470 w 901271"/>
              <a:gd name="connsiteY37" fmla="*/ 520644 h 1085050"/>
              <a:gd name="connsiteX38" fmla="*/ 450024 w 901271"/>
              <a:gd name="connsiteY38" fmla="*/ 466836 h 1085050"/>
              <a:gd name="connsiteX39" fmla="*/ 503429 w 901271"/>
              <a:gd name="connsiteY39" fmla="*/ 521163 h 1085050"/>
              <a:gd name="connsiteX40" fmla="*/ 450024 w 901271"/>
              <a:gd name="connsiteY40" fmla="*/ 574108 h 1085050"/>
              <a:gd name="connsiteX41" fmla="*/ 397538 w 901271"/>
              <a:gd name="connsiteY41" fmla="*/ 519321 h 1085050"/>
              <a:gd name="connsiteX42" fmla="*/ 450024 w 901271"/>
              <a:gd name="connsiteY42" fmla="*/ 466836 h 1085050"/>
              <a:gd name="connsiteX43" fmla="*/ 450484 w 901271"/>
              <a:gd name="connsiteY43" fmla="*/ 0 h 1085050"/>
              <a:gd name="connsiteX44" fmla="*/ 458311 w 901271"/>
              <a:gd name="connsiteY44" fmla="*/ 8287 h 1085050"/>
              <a:gd name="connsiteX45" fmla="*/ 485934 w 901271"/>
              <a:gd name="connsiteY45" fmla="*/ 95301 h 1085050"/>
              <a:gd name="connsiteX46" fmla="*/ 508033 w 901271"/>
              <a:gd name="connsiteY46" fmla="*/ 311225 h 1085050"/>
              <a:gd name="connsiteX47" fmla="*/ 494682 w 901271"/>
              <a:gd name="connsiteY47" fmla="*/ 440595 h 1085050"/>
              <a:gd name="connsiteX48" fmla="*/ 474885 w 901271"/>
              <a:gd name="connsiteY48" fmla="*/ 451644 h 1085050"/>
              <a:gd name="connsiteX49" fmla="*/ 425162 w 901271"/>
              <a:gd name="connsiteY49" fmla="*/ 452105 h 1085050"/>
              <a:gd name="connsiteX50" fmla="*/ 406746 w 901271"/>
              <a:gd name="connsiteY50" fmla="*/ 441055 h 1085050"/>
              <a:gd name="connsiteX51" fmla="*/ 392934 w 901271"/>
              <a:gd name="connsiteY51" fmla="*/ 296032 h 1085050"/>
              <a:gd name="connsiteX52" fmla="*/ 426083 w 901271"/>
              <a:gd name="connsiteY52" fmla="*/ 52945 h 1085050"/>
              <a:gd name="connsiteX53" fmla="*/ 442657 w 901271"/>
              <a:gd name="connsiteY53" fmla="*/ 8747 h 1085050"/>
              <a:gd name="connsiteX54" fmla="*/ 450484 w 901271"/>
              <a:gd name="connsiteY54" fmla="*/ 0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01271" h="1085050">
                <a:moveTo>
                  <a:pt x="451864" y="600810"/>
                </a:moveTo>
                <a:cubicBezTo>
                  <a:pt x="470740" y="601730"/>
                  <a:pt x="477186" y="608636"/>
                  <a:pt x="479027" y="629814"/>
                </a:cubicBezTo>
                <a:cubicBezTo>
                  <a:pt x="490077" y="748595"/>
                  <a:pt x="501586" y="867836"/>
                  <a:pt x="513096" y="986617"/>
                </a:cubicBezTo>
                <a:cubicBezTo>
                  <a:pt x="515398" y="1011478"/>
                  <a:pt x="517700" y="1036800"/>
                  <a:pt x="520462" y="1061661"/>
                </a:cubicBezTo>
                <a:cubicBezTo>
                  <a:pt x="521844" y="1072710"/>
                  <a:pt x="517240" y="1078235"/>
                  <a:pt x="506651" y="1079616"/>
                </a:cubicBezTo>
                <a:cubicBezTo>
                  <a:pt x="488695" y="1082839"/>
                  <a:pt x="469819" y="1085601"/>
                  <a:pt x="450943" y="1084680"/>
                </a:cubicBezTo>
                <a:cubicBezTo>
                  <a:pt x="432528" y="1086062"/>
                  <a:pt x="414572" y="1083299"/>
                  <a:pt x="396617" y="1080997"/>
                </a:cubicBezTo>
                <a:cubicBezTo>
                  <a:pt x="384187" y="1079616"/>
                  <a:pt x="378662" y="1074092"/>
                  <a:pt x="380043" y="1060280"/>
                </a:cubicBezTo>
                <a:cubicBezTo>
                  <a:pt x="387409" y="990761"/>
                  <a:pt x="393394" y="921702"/>
                  <a:pt x="399840" y="852183"/>
                </a:cubicBezTo>
                <a:cubicBezTo>
                  <a:pt x="406285" y="784045"/>
                  <a:pt x="412731" y="715907"/>
                  <a:pt x="419176" y="647309"/>
                </a:cubicBezTo>
                <a:cubicBezTo>
                  <a:pt x="419637" y="640864"/>
                  <a:pt x="420097" y="634418"/>
                  <a:pt x="421018" y="627973"/>
                </a:cubicBezTo>
                <a:cubicBezTo>
                  <a:pt x="423780" y="606795"/>
                  <a:pt x="431607" y="600349"/>
                  <a:pt x="451864" y="600810"/>
                </a:cubicBezTo>
                <a:close/>
                <a:moveTo>
                  <a:pt x="528347" y="520644"/>
                </a:moveTo>
                <a:cubicBezTo>
                  <a:pt x="531742" y="519090"/>
                  <a:pt x="536346" y="519781"/>
                  <a:pt x="542101" y="521622"/>
                </a:cubicBezTo>
                <a:cubicBezTo>
                  <a:pt x="596887" y="538657"/>
                  <a:pt x="647070" y="565360"/>
                  <a:pt x="694951" y="596206"/>
                </a:cubicBezTo>
                <a:cubicBezTo>
                  <a:pt x="765852" y="641785"/>
                  <a:pt x="832608" y="691968"/>
                  <a:pt x="886474" y="757344"/>
                </a:cubicBezTo>
                <a:cubicBezTo>
                  <a:pt x="890157" y="761947"/>
                  <a:pt x="893840" y="766551"/>
                  <a:pt x="897063" y="771616"/>
                </a:cubicBezTo>
                <a:cubicBezTo>
                  <a:pt x="899365" y="774838"/>
                  <a:pt x="903048" y="778522"/>
                  <a:pt x="900286" y="782665"/>
                </a:cubicBezTo>
                <a:cubicBezTo>
                  <a:pt x="897984" y="786809"/>
                  <a:pt x="892919" y="784507"/>
                  <a:pt x="890157" y="784967"/>
                </a:cubicBezTo>
                <a:cubicBezTo>
                  <a:pt x="844118" y="780363"/>
                  <a:pt x="801762" y="766551"/>
                  <a:pt x="760327" y="750438"/>
                </a:cubicBezTo>
                <a:cubicBezTo>
                  <a:pt x="673313" y="717289"/>
                  <a:pt x="591362" y="674934"/>
                  <a:pt x="518160" y="616463"/>
                </a:cubicBezTo>
                <a:cubicBezTo>
                  <a:pt x="516319" y="615082"/>
                  <a:pt x="514477" y="613701"/>
                  <a:pt x="512636" y="611859"/>
                </a:cubicBezTo>
                <a:cubicBezTo>
                  <a:pt x="504809" y="604032"/>
                  <a:pt x="493299" y="597587"/>
                  <a:pt x="490076" y="587919"/>
                </a:cubicBezTo>
                <a:cubicBezTo>
                  <a:pt x="486393" y="576869"/>
                  <a:pt x="502507" y="573647"/>
                  <a:pt x="508032" y="564899"/>
                </a:cubicBezTo>
                <a:cubicBezTo>
                  <a:pt x="514477" y="554771"/>
                  <a:pt x="520462" y="544642"/>
                  <a:pt x="521843" y="533132"/>
                </a:cubicBezTo>
                <a:cubicBezTo>
                  <a:pt x="522764" y="525996"/>
                  <a:pt x="524951" y="522198"/>
                  <a:pt x="528347" y="520644"/>
                </a:cubicBezTo>
                <a:close/>
                <a:moveTo>
                  <a:pt x="371470" y="520644"/>
                </a:moveTo>
                <a:cubicBezTo>
                  <a:pt x="375325" y="522313"/>
                  <a:pt x="377742" y="526917"/>
                  <a:pt x="378663" y="535894"/>
                </a:cubicBezTo>
                <a:cubicBezTo>
                  <a:pt x="380505" y="552008"/>
                  <a:pt x="389252" y="566741"/>
                  <a:pt x="402604" y="575488"/>
                </a:cubicBezTo>
                <a:cubicBezTo>
                  <a:pt x="416415" y="585156"/>
                  <a:pt x="411351" y="590681"/>
                  <a:pt x="402143" y="598968"/>
                </a:cubicBezTo>
                <a:cubicBezTo>
                  <a:pt x="371757" y="626592"/>
                  <a:pt x="338609" y="650533"/>
                  <a:pt x="303159" y="671711"/>
                </a:cubicBezTo>
                <a:cubicBezTo>
                  <a:pt x="225813" y="717750"/>
                  <a:pt x="144323" y="755041"/>
                  <a:pt x="56389" y="776680"/>
                </a:cubicBezTo>
                <a:cubicBezTo>
                  <a:pt x="41196" y="780823"/>
                  <a:pt x="25542" y="783125"/>
                  <a:pt x="15414" y="784967"/>
                </a:cubicBezTo>
                <a:cubicBezTo>
                  <a:pt x="-3923" y="785887"/>
                  <a:pt x="-1621" y="778982"/>
                  <a:pt x="3904" y="771615"/>
                </a:cubicBezTo>
                <a:cubicBezTo>
                  <a:pt x="25082" y="740309"/>
                  <a:pt x="51785" y="714067"/>
                  <a:pt x="80789" y="689666"/>
                </a:cubicBezTo>
                <a:cubicBezTo>
                  <a:pt x="160437" y="621988"/>
                  <a:pt x="245150" y="563518"/>
                  <a:pt x="344134" y="527147"/>
                </a:cubicBezTo>
                <a:cubicBezTo>
                  <a:pt x="347817" y="525766"/>
                  <a:pt x="351961" y="524845"/>
                  <a:pt x="355644" y="523003"/>
                </a:cubicBezTo>
                <a:cubicBezTo>
                  <a:pt x="362319" y="520241"/>
                  <a:pt x="367614" y="518975"/>
                  <a:pt x="371470" y="520644"/>
                </a:cubicBezTo>
                <a:close/>
                <a:moveTo>
                  <a:pt x="450024" y="466836"/>
                </a:moveTo>
                <a:cubicBezTo>
                  <a:pt x="479489" y="467296"/>
                  <a:pt x="503889" y="492157"/>
                  <a:pt x="503429" y="521163"/>
                </a:cubicBezTo>
                <a:cubicBezTo>
                  <a:pt x="502968" y="549707"/>
                  <a:pt x="478107" y="574108"/>
                  <a:pt x="450024" y="574108"/>
                </a:cubicBezTo>
                <a:cubicBezTo>
                  <a:pt x="420097" y="573647"/>
                  <a:pt x="397538" y="550167"/>
                  <a:pt x="397538" y="519321"/>
                </a:cubicBezTo>
                <a:cubicBezTo>
                  <a:pt x="397998" y="489855"/>
                  <a:pt x="421478" y="466375"/>
                  <a:pt x="450024" y="466836"/>
                </a:cubicBezTo>
                <a:close/>
                <a:moveTo>
                  <a:pt x="450484" y="0"/>
                </a:moveTo>
                <a:cubicBezTo>
                  <a:pt x="455549" y="0"/>
                  <a:pt x="456469" y="5064"/>
                  <a:pt x="458311" y="8287"/>
                </a:cubicBezTo>
                <a:cubicBezTo>
                  <a:pt x="471662" y="35910"/>
                  <a:pt x="479489" y="65375"/>
                  <a:pt x="485934" y="95301"/>
                </a:cubicBezTo>
                <a:cubicBezTo>
                  <a:pt x="500667" y="162978"/>
                  <a:pt x="508033" y="231577"/>
                  <a:pt x="508033" y="311225"/>
                </a:cubicBezTo>
                <a:cubicBezTo>
                  <a:pt x="508494" y="348056"/>
                  <a:pt x="504810" y="394556"/>
                  <a:pt x="494682" y="440595"/>
                </a:cubicBezTo>
                <a:cubicBezTo>
                  <a:pt x="491920" y="453486"/>
                  <a:pt x="487776" y="457169"/>
                  <a:pt x="474885" y="451644"/>
                </a:cubicBezTo>
                <a:cubicBezTo>
                  <a:pt x="458771" y="444739"/>
                  <a:pt x="441276" y="444739"/>
                  <a:pt x="425162" y="452105"/>
                </a:cubicBezTo>
                <a:cubicBezTo>
                  <a:pt x="411350" y="458090"/>
                  <a:pt x="409048" y="451644"/>
                  <a:pt x="406746" y="441055"/>
                </a:cubicBezTo>
                <a:cubicBezTo>
                  <a:pt x="395236" y="393175"/>
                  <a:pt x="392474" y="344834"/>
                  <a:pt x="392934" y="296032"/>
                </a:cubicBezTo>
                <a:cubicBezTo>
                  <a:pt x="394316" y="214082"/>
                  <a:pt x="402603" y="132132"/>
                  <a:pt x="426083" y="52945"/>
                </a:cubicBezTo>
                <a:cubicBezTo>
                  <a:pt x="430687" y="37752"/>
                  <a:pt x="437132" y="23480"/>
                  <a:pt x="442657" y="8747"/>
                </a:cubicBezTo>
                <a:cubicBezTo>
                  <a:pt x="444038" y="5064"/>
                  <a:pt x="445419" y="460"/>
                  <a:pt x="450484" y="0"/>
                </a:cubicBezTo>
                <a:close/>
              </a:path>
            </a:pathLst>
          </a:custGeom>
          <a:solidFill>
            <a:schemeClr val="accent1"/>
          </a:solidFill>
          <a:ln w="4596" cap="flat">
            <a:noFill/>
            <a:prstDash val="solid"/>
            <a:miter/>
          </a:ln>
        </p:spPr>
        <p:txBody>
          <a:bodyPr rtlCol="0" anchor="ctr"/>
          <a:lstStyle/>
          <a:p>
            <a:endParaRPr lang="en-US">
              <a:solidFill>
                <a:schemeClr val="accent2"/>
              </a:solidFill>
            </a:endParaRPr>
          </a:p>
        </p:txBody>
      </p:sp>
    </p:spTree>
    <p:extLst>
      <p:ext uri="{BB962C8B-B14F-4D97-AF65-F5344CB8AC3E}">
        <p14:creationId xmlns:p14="http://schemas.microsoft.com/office/powerpoint/2010/main" val="827644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The LED Model</a:t>
            </a:r>
          </a:p>
        </p:txBody>
      </p:sp>
      <p:sp>
        <p:nvSpPr>
          <p:cNvPr id="3" name="Freeform: Shape 2">
            <a:extLst>
              <a:ext uri="{FF2B5EF4-FFF2-40B4-BE49-F238E27FC236}">
                <a16:creationId xmlns:a16="http://schemas.microsoft.com/office/drawing/2014/main" id="{F590A001-1016-476A-85BE-34C75059168B}"/>
              </a:ext>
            </a:extLst>
          </p:cNvPr>
          <p:cNvSpPr/>
          <p:nvPr/>
        </p:nvSpPr>
        <p:spPr>
          <a:xfrm>
            <a:off x="5439572" y="1522800"/>
            <a:ext cx="1835186" cy="2209400"/>
          </a:xfrm>
          <a:custGeom>
            <a:avLst/>
            <a:gdLst>
              <a:gd name="connsiteX0" fmla="*/ 451864 w 901271"/>
              <a:gd name="connsiteY0" fmla="*/ 600810 h 1085050"/>
              <a:gd name="connsiteX1" fmla="*/ 479027 w 901271"/>
              <a:gd name="connsiteY1" fmla="*/ 629814 h 1085050"/>
              <a:gd name="connsiteX2" fmla="*/ 513096 w 901271"/>
              <a:gd name="connsiteY2" fmla="*/ 986617 h 1085050"/>
              <a:gd name="connsiteX3" fmla="*/ 520462 w 901271"/>
              <a:gd name="connsiteY3" fmla="*/ 1061661 h 1085050"/>
              <a:gd name="connsiteX4" fmla="*/ 506651 w 901271"/>
              <a:gd name="connsiteY4" fmla="*/ 1079616 h 1085050"/>
              <a:gd name="connsiteX5" fmla="*/ 450943 w 901271"/>
              <a:gd name="connsiteY5" fmla="*/ 1084680 h 1085050"/>
              <a:gd name="connsiteX6" fmla="*/ 396617 w 901271"/>
              <a:gd name="connsiteY6" fmla="*/ 1080997 h 1085050"/>
              <a:gd name="connsiteX7" fmla="*/ 380043 w 901271"/>
              <a:gd name="connsiteY7" fmla="*/ 1060280 h 1085050"/>
              <a:gd name="connsiteX8" fmla="*/ 399840 w 901271"/>
              <a:gd name="connsiteY8" fmla="*/ 852183 h 1085050"/>
              <a:gd name="connsiteX9" fmla="*/ 419176 w 901271"/>
              <a:gd name="connsiteY9" fmla="*/ 647309 h 1085050"/>
              <a:gd name="connsiteX10" fmla="*/ 421018 w 901271"/>
              <a:gd name="connsiteY10" fmla="*/ 627973 h 1085050"/>
              <a:gd name="connsiteX11" fmla="*/ 451864 w 901271"/>
              <a:gd name="connsiteY11" fmla="*/ 600810 h 1085050"/>
              <a:gd name="connsiteX12" fmla="*/ 528347 w 901271"/>
              <a:gd name="connsiteY12" fmla="*/ 520644 h 1085050"/>
              <a:gd name="connsiteX13" fmla="*/ 542101 w 901271"/>
              <a:gd name="connsiteY13" fmla="*/ 521622 h 1085050"/>
              <a:gd name="connsiteX14" fmla="*/ 694951 w 901271"/>
              <a:gd name="connsiteY14" fmla="*/ 596206 h 1085050"/>
              <a:gd name="connsiteX15" fmla="*/ 886474 w 901271"/>
              <a:gd name="connsiteY15" fmla="*/ 757344 h 1085050"/>
              <a:gd name="connsiteX16" fmla="*/ 897063 w 901271"/>
              <a:gd name="connsiteY16" fmla="*/ 771616 h 1085050"/>
              <a:gd name="connsiteX17" fmla="*/ 900286 w 901271"/>
              <a:gd name="connsiteY17" fmla="*/ 782665 h 1085050"/>
              <a:gd name="connsiteX18" fmla="*/ 890157 w 901271"/>
              <a:gd name="connsiteY18" fmla="*/ 784967 h 1085050"/>
              <a:gd name="connsiteX19" fmla="*/ 760327 w 901271"/>
              <a:gd name="connsiteY19" fmla="*/ 750438 h 1085050"/>
              <a:gd name="connsiteX20" fmla="*/ 518160 w 901271"/>
              <a:gd name="connsiteY20" fmla="*/ 616463 h 1085050"/>
              <a:gd name="connsiteX21" fmla="*/ 512636 w 901271"/>
              <a:gd name="connsiteY21" fmla="*/ 611859 h 1085050"/>
              <a:gd name="connsiteX22" fmla="*/ 490076 w 901271"/>
              <a:gd name="connsiteY22" fmla="*/ 587919 h 1085050"/>
              <a:gd name="connsiteX23" fmla="*/ 508032 w 901271"/>
              <a:gd name="connsiteY23" fmla="*/ 564899 h 1085050"/>
              <a:gd name="connsiteX24" fmla="*/ 521843 w 901271"/>
              <a:gd name="connsiteY24" fmla="*/ 533132 h 1085050"/>
              <a:gd name="connsiteX25" fmla="*/ 528347 w 901271"/>
              <a:gd name="connsiteY25" fmla="*/ 520644 h 1085050"/>
              <a:gd name="connsiteX26" fmla="*/ 371470 w 901271"/>
              <a:gd name="connsiteY26" fmla="*/ 520644 h 1085050"/>
              <a:gd name="connsiteX27" fmla="*/ 378663 w 901271"/>
              <a:gd name="connsiteY27" fmla="*/ 535894 h 1085050"/>
              <a:gd name="connsiteX28" fmla="*/ 402604 w 901271"/>
              <a:gd name="connsiteY28" fmla="*/ 575488 h 1085050"/>
              <a:gd name="connsiteX29" fmla="*/ 402143 w 901271"/>
              <a:gd name="connsiteY29" fmla="*/ 598968 h 1085050"/>
              <a:gd name="connsiteX30" fmla="*/ 303159 w 901271"/>
              <a:gd name="connsiteY30" fmla="*/ 671711 h 1085050"/>
              <a:gd name="connsiteX31" fmla="*/ 56389 w 901271"/>
              <a:gd name="connsiteY31" fmla="*/ 776680 h 1085050"/>
              <a:gd name="connsiteX32" fmla="*/ 15414 w 901271"/>
              <a:gd name="connsiteY32" fmla="*/ 784967 h 1085050"/>
              <a:gd name="connsiteX33" fmla="*/ 3904 w 901271"/>
              <a:gd name="connsiteY33" fmla="*/ 771615 h 1085050"/>
              <a:gd name="connsiteX34" fmla="*/ 80789 w 901271"/>
              <a:gd name="connsiteY34" fmla="*/ 689666 h 1085050"/>
              <a:gd name="connsiteX35" fmla="*/ 344134 w 901271"/>
              <a:gd name="connsiteY35" fmla="*/ 527147 h 1085050"/>
              <a:gd name="connsiteX36" fmla="*/ 355644 w 901271"/>
              <a:gd name="connsiteY36" fmla="*/ 523003 h 1085050"/>
              <a:gd name="connsiteX37" fmla="*/ 371470 w 901271"/>
              <a:gd name="connsiteY37" fmla="*/ 520644 h 1085050"/>
              <a:gd name="connsiteX38" fmla="*/ 450024 w 901271"/>
              <a:gd name="connsiteY38" fmla="*/ 466836 h 1085050"/>
              <a:gd name="connsiteX39" fmla="*/ 503429 w 901271"/>
              <a:gd name="connsiteY39" fmla="*/ 521163 h 1085050"/>
              <a:gd name="connsiteX40" fmla="*/ 450024 w 901271"/>
              <a:gd name="connsiteY40" fmla="*/ 574108 h 1085050"/>
              <a:gd name="connsiteX41" fmla="*/ 397538 w 901271"/>
              <a:gd name="connsiteY41" fmla="*/ 519321 h 1085050"/>
              <a:gd name="connsiteX42" fmla="*/ 450024 w 901271"/>
              <a:gd name="connsiteY42" fmla="*/ 466836 h 1085050"/>
              <a:gd name="connsiteX43" fmla="*/ 450484 w 901271"/>
              <a:gd name="connsiteY43" fmla="*/ 0 h 1085050"/>
              <a:gd name="connsiteX44" fmla="*/ 458311 w 901271"/>
              <a:gd name="connsiteY44" fmla="*/ 8287 h 1085050"/>
              <a:gd name="connsiteX45" fmla="*/ 485934 w 901271"/>
              <a:gd name="connsiteY45" fmla="*/ 95301 h 1085050"/>
              <a:gd name="connsiteX46" fmla="*/ 508033 w 901271"/>
              <a:gd name="connsiteY46" fmla="*/ 311225 h 1085050"/>
              <a:gd name="connsiteX47" fmla="*/ 494682 w 901271"/>
              <a:gd name="connsiteY47" fmla="*/ 440595 h 1085050"/>
              <a:gd name="connsiteX48" fmla="*/ 474885 w 901271"/>
              <a:gd name="connsiteY48" fmla="*/ 451644 h 1085050"/>
              <a:gd name="connsiteX49" fmla="*/ 425162 w 901271"/>
              <a:gd name="connsiteY49" fmla="*/ 452105 h 1085050"/>
              <a:gd name="connsiteX50" fmla="*/ 406746 w 901271"/>
              <a:gd name="connsiteY50" fmla="*/ 441055 h 1085050"/>
              <a:gd name="connsiteX51" fmla="*/ 392934 w 901271"/>
              <a:gd name="connsiteY51" fmla="*/ 296032 h 1085050"/>
              <a:gd name="connsiteX52" fmla="*/ 426083 w 901271"/>
              <a:gd name="connsiteY52" fmla="*/ 52945 h 1085050"/>
              <a:gd name="connsiteX53" fmla="*/ 442657 w 901271"/>
              <a:gd name="connsiteY53" fmla="*/ 8747 h 1085050"/>
              <a:gd name="connsiteX54" fmla="*/ 450484 w 901271"/>
              <a:gd name="connsiteY54" fmla="*/ 0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01271" h="1085050">
                <a:moveTo>
                  <a:pt x="451864" y="600810"/>
                </a:moveTo>
                <a:cubicBezTo>
                  <a:pt x="470740" y="601730"/>
                  <a:pt x="477186" y="608636"/>
                  <a:pt x="479027" y="629814"/>
                </a:cubicBezTo>
                <a:cubicBezTo>
                  <a:pt x="490077" y="748595"/>
                  <a:pt x="501586" y="867836"/>
                  <a:pt x="513096" y="986617"/>
                </a:cubicBezTo>
                <a:cubicBezTo>
                  <a:pt x="515398" y="1011478"/>
                  <a:pt x="517700" y="1036800"/>
                  <a:pt x="520462" y="1061661"/>
                </a:cubicBezTo>
                <a:cubicBezTo>
                  <a:pt x="521844" y="1072710"/>
                  <a:pt x="517240" y="1078235"/>
                  <a:pt x="506651" y="1079616"/>
                </a:cubicBezTo>
                <a:cubicBezTo>
                  <a:pt x="488695" y="1082839"/>
                  <a:pt x="469819" y="1085601"/>
                  <a:pt x="450943" y="1084680"/>
                </a:cubicBezTo>
                <a:cubicBezTo>
                  <a:pt x="432528" y="1086062"/>
                  <a:pt x="414572" y="1083299"/>
                  <a:pt x="396617" y="1080997"/>
                </a:cubicBezTo>
                <a:cubicBezTo>
                  <a:pt x="384187" y="1079616"/>
                  <a:pt x="378662" y="1074092"/>
                  <a:pt x="380043" y="1060280"/>
                </a:cubicBezTo>
                <a:cubicBezTo>
                  <a:pt x="387409" y="990761"/>
                  <a:pt x="393394" y="921702"/>
                  <a:pt x="399840" y="852183"/>
                </a:cubicBezTo>
                <a:cubicBezTo>
                  <a:pt x="406285" y="784045"/>
                  <a:pt x="412731" y="715907"/>
                  <a:pt x="419176" y="647309"/>
                </a:cubicBezTo>
                <a:cubicBezTo>
                  <a:pt x="419637" y="640864"/>
                  <a:pt x="420097" y="634418"/>
                  <a:pt x="421018" y="627973"/>
                </a:cubicBezTo>
                <a:cubicBezTo>
                  <a:pt x="423780" y="606795"/>
                  <a:pt x="431607" y="600349"/>
                  <a:pt x="451864" y="600810"/>
                </a:cubicBezTo>
                <a:close/>
                <a:moveTo>
                  <a:pt x="528347" y="520644"/>
                </a:moveTo>
                <a:cubicBezTo>
                  <a:pt x="531742" y="519090"/>
                  <a:pt x="536346" y="519781"/>
                  <a:pt x="542101" y="521622"/>
                </a:cubicBezTo>
                <a:cubicBezTo>
                  <a:pt x="596887" y="538657"/>
                  <a:pt x="647070" y="565360"/>
                  <a:pt x="694951" y="596206"/>
                </a:cubicBezTo>
                <a:cubicBezTo>
                  <a:pt x="765852" y="641785"/>
                  <a:pt x="832608" y="691968"/>
                  <a:pt x="886474" y="757344"/>
                </a:cubicBezTo>
                <a:cubicBezTo>
                  <a:pt x="890157" y="761947"/>
                  <a:pt x="893840" y="766551"/>
                  <a:pt x="897063" y="771616"/>
                </a:cubicBezTo>
                <a:cubicBezTo>
                  <a:pt x="899365" y="774838"/>
                  <a:pt x="903048" y="778522"/>
                  <a:pt x="900286" y="782665"/>
                </a:cubicBezTo>
                <a:cubicBezTo>
                  <a:pt x="897984" y="786809"/>
                  <a:pt x="892919" y="784507"/>
                  <a:pt x="890157" y="784967"/>
                </a:cubicBezTo>
                <a:cubicBezTo>
                  <a:pt x="844118" y="780363"/>
                  <a:pt x="801762" y="766551"/>
                  <a:pt x="760327" y="750438"/>
                </a:cubicBezTo>
                <a:cubicBezTo>
                  <a:pt x="673313" y="717289"/>
                  <a:pt x="591362" y="674934"/>
                  <a:pt x="518160" y="616463"/>
                </a:cubicBezTo>
                <a:cubicBezTo>
                  <a:pt x="516319" y="615082"/>
                  <a:pt x="514477" y="613701"/>
                  <a:pt x="512636" y="611859"/>
                </a:cubicBezTo>
                <a:cubicBezTo>
                  <a:pt x="504809" y="604032"/>
                  <a:pt x="493299" y="597587"/>
                  <a:pt x="490076" y="587919"/>
                </a:cubicBezTo>
                <a:cubicBezTo>
                  <a:pt x="486393" y="576869"/>
                  <a:pt x="502507" y="573647"/>
                  <a:pt x="508032" y="564899"/>
                </a:cubicBezTo>
                <a:cubicBezTo>
                  <a:pt x="514477" y="554771"/>
                  <a:pt x="520462" y="544642"/>
                  <a:pt x="521843" y="533132"/>
                </a:cubicBezTo>
                <a:cubicBezTo>
                  <a:pt x="522764" y="525996"/>
                  <a:pt x="524951" y="522198"/>
                  <a:pt x="528347" y="520644"/>
                </a:cubicBezTo>
                <a:close/>
                <a:moveTo>
                  <a:pt x="371470" y="520644"/>
                </a:moveTo>
                <a:cubicBezTo>
                  <a:pt x="375325" y="522313"/>
                  <a:pt x="377742" y="526917"/>
                  <a:pt x="378663" y="535894"/>
                </a:cubicBezTo>
                <a:cubicBezTo>
                  <a:pt x="380505" y="552008"/>
                  <a:pt x="389252" y="566741"/>
                  <a:pt x="402604" y="575488"/>
                </a:cubicBezTo>
                <a:cubicBezTo>
                  <a:pt x="416415" y="585156"/>
                  <a:pt x="411351" y="590681"/>
                  <a:pt x="402143" y="598968"/>
                </a:cubicBezTo>
                <a:cubicBezTo>
                  <a:pt x="371757" y="626592"/>
                  <a:pt x="338609" y="650533"/>
                  <a:pt x="303159" y="671711"/>
                </a:cubicBezTo>
                <a:cubicBezTo>
                  <a:pt x="225813" y="717750"/>
                  <a:pt x="144323" y="755041"/>
                  <a:pt x="56389" y="776680"/>
                </a:cubicBezTo>
                <a:cubicBezTo>
                  <a:pt x="41196" y="780823"/>
                  <a:pt x="25542" y="783125"/>
                  <a:pt x="15414" y="784967"/>
                </a:cubicBezTo>
                <a:cubicBezTo>
                  <a:pt x="-3923" y="785887"/>
                  <a:pt x="-1621" y="778982"/>
                  <a:pt x="3904" y="771615"/>
                </a:cubicBezTo>
                <a:cubicBezTo>
                  <a:pt x="25082" y="740309"/>
                  <a:pt x="51785" y="714067"/>
                  <a:pt x="80789" y="689666"/>
                </a:cubicBezTo>
                <a:cubicBezTo>
                  <a:pt x="160437" y="621988"/>
                  <a:pt x="245150" y="563518"/>
                  <a:pt x="344134" y="527147"/>
                </a:cubicBezTo>
                <a:cubicBezTo>
                  <a:pt x="347817" y="525766"/>
                  <a:pt x="351961" y="524845"/>
                  <a:pt x="355644" y="523003"/>
                </a:cubicBezTo>
                <a:cubicBezTo>
                  <a:pt x="362319" y="520241"/>
                  <a:pt x="367614" y="518975"/>
                  <a:pt x="371470" y="520644"/>
                </a:cubicBezTo>
                <a:close/>
                <a:moveTo>
                  <a:pt x="450024" y="466836"/>
                </a:moveTo>
                <a:cubicBezTo>
                  <a:pt x="479489" y="467296"/>
                  <a:pt x="503889" y="492157"/>
                  <a:pt x="503429" y="521163"/>
                </a:cubicBezTo>
                <a:cubicBezTo>
                  <a:pt x="502968" y="549707"/>
                  <a:pt x="478107" y="574108"/>
                  <a:pt x="450024" y="574108"/>
                </a:cubicBezTo>
                <a:cubicBezTo>
                  <a:pt x="420097" y="573647"/>
                  <a:pt x="397538" y="550167"/>
                  <a:pt x="397538" y="519321"/>
                </a:cubicBezTo>
                <a:cubicBezTo>
                  <a:pt x="397998" y="489855"/>
                  <a:pt x="421478" y="466375"/>
                  <a:pt x="450024" y="466836"/>
                </a:cubicBezTo>
                <a:close/>
                <a:moveTo>
                  <a:pt x="450484" y="0"/>
                </a:moveTo>
                <a:cubicBezTo>
                  <a:pt x="455549" y="0"/>
                  <a:pt x="456469" y="5064"/>
                  <a:pt x="458311" y="8287"/>
                </a:cubicBezTo>
                <a:cubicBezTo>
                  <a:pt x="471662" y="35910"/>
                  <a:pt x="479489" y="65375"/>
                  <a:pt x="485934" y="95301"/>
                </a:cubicBezTo>
                <a:cubicBezTo>
                  <a:pt x="500667" y="162978"/>
                  <a:pt x="508033" y="231577"/>
                  <a:pt x="508033" y="311225"/>
                </a:cubicBezTo>
                <a:cubicBezTo>
                  <a:pt x="508494" y="348056"/>
                  <a:pt x="504810" y="394556"/>
                  <a:pt x="494682" y="440595"/>
                </a:cubicBezTo>
                <a:cubicBezTo>
                  <a:pt x="491920" y="453486"/>
                  <a:pt x="487776" y="457169"/>
                  <a:pt x="474885" y="451644"/>
                </a:cubicBezTo>
                <a:cubicBezTo>
                  <a:pt x="458771" y="444739"/>
                  <a:pt x="441276" y="444739"/>
                  <a:pt x="425162" y="452105"/>
                </a:cubicBezTo>
                <a:cubicBezTo>
                  <a:pt x="411350" y="458090"/>
                  <a:pt x="409048" y="451644"/>
                  <a:pt x="406746" y="441055"/>
                </a:cubicBezTo>
                <a:cubicBezTo>
                  <a:pt x="395236" y="393175"/>
                  <a:pt x="392474" y="344834"/>
                  <a:pt x="392934" y="296032"/>
                </a:cubicBezTo>
                <a:cubicBezTo>
                  <a:pt x="394316" y="214082"/>
                  <a:pt x="402603" y="132132"/>
                  <a:pt x="426083" y="52945"/>
                </a:cubicBezTo>
                <a:cubicBezTo>
                  <a:pt x="430687" y="37752"/>
                  <a:pt x="437132" y="23480"/>
                  <a:pt x="442657" y="8747"/>
                </a:cubicBezTo>
                <a:cubicBezTo>
                  <a:pt x="444038" y="5064"/>
                  <a:pt x="445419" y="460"/>
                  <a:pt x="450484" y="0"/>
                </a:cubicBezTo>
                <a:close/>
              </a:path>
            </a:pathLst>
          </a:custGeom>
          <a:solidFill>
            <a:schemeClr val="accent2"/>
          </a:solidFill>
          <a:ln w="4596" cap="flat">
            <a:noFill/>
            <a:prstDash val="solid"/>
            <a:miter/>
          </a:ln>
        </p:spPr>
        <p:txBody>
          <a:bodyPr rtlCol="0" anchor="ctr"/>
          <a:lstStyle/>
          <a:p>
            <a:endParaRPr lang="en-US"/>
          </a:p>
        </p:txBody>
      </p:sp>
      <p:grpSp>
        <p:nvGrpSpPr>
          <p:cNvPr id="4" name="Graphic 93">
            <a:extLst>
              <a:ext uri="{FF2B5EF4-FFF2-40B4-BE49-F238E27FC236}">
                <a16:creationId xmlns:a16="http://schemas.microsoft.com/office/drawing/2014/main" id="{09B2DAD0-90AB-4BD7-9BA9-3495B477C934}"/>
              </a:ext>
            </a:extLst>
          </p:cNvPr>
          <p:cNvGrpSpPr/>
          <p:nvPr/>
        </p:nvGrpSpPr>
        <p:grpSpPr>
          <a:xfrm>
            <a:off x="1229330" y="1954220"/>
            <a:ext cx="2240353" cy="1149916"/>
            <a:chOff x="2867025" y="1771650"/>
            <a:chExt cx="6457950" cy="3314700"/>
          </a:xfrm>
          <a:solidFill>
            <a:schemeClr val="accent3"/>
          </a:solidFill>
        </p:grpSpPr>
        <p:sp>
          <p:nvSpPr>
            <p:cNvPr id="5" name="Freeform: Shape 4">
              <a:extLst>
                <a:ext uri="{FF2B5EF4-FFF2-40B4-BE49-F238E27FC236}">
                  <a16:creationId xmlns:a16="http://schemas.microsoft.com/office/drawing/2014/main" id="{2621360D-AB94-471D-B541-5BB0890DCCD5}"/>
                </a:ext>
              </a:extLst>
            </p:cNvPr>
            <p:cNvSpPr/>
            <p:nvPr/>
          </p:nvSpPr>
          <p:spPr>
            <a:xfrm>
              <a:off x="3952359" y="1771799"/>
              <a:ext cx="4924425" cy="2000250"/>
            </a:xfrm>
            <a:custGeom>
              <a:avLst/>
              <a:gdLst>
                <a:gd name="connsiteX0" fmla="*/ 4816356 w 4924425"/>
                <a:gd name="connsiteY0" fmla="*/ 503723 h 2000250"/>
                <a:gd name="connsiteX1" fmla="*/ 3545721 w 4924425"/>
                <a:gd name="connsiteY1" fmla="*/ 1756 h 2000250"/>
                <a:gd name="connsiteX2" fmla="*/ 1398786 w 4924425"/>
                <a:gd name="connsiteY2" fmla="*/ 1522898 h 2000250"/>
                <a:gd name="connsiteX3" fmla="*/ 448191 w 4924425"/>
                <a:gd name="connsiteY3" fmla="*/ 1861036 h 2000250"/>
                <a:gd name="connsiteX4" fmla="*/ 72906 w 4924425"/>
                <a:gd name="connsiteY4" fmla="*/ 1776263 h 2000250"/>
                <a:gd name="connsiteX5" fmla="*/ 37663 w 4924425"/>
                <a:gd name="connsiteY5" fmla="*/ 1849606 h 2000250"/>
                <a:gd name="connsiteX6" fmla="*/ 1003498 w 4924425"/>
                <a:gd name="connsiteY6" fmla="*/ 1944856 h 2000250"/>
                <a:gd name="connsiteX7" fmla="*/ 3428563 w 4924425"/>
                <a:gd name="connsiteY7" fmla="*/ 254168 h 2000250"/>
                <a:gd name="connsiteX8" fmla="*/ 4616331 w 4924425"/>
                <a:gd name="connsiteY8" fmla="*/ 495151 h 2000250"/>
                <a:gd name="connsiteX9" fmla="*/ 4816356 w 4924425"/>
                <a:gd name="connsiteY9" fmla="*/ 503723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24425" h="2000250">
                  <a:moveTo>
                    <a:pt x="4816356" y="503723"/>
                  </a:moveTo>
                  <a:cubicBezTo>
                    <a:pt x="4614426" y="345608"/>
                    <a:pt x="4104839" y="-28724"/>
                    <a:pt x="3545721" y="1756"/>
                  </a:cubicBezTo>
                  <a:cubicBezTo>
                    <a:pt x="2733238" y="45571"/>
                    <a:pt x="2271276" y="718988"/>
                    <a:pt x="1398786" y="1522898"/>
                  </a:cubicBezTo>
                  <a:cubicBezTo>
                    <a:pt x="1044456" y="1849606"/>
                    <a:pt x="750133" y="1885801"/>
                    <a:pt x="448191" y="1861036"/>
                  </a:cubicBezTo>
                  <a:cubicBezTo>
                    <a:pt x="254833" y="1844843"/>
                    <a:pt x="199588" y="1760071"/>
                    <a:pt x="72906" y="1776263"/>
                  </a:cubicBezTo>
                  <a:cubicBezTo>
                    <a:pt x="-2342" y="1785788"/>
                    <a:pt x="-28059" y="1824841"/>
                    <a:pt x="37663" y="1849606"/>
                  </a:cubicBezTo>
                  <a:cubicBezTo>
                    <a:pt x="158631" y="1895326"/>
                    <a:pt x="477718" y="2100114"/>
                    <a:pt x="1003498" y="1944856"/>
                  </a:cubicBezTo>
                  <a:cubicBezTo>
                    <a:pt x="1836936" y="1697206"/>
                    <a:pt x="2517973" y="436096"/>
                    <a:pt x="3428563" y="254168"/>
                  </a:cubicBezTo>
                  <a:cubicBezTo>
                    <a:pt x="3926721" y="155108"/>
                    <a:pt x="4436309" y="376088"/>
                    <a:pt x="4616331" y="495151"/>
                  </a:cubicBezTo>
                  <a:cubicBezTo>
                    <a:pt x="4908748" y="686603"/>
                    <a:pt x="5031621" y="680888"/>
                    <a:pt x="4816356" y="503723"/>
                  </a:cubicBezTo>
                  <a:close/>
                </a:path>
              </a:pathLst>
            </a:custGeom>
            <a:grp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9E072047-11C3-444F-8F76-CA2ED01A7C02}"/>
                </a:ext>
              </a:extLst>
            </p:cNvPr>
            <p:cNvSpPr/>
            <p:nvPr/>
          </p:nvSpPr>
          <p:spPr>
            <a:xfrm>
              <a:off x="2867057" y="2952853"/>
              <a:ext cx="4781550" cy="2124075"/>
            </a:xfrm>
            <a:custGeom>
              <a:avLst/>
              <a:gdLst>
                <a:gd name="connsiteX0" fmla="*/ 60928 w 4781550"/>
                <a:gd name="connsiteY0" fmla="*/ 811427 h 2124075"/>
                <a:gd name="connsiteX1" fmla="*/ 1222025 w 4781550"/>
                <a:gd name="connsiteY1" fmla="*/ 2005862 h 2124075"/>
                <a:gd name="connsiteX2" fmla="*/ 3521361 w 4781550"/>
                <a:gd name="connsiteY2" fmla="*/ 1166709 h 2124075"/>
                <a:gd name="connsiteX3" fmla="*/ 4294790 w 4781550"/>
                <a:gd name="connsiteY3" fmla="*/ 288504 h 2124075"/>
                <a:gd name="connsiteX4" fmla="*/ 4736750 w 4781550"/>
                <a:gd name="connsiteY4" fmla="*/ 87527 h 2124075"/>
                <a:gd name="connsiteX5" fmla="*/ 4673886 w 4781550"/>
                <a:gd name="connsiteY5" fmla="*/ 5612 h 2124075"/>
                <a:gd name="connsiteX6" fmla="*/ 3493738 w 4781550"/>
                <a:gd name="connsiteY6" fmla="*/ 829524 h 2124075"/>
                <a:gd name="connsiteX7" fmla="*/ 1367758 w 4781550"/>
                <a:gd name="connsiteY7" fmla="*/ 1776309 h 2124075"/>
                <a:gd name="connsiteX8" fmla="*/ 216185 w 4781550"/>
                <a:gd name="connsiteY8" fmla="*/ 794282 h 2124075"/>
                <a:gd name="connsiteX9" fmla="*/ 60928 w 4781550"/>
                <a:gd name="connsiteY9" fmla="*/ 811427 h 21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1550" h="2124075">
                  <a:moveTo>
                    <a:pt x="60928" y="811427"/>
                  </a:moveTo>
                  <a:cubicBezTo>
                    <a:pt x="239045" y="1165757"/>
                    <a:pt x="554323" y="1754402"/>
                    <a:pt x="1222025" y="2005862"/>
                  </a:cubicBezTo>
                  <a:cubicBezTo>
                    <a:pt x="1984025" y="2292564"/>
                    <a:pt x="2795555" y="2114447"/>
                    <a:pt x="3521361" y="1166709"/>
                  </a:cubicBezTo>
                  <a:cubicBezTo>
                    <a:pt x="3869023" y="713319"/>
                    <a:pt x="4041425" y="431379"/>
                    <a:pt x="4294790" y="288504"/>
                  </a:cubicBezTo>
                  <a:cubicBezTo>
                    <a:pt x="4554823" y="141819"/>
                    <a:pt x="4627213" y="141819"/>
                    <a:pt x="4736750" y="87527"/>
                  </a:cubicBezTo>
                  <a:cubicBezTo>
                    <a:pt x="4804378" y="54189"/>
                    <a:pt x="4819618" y="-21058"/>
                    <a:pt x="4673886" y="5612"/>
                  </a:cubicBezTo>
                  <a:cubicBezTo>
                    <a:pt x="4180490" y="97052"/>
                    <a:pt x="3946175" y="340892"/>
                    <a:pt x="3493738" y="829524"/>
                  </a:cubicBezTo>
                  <a:cubicBezTo>
                    <a:pt x="2636488" y="1755354"/>
                    <a:pt x="2274538" y="1970619"/>
                    <a:pt x="1367758" y="1776309"/>
                  </a:cubicBezTo>
                  <a:cubicBezTo>
                    <a:pt x="738155" y="1639149"/>
                    <a:pt x="345725" y="967637"/>
                    <a:pt x="216185" y="794282"/>
                  </a:cubicBezTo>
                  <a:cubicBezTo>
                    <a:pt x="6635" y="513294"/>
                    <a:pt x="-61945" y="528534"/>
                    <a:pt x="60928" y="811427"/>
                  </a:cubicBez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348C0F3E-E47C-4329-8CC0-0DDB61BB1356}"/>
                </a:ext>
              </a:extLst>
            </p:cNvPr>
            <p:cNvSpPr/>
            <p:nvPr/>
          </p:nvSpPr>
          <p:spPr>
            <a:xfrm>
              <a:off x="3097529" y="2204085"/>
              <a:ext cx="6229350" cy="2381250"/>
            </a:xfrm>
            <a:custGeom>
              <a:avLst/>
              <a:gdLst>
                <a:gd name="connsiteX0" fmla="*/ 25719 w 6229350"/>
                <a:gd name="connsiteY0" fmla="*/ 330517 h 2381250"/>
                <a:gd name="connsiteX1" fmla="*/ 1000126 w 6229350"/>
                <a:gd name="connsiteY1" fmla="*/ 2107883 h 2381250"/>
                <a:gd name="connsiteX2" fmla="*/ 3358516 w 6229350"/>
                <a:gd name="connsiteY2" fmla="*/ 1084898 h 2381250"/>
                <a:gd name="connsiteX3" fmla="*/ 4532949 w 6229350"/>
                <a:gd name="connsiteY3" fmla="*/ 415290 h 2381250"/>
                <a:gd name="connsiteX4" fmla="*/ 5518786 w 6229350"/>
                <a:gd name="connsiteY4" fmla="*/ 726757 h 2381250"/>
                <a:gd name="connsiteX5" fmla="*/ 5325429 w 6229350"/>
                <a:gd name="connsiteY5" fmla="*/ 2019300 h 2381250"/>
                <a:gd name="connsiteX6" fmla="*/ 4798697 w 6229350"/>
                <a:gd name="connsiteY6" fmla="*/ 1522095 h 2381250"/>
                <a:gd name="connsiteX7" fmla="*/ 5192079 w 6229350"/>
                <a:gd name="connsiteY7" fmla="*/ 1128712 h 2381250"/>
                <a:gd name="connsiteX8" fmla="*/ 5470209 w 6229350"/>
                <a:gd name="connsiteY8" fmla="*/ 1330643 h 2381250"/>
                <a:gd name="connsiteX9" fmla="*/ 5098734 w 6229350"/>
                <a:gd name="connsiteY9" fmla="*/ 1575435 h 2381250"/>
                <a:gd name="connsiteX10" fmla="*/ 5379722 w 6229350"/>
                <a:gd name="connsiteY10" fmla="*/ 1746885 h 2381250"/>
                <a:gd name="connsiteX11" fmla="*/ 5694047 w 6229350"/>
                <a:gd name="connsiteY11" fmla="*/ 1315403 h 2381250"/>
                <a:gd name="connsiteX12" fmla="*/ 5046347 w 6229350"/>
                <a:gd name="connsiteY12" fmla="*/ 864870 h 2381250"/>
                <a:gd name="connsiteX13" fmla="*/ 4449129 w 6229350"/>
                <a:gd name="connsiteY13" fmla="*/ 1474470 h 2381250"/>
                <a:gd name="connsiteX14" fmla="*/ 5313047 w 6229350"/>
                <a:gd name="connsiteY14" fmla="*/ 2382203 h 2381250"/>
                <a:gd name="connsiteX15" fmla="*/ 6136007 w 6229350"/>
                <a:gd name="connsiteY15" fmla="*/ 1859280 h 2381250"/>
                <a:gd name="connsiteX16" fmla="*/ 5916932 w 6229350"/>
                <a:gd name="connsiteY16" fmla="*/ 547688 h 2381250"/>
                <a:gd name="connsiteX17" fmla="*/ 4589147 w 6229350"/>
                <a:gd name="connsiteY17" fmla="*/ 0 h 2381250"/>
                <a:gd name="connsiteX18" fmla="*/ 3239454 w 6229350"/>
                <a:gd name="connsiteY18" fmla="*/ 626745 h 2381250"/>
                <a:gd name="connsiteX19" fmla="*/ 1113474 w 6229350"/>
                <a:gd name="connsiteY19" fmla="*/ 1830705 h 2381250"/>
                <a:gd name="connsiteX20" fmla="*/ 144781 w 6229350"/>
                <a:gd name="connsiteY20" fmla="*/ 279082 h 2381250"/>
                <a:gd name="connsiteX21" fmla="*/ 25719 w 6229350"/>
                <a:gd name="connsiteY21" fmla="*/ 330517 h 238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29350" h="2381250">
                  <a:moveTo>
                    <a:pt x="25719" y="330517"/>
                  </a:moveTo>
                  <a:cubicBezTo>
                    <a:pt x="-114299" y="1200150"/>
                    <a:pt x="332424" y="1857375"/>
                    <a:pt x="1000126" y="2107883"/>
                  </a:cubicBezTo>
                  <a:cubicBezTo>
                    <a:pt x="1762126" y="2394585"/>
                    <a:pt x="2336484" y="2121218"/>
                    <a:pt x="3358516" y="1084898"/>
                  </a:cubicBezTo>
                  <a:cubicBezTo>
                    <a:pt x="3822384" y="614363"/>
                    <a:pt x="4031934" y="507682"/>
                    <a:pt x="4532949" y="415290"/>
                  </a:cubicBezTo>
                  <a:cubicBezTo>
                    <a:pt x="4652964" y="393382"/>
                    <a:pt x="5161599" y="481013"/>
                    <a:pt x="5518786" y="726757"/>
                  </a:cubicBezTo>
                  <a:cubicBezTo>
                    <a:pt x="5968366" y="1035368"/>
                    <a:pt x="5968366" y="1968818"/>
                    <a:pt x="5325429" y="2019300"/>
                  </a:cubicBezTo>
                  <a:cubicBezTo>
                    <a:pt x="5155884" y="2032635"/>
                    <a:pt x="4754882" y="1919287"/>
                    <a:pt x="4798697" y="1522095"/>
                  </a:cubicBezTo>
                  <a:cubicBezTo>
                    <a:pt x="4806316" y="1453515"/>
                    <a:pt x="4834891" y="1163003"/>
                    <a:pt x="5192079" y="1128712"/>
                  </a:cubicBezTo>
                  <a:cubicBezTo>
                    <a:pt x="5227322" y="1124903"/>
                    <a:pt x="5465447" y="1211580"/>
                    <a:pt x="5470209" y="1330643"/>
                  </a:cubicBezTo>
                  <a:cubicBezTo>
                    <a:pt x="5488307" y="1765935"/>
                    <a:pt x="5145407" y="1486853"/>
                    <a:pt x="5098734" y="1575435"/>
                  </a:cubicBezTo>
                  <a:cubicBezTo>
                    <a:pt x="5060634" y="1647825"/>
                    <a:pt x="5215891" y="1764030"/>
                    <a:pt x="5379722" y="1746885"/>
                  </a:cubicBezTo>
                  <a:cubicBezTo>
                    <a:pt x="5620704" y="1721168"/>
                    <a:pt x="5722622" y="1493520"/>
                    <a:pt x="5694047" y="1315403"/>
                  </a:cubicBezTo>
                  <a:cubicBezTo>
                    <a:pt x="5626419" y="892493"/>
                    <a:pt x="5255897" y="820103"/>
                    <a:pt x="5046347" y="864870"/>
                  </a:cubicBezTo>
                  <a:cubicBezTo>
                    <a:pt x="4565334" y="966787"/>
                    <a:pt x="4459606" y="1340168"/>
                    <a:pt x="4449129" y="1474470"/>
                  </a:cubicBezTo>
                  <a:cubicBezTo>
                    <a:pt x="4385312" y="2303145"/>
                    <a:pt x="5052061" y="2382203"/>
                    <a:pt x="5313047" y="2382203"/>
                  </a:cubicBezTo>
                  <a:cubicBezTo>
                    <a:pt x="5772152" y="2382203"/>
                    <a:pt x="6018849" y="2139315"/>
                    <a:pt x="6136007" y="1859280"/>
                  </a:cubicBezTo>
                  <a:cubicBezTo>
                    <a:pt x="6297932" y="1473518"/>
                    <a:pt x="6264594" y="1008698"/>
                    <a:pt x="5916932" y="547688"/>
                  </a:cubicBezTo>
                  <a:cubicBezTo>
                    <a:pt x="5782629" y="370523"/>
                    <a:pt x="5327334" y="0"/>
                    <a:pt x="4589147" y="0"/>
                  </a:cubicBezTo>
                  <a:cubicBezTo>
                    <a:pt x="4246247" y="0"/>
                    <a:pt x="3691891" y="139065"/>
                    <a:pt x="3239454" y="626745"/>
                  </a:cubicBezTo>
                  <a:cubicBezTo>
                    <a:pt x="2382204" y="1552575"/>
                    <a:pt x="2020254" y="2025015"/>
                    <a:pt x="1113474" y="1830705"/>
                  </a:cubicBezTo>
                  <a:cubicBezTo>
                    <a:pt x="485776" y="1696403"/>
                    <a:pt x="8574" y="984885"/>
                    <a:pt x="144781" y="279082"/>
                  </a:cubicBezTo>
                  <a:cubicBezTo>
                    <a:pt x="199074" y="0"/>
                    <a:pt x="100014" y="3810"/>
                    <a:pt x="25719" y="330517"/>
                  </a:cubicBezTo>
                  <a:close/>
                </a:path>
              </a:pathLst>
            </a:custGeom>
            <a:grpFill/>
            <a:ln w="9525" cap="flat">
              <a:noFill/>
              <a:prstDash val="solid"/>
              <a:miter/>
            </a:ln>
          </p:spPr>
          <p:txBody>
            <a:bodyPr rtlCol="0" anchor="ctr"/>
            <a:lstStyle/>
            <a:p>
              <a:endParaRPr lang="en-US"/>
            </a:p>
          </p:txBody>
        </p:sp>
      </p:grpSp>
      <p:sp>
        <p:nvSpPr>
          <p:cNvPr id="8" name="Freeform: Shape 7">
            <a:extLst>
              <a:ext uri="{FF2B5EF4-FFF2-40B4-BE49-F238E27FC236}">
                <a16:creationId xmlns:a16="http://schemas.microsoft.com/office/drawing/2014/main" id="{CE8AD440-712F-4C41-AE15-CB1279A7E107}"/>
              </a:ext>
            </a:extLst>
          </p:cNvPr>
          <p:cNvSpPr/>
          <p:nvPr/>
        </p:nvSpPr>
        <p:spPr>
          <a:xfrm>
            <a:off x="9049130" y="1834004"/>
            <a:ext cx="970472" cy="1609611"/>
          </a:xfrm>
          <a:custGeom>
            <a:avLst/>
            <a:gdLst>
              <a:gd name="connsiteX0" fmla="*/ 125352 w 329993"/>
              <a:gd name="connsiteY0" fmla="*/ 372318 h 547322"/>
              <a:gd name="connsiteX1" fmla="*/ 227252 w 329993"/>
              <a:gd name="connsiteY1" fmla="*/ 372318 h 547322"/>
              <a:gd name="connsiteX2" fmla="*/ 265262 w 329993"/>
              <a:gd name="connsiteY2" fmla="*/ 419224 h 547322"/>
              <a:gd name="connsiteX3" fmla="*/ 223209 w 329993"/>
              <a:gd name="connsiteY3" fmla="*/ 492819 h 547322"/>
              <a:gd name="connsiteX4" fmla="*/ 217547 w 329993"/>
              <a:gd name="connsiteY4" fmla="*/ 510611 h 547322"/>
              <a:gd name="connsiteX5" fmla="*/ 183581 w 329993"/>
              <a:gd name="connsiteY5" fmla="*/ 547004 h 547322"/>
              <a:gd name="connsiteX6" fmla="*/ 122926 w 329993"/>
              <a:gd name="connsiteY6" fmla="*/ 516272 h 547322"/>
              <a:gd name="connsiteX7" fmla="*/ 101091 w 329993"/>
              <a:gd name="connsiteY7" fmla="*/ 488776 h 547322"/>
              <a:gd name="connsiteX8" fmla="*/ 71977 w 329993"/>
              <a:gd name="connsiteY8" fmla="*/ 434590 h 547322"/>
              <a:gd name="connsiteX9" fmla="*/ 125352 w 329993"/>
              <a:gd name="connsiteY9" fmla="*/ 372318 h 547322"/>
              <a:gd name="connsiteX10" fmla="*/ 41245 w 329993"/>
              <a:gd name="connsiteY10" fmla="*/ 251009 h 547322"/>
              <a:gd name="connsiteX11" fmla="*/ 166599 w 329993"/>
              <a:gd name="connsiteY11" fmla="*/ 251009 h 547322"/>
              <a:gd name="connsiteX12" fmla="*/ 289525 w 329993"/>
              <a:gd name="connsiteY12" fmla="*/ 251009 h 547322"/>
              <a:gd name="connsiteX13" fmla="*/ 329961 w 329993"/>
              <a:gd name="connsiteY13" fmla="*/ 295490 h 547322"/>
              <a:gd name="connsiteX14" fmla="*/ 291951 w 329993"/>
              <a:gd name="connsiteY14" fmla="*/ 342396 h 547322"/>
              <a:gd name="connsiteX15" fmla="*/ 40436 w 329993"/>
              <a:gd name="connsiteY15" fmla="*/ 344014 h 547322"/>
              <a:gd name="connsiteX16" fmla="*/ 809 w 329993"/>
              <a:gd name="connsiteY16" fmla="*/ 295490 h 547322"/>
              <a:gd name="connsiteX17" fmla="*/ 41245 w 329993"/>
              <a:gd name="connsiteY17" fmla="*/ 251009 h 547322"/>
              <a:gd name="connsiteX18" fmla="*/ 166599 w 329993"/>
              <a:gd name="connsiteY18" fmla="*/ 125656 h 547322"/>
              <a:gd name="connsiteX19" fmla="*/ 286290 w 329993"/>
              <a:gd name="connsiteY19" fmla="*/ 125656 h 547322"/>
              <a:gd name="connsiteX20" fmla="*/ 329961 w 329993"/>
              <a:gd name="connsiteY20" fmla="*/ 171755 h 547322"/>
              <a:gd name="connsiteX21" fmla="*/ 288716 w 329993"/>
              <a:gd name="connsiteY21" fmla="*/ 220278 h 547322"/>
              <a:gd name="connsiteX22" fmla="*/ 39628 w 329993"/>
              <a:gd name="connsiteY22" fmla="*/ 221087 h 547322"/>
              <a:gd name="connsiteX23" fmla="*/ 0 w 329993"/>
              <a:gd name="connsiteY23" fmla="*/ 174990 h 547322"/>
              <a:gd name="connsiteX24" fmla="*/ 39628 w 329993"/>
              <a:gd name="connsiteY24" fmla="*/ 126465 h 547322"/>
              <a:gd name="connsiteX25" fmla="*/ 166599 w 329993"/>
              <a:gd name="connsiteY25" fmla="*/ 125656 h 547322"/>
              <a:gd name="connsiteX26" fmla="*/ 251515 w 329993"/>
              <a:gd name="connsiteY26" fmla="*/ 303 h 547322"/>
              <a:gd name="connsiteX27" fmla="*/ 289525 w 329993"/>
              <a:gd name="connsiteY27" fmla="*/ 50445 h 547322"/>
              <a:gd name="connsiteX28" fmla="*/ 249898 w 329993"/>
              <a:gd name="connsiteY28" fmla="*/ 95734 h 547322"/>
              <a:gd name="connsiteX29" fmla="*/ 165790 w 329993"/>
              <a:gd name="connsiteY29" fmla="*/ 95734 h 547322"/>
              <a:gd name="connsiteX30" fmla="*/ 81682 w 329993"/>
              <a:gd name="connsiteY30" fmla="*/ 95734 h 547322"/>
              <a:gd name="connsiteX31" fmla="*/ 42862 w 329993"/>
              <a:gd name="connsiteY31" fmla="*/ 52063 h 547322"/>
              <a:gd name="connsiteX32" fmla="*/ 77638 w 329993"/>
              <a:gd name="connsiteY32" fmla="*/ 2729 h 547322"/>
              <a:gd name="connsiteX33" fmla="*/ 251515 w 329993"/>
              <a:gd name="connsiteY33" fmla="*/ 303 h 54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9993" h="547322">
                <a:moveTo>
                  <a:pt x="125352" y="372318"/>
                </a:moveTo>
                <a:cubicBezTo>
                  <a:pt x="159319" y="372318"/>
                  <a:pt x="193286" y="372318"/>
                  <a:pt x="227252" y="372318"/>
                </a:cubicBezTo>
                <a:cubicBezTo>
                  <a:pt x="265262" y="372318"/>
                  <a:pt x="265262" y="372318"/>
                  <a:pt x="265262" y="419224"/>
                </a:cubicBezTo>
                <a:cubicBezTo>
                  <a:pt x="263645" y="445104"/>
                  <a:pt x="266879" y="480688"/>
                  <a:pt x="223209" y="492819"/>
                </a:cubicBezTo>
                <a:cubicBezTo>
                  <a:pt x="214312" y="495246"/>
                  <a:pt x="217547" y="504142"/>
                  <a:pt x="217547" y="510611"/>
                </a:cubicBezTo>
                <a:cubicBezTo>
                  <a:pt x="215930" y="531638"/>
                  <a:pt x="208651" y="547004"/>
                  <a:pt x="183581" y="547004"/>
                </a:cubicBezTo>
                <a:cubicBezTo>
                  <a:pt x="157701" y="547004"/>
                  <a:pt x="128587" y="552665"/>
                  <a:pt x="122926" y="516272"/>
                </a:cubicBezTo>
                <a:cubicBezTo>
                  <a:pt x="120500" y="500906"/>
                  <a:pt x="117265" y="494437"/>
                  <a:pt x="101091" y="488776"/>
                </a:cubicBezTo>
                <a:cubicBezTo>
                  <a:pt x="78446" y="480688"/>
                  <a:pt x="73594" y="457235"/>
                  <a:pt x="71977" y="434590"/>
                </a:cubicBezTo>
                <a:cubicBezTo>
                  <a:pt x="65507" y="372318"/>
                  <a:pt x="65507" y="372318"/>
                  <a:pt x="125352" y="372318"/>
                </a:cubicBezTo>
                <a:close/>
                <a:moveTo>
                  <a:pt x="41245" y="251009"/>
                </a:moveTo>
                <a:cubicBezTo>
                  <a:pt x="82490" y="251009"/>
                  <a:pt x="124545" y="251009"/>
                  <a:pt x="166599" y="251009"/>
                </a:cubicBezTo>
                <a:cubicBezTo>
                  <a:pt x="207843" y="251009"/>
                  <a:pt x="248280" y="251009"/>
                  <a:pt x="289525" y="251009"/>
                </a:cubicBezTo>
                <a:cubicBezTo>
                  <a:pt x="314595" y="251009"/>
                  <a:pt x="329152" y="267992"/>
                  <a:pt x="329961" y="295490"/>
                </a:cubicBezTo>
                <a:cubicBezTo>
                  <a:pt x="330770" y="323795"/>
                  <a:pt x="316213" y="342396"/>
                  <a:pt x="291951" y="342396"/>
                </a:cubicBezTo>
                <a:cubicBezTo>
                  <a:pt x="207843" y="343205"/>
                  <a:pt x="123736" y="344014"/>
                  <a:pt x="40436" y="344014"/>
                </a:cubicBezTo>
                <a:cubicBezTo>
                  <a:pt x="12940" y="344014"/>
                  <a:pt x="0" y="326222"/>
                  <a:pt x="809" y="295490"/>
                </a:cubicBezTo>
                <a:cubicBezTo>
                  <a:pt x="1617" y="265566"/>
                  <a:pt x="14557" y="251009"/>
                  <a:pt x="41245" y="251009"/>
                </a:cubicBezTo>
                <a:close/>
                <a:moveTo>
                  <a:pt x="166599" y="125656"/>
                </a:moveTo>
                <a:cubicBezTo>
                  <a:pt x="206226" y="125656"/>
                  <a:pt x="246663" y="125656"/>
                  <a:pt x="286290" y="125656"/>
                </a:cubicBezTo>
                <a:cubicBezTo>
                  <a:pt x="312978" y="125656"/>
                  <a:pt x="329153" y="143448"/>
                  <a:pt x="329961" y="171755"/>
                </a:cubicBezTo>
                <a:cubicBezTo>
                  <a:pt x="330770" y="200060"/>
                  <a:pt x="314596" y="220278"/>
                  <a:pt x="288716" y="220278"/>
                </a:cubicBezTo>
                <a:cubicBezTo>
                  <a:pt x="205418" y="221087"/>
                  <a:pt x="122928" y="221896"/>
                  <a:pt x="39628" y="221087"/>
                </a:cubicBezTo>
                <a:cubicBezTo>
                  <a:pt x="13748" y="221087"/>
                  <a:pt x="809" y="203295"/>
                  <a:pt x="0" y="174990"/>
                </a:cubicBezTo>
                <a:cubicBezTo>
                  <a:pt x="0" y="144257"/>
                  <a:pt x="12940" y="126465"/>
                  <a:pt x="39628" y="126465"/>
                </a:cubicBezTo>
                <a:cubicBezTo>
                  <a:pt x="82491" y="124847"/>
                  <a:pt x="124545" y="125656"/>
                  <a:pt x="166599" y="125656"/>
                </a:cubicBezTo>
                <a:close/>
                <a:moveTo>
                  <a:pt x="251515" y="303"/>
                </a:moveTo>
                <a:cubicBezTo>
                  <a:pt x="278203" y="303"/>
                  <a:pt x="289525" y="18095"/>
                  <a:pt x="289525" y="50445"/>
                </a:cubicBezTo>
                <a:cubicBezTo>
                  <a:pt x="288716" y="80368"/>
                  <a:pt x="276585" y="94925"/>
                  <a:pt x="249898" y="95734"/>
                </a:cubicBezTo>
                <a:cubicBezTo>
                  <a:pt x="221592" y="95734"/>
                  <a:pt x="194095" y="95734"/>
                  <a:pt x="165790" y="95734"/>
                </a:cubicBezTo>
                <a:cubicBezTo>
                  <a:pt x="137484" y="95734"/>
                  <a:pt x="109988" y="95734"/>
                  <a:pt x="81682" y="95734"/>
                </a:cubicBezTo>
                <a:cubicBezTo>
                  <a:pt x="51759" y="95734"/>
                  <a:pt x="45289" y="75516"/>
                  <a:pt x="42862" y="52063"/>
                </a:cubicBezTo>
                <a:cubicBezTo>
                  <a:pt x="40436" y="22948"/>
                  <a:pt x="53376" y="3538"/>
                  <a:pt x="77638" y="2729"/>
                </a:cubicBezTo>
                <a:cubicBezTo>
                  <a:pt x="135867" y="303"/>
                  <a:pt x="193287" y="-505"/>
                  <a:pt x="251515" y="303"/>
                </a:cubicBezTo>
                <a:close/>
              </a:path>
            </a:pathLst>
          </a:custGeom>
          <a:solidFill>
            <a:schemeClr val="accent1"/>
          </a:solidFill>
          <a:ln w="8081" cap="flat">
            <a:noFill/>
            <a:prstDash val="solid"/>
            <a:miter/>
          </a:ln>
        </p:spPr>
        <p:txBody>
          <a:bodyPr rtlCol="0" anchor="ctr"/>
          <a:lstStyle/>
          <a:p>
            <a:endParaRPr lang="en-US"/>
          </a:p>
        </p:txBody>
      </p:sp>
      <p:grpSp>
        <p:nvGrpSpPr>
          <p:cNvPr id="12" name="Group 11">
            <a:extLst>
              <a:ext uri="{FF2B5EF4-FFF2-40B4-BE49-F238E27FC236}">
                <a16:creationId xmlns:a16="http://schemas.microsoft.com/office/drawing/2014/main" id="{520C4E57-6846-4548-B385-7DDFAF2B56E3}"/>
              </a:ext>
            </a:extLst>
          </p:cNvPr>
          <p:cNvGrpSpPr/>
          <p:nvPr/>
        </p:nvGrpSpPr>
        <p:grpSpPr>
          <a:xfrm>
            <a:off x="577971" y="1187673"/>
            <a:ext cx="10643137" cy="4527217"/>
            <a:chOff x="894662" y="1482948"/>
            <a:chExt cx="10643137" cy="4527217"/>
          </a:xfrm>
        </p:grpSpPr>
        <p:sp>
          <p:nvSpPr>
            <p:cNvPr id="9" name="TextBox 8">
              <a:extLst>
                <a:ext uri="{FF2B5EF4-FFF2-40B4-BE49-F238E27FC236}">
                  <a16:creationId xmlns:a16="http://schemas.microsoft.com/office/drawing/2014/main" id="{6DDFCD9F-79A8-4568-81A6-CBC145AAD8D0}"/>
                </a:ext>
              </a:extLst>
            </p:cNvPr>
            <p:cNvSpPr txBox="1"/>
            <p:nvPr/>
          </p:nvSpPr>
          <p:spPr>
            <a:xfrm>
              <a:off x="894662" y="4257675"/>
              <a:ext cx="651359" cy="646331"/>
            </a:xfrm>
            <a:prstGeom prst="rect">
              <a:avLst/>
            </a:prstGeom>
            <a:noFill/>
          </p:spPr>
          <p:txBody>
            <a:bodyPr wrap="square" rIns="0" rtlCol="0">
              <a:spAutoFit/>
            </a:bodyPr>
            <a:lstStyle/>
            <a:p>
              <a:r>
                <a:rPr lang="en-US" altLang="ko-KR" sz="3600" b="1" dirty="0">
                  <a:solidFill>
                    <a:schemeClr val="accent3"/>
                  </a:solidFill>
                </a:rPr>
                <a:t>01</a:t>
              </a:r>
              <a:endParaRPr lang="ko-KR" altLang="en-US" sz="3600" b="1" dirty="0">
                <a:solidFill>
                  <a:schemeClr val="accent3"/>
                </a:solidFill>
              </a:endParaRPr>
            </a:p>
          </p:txBody>
        </p:sp>
        <p:sp>
          <p:nvSpPr>
            <p:cNvPr id="10" name="TextBox 9">
              <a:extLst>
                <a:ext uri="{FF2B5EF4-FFF2-40B4-BE49-F238E27FC236}">
                  <a16:creationId xmlns:a16="http://schemas.microsoft.com/office/drawing/2014/main" id="{0F54ACED-E67B-4E49-BC3B-751C7DE4D7DD}"/>
                </a:ext>
              </a:extLst>
            </p:cNvPr>
            <p:cNvSpPr txBox="1"/>
            <p:nvPr/>
          </p:nvSpPr>
          <p:spPr>
            <a:xfrm>
              <a:off x="1732579" y="3832144"/>
              <a:ext cx="3044527" cy="1015663"/>
            </a:xfrm>
            <a:prstGeom prst="rect">
              <a:avLst/>
            </a:prstGeom>
            <a:noFill/>
          </p:spPr>
          <p:txBody>
            <a:bodyPr wrap="square" rtlCol="0">
              <a:spAutoFit/>
            </a:bodyPr>
            <a:lstStyle/>
            <a:p>
              <a:r>
                <a:rPr lang="en-US" altLang="ko-KR" sz="2000" b="1" dirty="0">
                  <a:solidFill>
                    <a:schemeClr val="accent3"/>
                  </a:solidFill>
                </a:rPr>
                <a:t>Technological equipment to improve energy efficiency.</a:t>
              </a:r>
              <a:endParaRPr lang="ko-KR" altLang="en-US" sz="2000" b="1" dirty="0">
                <a:solidFill>
                  <a:schemeClr val="accent3"/>
                </a:solidFill>
              </a:endParaRPr>
            </a:p>
          </p:txBody>
        </p:sp>
        <p:sp>
          <p:nvSpPr>
            <p:cNvPr id="21" name="TextBox 20">
              <a:extLst>
                <a:ext uri="{FF2B5EF4-FFF2-40B4-BE49-F238E27FC236}">
                  <a16:creationId xmlns:a16="http://schemas.microsoft.com/office/drawing/2014/main" id="{C17A7E61-8687-409B-A234-3A0A371369D5}"/>
                </a:ext>
              </a:extLst>
            </p:cNvPr>
            <p:cNvSpPr txBox="1"/>
            <p:nvPr/>
          </p:nvSpPr>
          <p:spPr>
            <a:xfrm>
              <a:off x="1684453" y="1482948"/>
              <a:ext cx="8651840" cy="646331"/>
            </a:xfrm>
            <a:prstGeom prst="rect">
              <a:avLst/>
            </a:prstGeom>
            <a:noFill/>
          </p:spPr>
          <p:txBody>
            <a:bodyPr wrap="square" rtlCol="0">
              <a:spAutoFit/>
            </a:bodyPr>
            <a:lstStyle/>
            <a:p>
              <a:r>
                <a:rPr lang="en-US" altLang="ko-KR" b="1" dirty="0">
                  <a:solidFill>
                    <a:schemeClr val="tx1">
                      <a:lumMod val="75000"/>
                      <a:lumOff val="25000"/>
                    </a:schemeClr>
                  </a:solidFill>
                </a:rPr>
                <a:t>The project is accompanied by the development of LED model, proposing three specific types of interventions:</a:t>
              </a:r>
              <a:endParaRPr lang="ko-KR" altLang="en-US" b="1" dirty="0">
                <a:solidFill>
                  <a:schemeClr val="tx1">
                    <a:lumMod val="75000"/>
                    <a:lumOff val="25000"/>
                  </a:schemeClr>
                </a:solidFill>
              </a:endParaRPr>
            </a:p>
          </p:txBody>
        </p:sp>
        <p:sp>
          <p:nvSpPr>
            <p:cNvPr id="22" name="TextBox 21">
              <a:extLst>
                <a:ext uri="{FF2B5EF4-FFF2-40B4-BE49-F238E27FC236}">
                  <a16:creationId xmlns:a16="http://schemas.microsoft.com/office/drawing/2014/main" id="{F9DBCA53-8105-45F2-B003-CD4556DCC8A4}"/>
                </a:ext>
              </a:extLst>
            </p:cNvPr>
            <p:cNvSpPr txBox="1"/>
            <p:nvPr/>
          </p:nvSpPr>
          <p:spPr>
            <a:xfrm>
              <a:off x="894662" y="5363834"/>
              <a:ext cx="10643137" cy="646331"/>
            </a:xfrm>
            <a:prstGeom prst="rect">
              <a:avLst/>
            </a:prstGeom>
            <a:noFill/>
          </p:spPr>
          <p:txBody>
            <a:bodyPr wrap="square" rtlCol="0">
              <a:spAutoFit/>
            </a:bodyPr>
            <a:lstStyle/>
            <a:p>
              <a:pPr algn="ctr"/>
              <a:r>
                <a:rPr lang="en-US" altLang="ko-KR" b="1" dirty="0">
                  <a:solidFill>
                    <a:schemeClr val="tx1">
                      <a:lumMod val="75000"/>
                      <a:lumOff val="25000"/>
                    </a:schemeClr>
                  </a:solidFill>
                  <a:latin typeface="Adobe Devanagari" panose="02040503050201020203" pitchFamily="18" charset="0"/>
                  <a:cs typeface="Adobe Devanagari" panose="02040503050201020203" pitchFamily="18" charset="0"/>
                </a:rPr>
                <a:t>The aim is to provide a comprehensive solution, at cross-border level, to the problem of lack of progress in the areas of energy efficiency of public buildings and the use of RES, in line with relevant EU policies and national legislation.</a:t>
              </a:r>
              <a:endParaRPr lang="ko-KR" altLang="en-US" b="1" dirty="0">
                <a:solidFill>
                  <a:schemeClr val="tx1">
                    <a:lumMod val="75000"/>
                    <a:lumOff val="25000"/>
                  </a:schemeClr>
                </a:solidFill>
                <a:latin typeface="Adobe Devanagari" panose="02040503050201020203" pitchFamily="18" charset="0"/>
                <a:cs typeface="Adobe Devanagari" panose="02040503050201020203" pitchFamily="18" charset="0"/>
              </a:endParaRPr>
            </a:p>
          </p:txBody>
        </p:sp>
      </p:grpSp>
      <p:grpSp>
        <p:nvGrpSpPr>
          <p:cNvPr id="13" name="Group 12">
            <a:extLst>
              <a:ext uri="{FF2B5EF4-FFF2-40B4-BE49-F238E27FC236}">
                <a16:creationId xmlns:a16="http://schemas.microsoft.com/office/drawing/2014/main" id="{A3A80C54-F0FC-4FC3-87A6-D8722A8A4B6F}"/>
              </a:ext>
            </a:extLst>
          </p:cNvPr>
          <p:cNvGrpSpPr/>
          <p:nvPr/>
        </p:nvGrpSpPr>
        <p:grpSpPr>
          <a:xfrm>
            <a:off x="4236755" y="3962400"/>
            <a:ext cx="3744012" cy="830996"/>
            <a:chOff x="894662" y="4257675"/>
            <a:chExt cx="3744012" cy="830996"/>
          </a:xfrm>
        </p:grpSpPr>
        <p:sp>
          <p:nvSpPr>
            <p:cNvPr id="14" name="TextBox 13">
              <a:extLst>
                <a:ext uri="{FF2B5EF4-FFF2-40B4-BE49-F238E27FC236}">
                  <a16:creationId xmlns:a16="http://schemas.microsoft.com/office/drawing/2014/main" id="{1F5EAED3-D09C-43BF-A947-231B2A79918C}"/>
                </a:ext>
              </a:extLst>
            </p:cNvPr>
            <p:cNvSpPr txBox="1"/>
            <p:nvPr/>
          </p:nvSpPr>
          <p:spPr>
            <a:xfrm>
              <a:off x="894662" y="4257675"/>
              <a:ext cx="651359" cy="646331"/>
            </a:xfrm>
            <a:prstGeom prst="rect">
              <a:avLst/>
            </a:prstGeom>
            <a:noFill/>
          </p:spPr>
          <p:txBody>
            <a:bodyPr wrap="square" rIns="0" rtlCol="0">
              <a:spAutoFit/>
            </a:bodyPr>
            <a:lstStyle/>
            <a:p>
              <a:r>
                <a:rPr lang="en-US" altLang="ko-KR" sz="3600" b="1" dirty="0">
                  <a:solidFill>
                    <a:schemeClr val="accent2"/>
                  </a:solidFill>
                </a:rPr>
                <a:t>02</a:t>
              </a:r>
              <a:endParaRPr lang="ko-KR" altLang="en-US" sz="3600" b="1" dirty="0">
                <a:solidFill>
                  <a:schemeClr val="accent2"/>
                </a:solidFill>
              </a:endParaRPr>
            </a:p>
          </p:txBody>
        </p:sp>
        <p:sp>
          <p:nvSpPr>
            <p:cNvPr id="15" name="TextBox 14">
              <a:extLst>
                <a:ext uri="{FF2B5EF4-FFF2-40B4-BE49-F238E27FC236}">
                  <a16:creationId xmlns:a16="http://schemas.microsoft.com/office/drawing/2014/main" id="{1E3542C7-FDB8-44D3-A914-21EE6292D4C7}"/>
                </a:ext>
              </a:extLst>
            </p:cNvPr>
            <p:cNvSpPr txBox="1"/>
            <p:nvPr/>
          </p:nvSpPr>
          <p:spPr>
            <a:xfrm>
              <a:off x="1684453" y="4380785"/>
              <a:ext cx="2954221" cy="707886"/>
            </a:xfrm>
            <a:prstGeom prst="rect">
              <a:avLst/>
            </a:prstGeom>
            <a:noFill/>
          </p:spPr>
          <p:txBody>
            <a:bodyPr wrap="square" rtlCol="0">
              <a:spAutoFit/>
            </a:bodyPr>
            <a:lstStyle/>
            <a:p>
              <a:r>
                <a:rPr lang="en-US" altLang="ko-KR" sz="2000" b="1" dirty="0">
                  <a:solidFill>
                    <a:schemeClr val="accent2"/>
                  </a:solidFill>
                </a:rPr>
                <a:t>Use of Renewable Energy Sources.</a:t>
              </a:r>
              <a:endParaRPr lang="ko-KR" altLang="en-US" sz="2000" b="1" dirty="0">
                <a:solidFill>
                  <a:schemeClr val="accent2"/>
                </a:solidFill>
              </a:endParaRPr>
            </a:p>
          </p:txBody>
        </p:sp>
      </p:grpSp>
      <p:grpSp>
        <p:nvGrpSpPr>
          <p:cNvPr id="17" name="Group 16">
            <a:extLst>
              <a:ext uri="{FF2B5EF4-FFF2-40B4-BE49-F238E27FC236}">
                <a16:creationId xmlns:a16="http://schemas.microsoft.com/office/drawing/2014/main" id="{25029E4C-F183-4ACE-B954-15C931D1E538}"/>
              </a:ext>
            </a:extLst>
          </p:cNvPr>
          <p:cNvGrpSpPr/>
          <p:nvPr/>
        </p:nvGrpSpPr>
        <p:grpSpPr>
          <a:xfrm>
            <a:off x="7895539" y="3962400"/>
            <a:ext cx="4001187" cy="646331"/>
            <a:chOff x="894662" y="4257675"/>
            <a:chExt cx="4001187" cy="646331"/>
          </a:xfrm>
        </p:grpSpPr>
        <p:sp>
          <p:nvSpPr>
            <p:cNvPr id="18" name="TextBox 17">
              <a:extLst>
                <a:ext uri="{FF2B5EF4-FFF2-40B4-BE49-F238E27FC236}">
                  <a16:creationId xmlns:a16="http://schemas.microsoft.com/office/drawing/2014/main" id="{9721802D-FE80-44A2-9724-A3986ACB34DE}"/>
                </a:ext>
              </a:extLst>
            </p:cNvPr>
            <p:cNvSpPr txBox="1"/>
            <p:nvPr/>
          </p:nvSpPr>
          <p:spPr>
            <a:xfrm>
              <a:off x="894662" y="4257675"/>
              <a:ext cx="651359" cy="646331"/>
            </a:xfrm>
            <a:prstGeom prst="rect">
              <a:avLst/>
            </a:prstGeom>
            <a:noFill/>
          </p:spPr>
          <p:txBody>
            <a:bodyPr wrap="square" rIns="0" rtlCol="0">
              <a:spAutoFit/>
            </a:bodyPr>
            <a:lstStyle/>
            <a:p>
              <a:r>
                <a:rPr lang="en-US" altLang="ko-KR" sz="3600" b="1" dirty="0">
                  <a:solidFill>
                    <a:schemeClr val="accent1"/>
                  </a:solidFill>
                </a:rPr>
                <a:t>03</a:t>
              </a:r>
              <a:endParaRPr lang="ko-KR" altLang="en-US" sz="3600" b="1" dirty="0">
                <a:solidFill>
                  <a:schemeClr val="accent1"/>
                </a:solidFill>
              </a:endParaRPr>
            </a:p>
          </p:txBody>
        </p:sp>
        <p:sp>
          <p:nvSpPr>
            <p:cNvPr id="19" name="TextBox 18">
              <a:extLst>
                <a:ext uri="{FF2B5EF4-FFF2-40B4-BE49-F238E27FC236}">
                  <a16:creationId xmlns:a16="http://schemas.microsoft.com/office/drawing/2014/main" id="{FA68969C-9B21-442B-9EAD-2386ACEEEDEB}"/>
                </a:ext>
              </a:extLst>
            </p:cNvPr>
            <p:cNvSpPr txBox="1"/>
            <p:nvPr/>
          </p:nvSpPr>
          <p:spPr>
            <a:xfrm>
              <a:off x="1684453" y="4380785"/>
              <a:ext cx="3211396" cy="400110"/>
            </a:xfrm>
            <a:prstGeom prst="rect">
              <a:avLst/>
            </a:prstGeom>
            <a:noFill/>
          </p:spPr>
          <p:txBody>
            <a:bodyPr wrap="square" rtlCol="0">
              <a:spAutoFit/>
            </a:bodyPr>
            <a:lstStyle/>
            <a:p>
              <a:r>
                <a:rPr lang="en-US" altLang="ko-KR" sz="2000" b="1" dirty="0">
                  <a:solidFill>
                    <a:schemeClr val="accent1"/>
                  </a:solidFill>
                </a:rPr>
                <a:t>Smart ICT  </a:t>
              </a:r>
              <a:r>
                <a:rPr lang="en-US" altLang="ko-KR" sz="2000" b="1" dirty="0" err="1">
                  <a:solidFill>
                    <a:schemeClr val="accent1"/>
                  </a:solidFill>
                </a:rPr>
                <a:t>inovations</a:t>
              </a:r>
              <a:r>
                <a:rPr lang="en-US" altLang="ko-KR" sz="2000" b="1" dirty="0">
                  <a:solidFill>
                    <a:schemeClr val="accent1"/>
                  </a:solidFill>
                </a:rPr>
                <a:t>.</a:t>
              </a:r>
              <a:endParaRPr lang="ko-KR" altLang="en-US" sz="2000" b="1" dirty="0">
                <a:solidFill>
                  <a:schemeClr val="accent1"/>
                </a:solidFill>
              </a:endParaRPr>
            </a:p>
          </p:txBody>
        </p:sp>
      </p:grpSp>
      <p:sp>
        <p:nvSpPr>
          <p:cNvPr id="23" name="Freeform: Shape 27">
            <a:extLst>
              <a:ext uri="{FF2B5EF4-FFF2-40B4-BE49-F238E27FC236}">
                <a16:creationId xmlns:a16="http://schemas.microsoft.com/office/drawing/2014/main" id="{6CE4FEC9-DC4B-474A-B6C6-949F6258C31D}"/>
              </a:ext>
            </a:extLst>
          </p:cNvPr>
          <p:cNvSpPr/>
          <p:nvPr/>
        </p:nvSpPr>
        <p:spPr>
          <a:xfrm>
            <a:off x="11325909" y="123316"/>
            <a:ext cx="542562" cy="940440"/>
          </a:xfrm>
          <a:custGeom>
            <a:avLst/>
            <a:gdLst>
              <a:gd name="connsiteX0" fmla="*/ 209564 w 363926"/>
              <a:gd name="connsiteY0" fmla="*/ 379331 h 630806"/>
              <a:gd name="connsiteX1" fmla="*/ 314699 w 363926"/>
              <a:gd name="connsiteY1" fmla="*/ 351834 h 630806"/>
              <a:gd name="connsiteX2" fmla="*/ 183685 w 363926"/>
              <a:gd name="connsiteY2" fmla="*/ 638123 h 630806"/>
              <a:gd name="connsiteX3" fmla="*/ 183685 w 363926"/>
              <a:gd name="connsiteY3" fmla="*/ 456160 h 630806"/>
              <a:gd name="connsiteX4" fmla="*/ 48628 w 363926"/>
              <a:gd name="connsiteY4" fmla="*/ 511153 h 630806"/>
              <a:gd name="connsiteX5" fmla="*/ 115752 w 363926"/>
              <a:gd name="connsiteY5" fmla="*/ 331616 h 630806"/>
              <a:gd name="connsiteX6" fmla="*/ 99577 w 363926"/>
              <a:gd name="connsiteY6" fmla="*/ 286327 h 630806"/>
              <a:gd name="connsiteX7" fmla="*/ 1722 w 363926"/>
              <a:gd name="connsiteY7" fmla="*/ 157740 h 630806"/>
              <a:gd name="connsiteX8" fmla="*/ 22748 w 363926"/>
              <a:gd name="connsiteY8" fmla="*/ 131861 h 630806"/>
              <a:gd name="connsiteX9" fmla="*/ 61567 w 363926"/>
              <a:gd name="connsiteY9" fmla="*/ 94659 h 630806"/>
              <a:gd name="connsiteX10" fmla="*/ 60759 w 363926"/>
              <a:gd name="connsiteY10" fmla="*/ 25918 h 630806"/>
              <a:gd name="connsiteX11" fmla="*/ 83403 w 363926"/>
              <a:gd name="connsiteY11" fmla="*/ 847 h 630806"/>
              <a:gd name="connsiteX12" fmla="*/ 102813 w 363926"/>
              <a:gd name="connsiteY12" fmla="*/ 25918 h 630806"/>
              <a:gd name="connsiteX13" fmla="*/ 102813 w 363926"/>
              <a:gd name="connsiteY13" fmla="*/ 113260 h 630806"/>
              <a:gd name="connsiteX14" fmla="*/ 123031 w 363926"/>
              <a:gd name="connsiteY14" fmla="*/ 132669 h 630806"/>
              <a:gd name="connsiteX15" fmla="*/ 237061 w 363926"/>
              <a:gd name="connsiteY15" fmla="*/ 132669 h 630806"/>
              <a:gd name="connsiteX16" fmla="*/ 259705 w 363926"/>
              <a:gd name="connsiteY16" fmla="*/ 108408 h 630806"/>
              <a:gd name="connsiteX17" fmla="*/ 259705 w 363926"/>
              <a:gd name="connsiteY17" fmla="*/ 27535 h 630806"/>
              <a:gd name="connsiteX18" fmla="*/ 280732 w 363926"/>
              <a:gd name="connsiteY18" fmla="*/ 38 h 630806"/>
              <a:gd name="connsiteX19" fmla="*/ 301759 w 363926"/>
              <a:gd name="connsiteY19" fmla="*/ 26726 h 630806"/>
              <a:gd name="connsiteX20" fmla="*/ 300950 w 363926"/>
              <a:gd name="connsiteY20" fmla="*/ 107599 h 630806"/>
              <a:gd name="connsiteX21" fmla="*/ 325212 w 363926"/>
              <a:gd name="connsiteY21" fmla="*/ 132669 h 630806"/>
              <a:gd name="connsiteX22" fmla="*/ 359987 w 363926"/>
              <a:gd name="connsiteY22" fmla="*/ 181193 h 630806"/>
              <a:gd name="connsiteX23" fmla="*/ 281541 w 363926"/>
              <a:gd name="connsiteY23" fmla="*/ 279049 h 630806"/>
              <a:gd name="connsiteX24" fmla="*/ 222504 w 363926"/>
              <a:gd name="connsiteY24" fmla="*/ 347791 h 630806"/>
              <a:gd name="connsiteX25" fmla="*/ 209564 w 363926"/>
              <a:gd name="connsiteY25" fmla="*/ 379331 h 63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3926" h="630806">
                <a:moveTo>
                  <a:pt x="209564" y="379331"/>
                </a:moveTo>
                <a:cubicBezTo>
                  <a:pt x="246766" y="369626"/>
                  <a:pt x="278306" y="361539"/>
                  <a:pt x="314699" y="351834"/>
                </a:cubicBezTo>
                <a:cubicBezTo>
                  <a:pt x="270219" y="448881"/>
                  <a:pt x="228165" y="541076"/>
                  <a:pt x="183685" y="638123"/>
                </a:cubicBezTo>
                <a:cubicBezTo>
                  <a:pt x="183685" y="575043"/>
                  <a:pt x="183685" y="516814"/>
                  <a:pt x="183685" y="456160"/>
                </a:cubicBezTo>
                <a:cubicBezTo>
                  <a:pt x="140014" y="473952"/>
                  <a:pt x="96343" y="491744"/>
                  <a:pt x="48628" y="511153"/>
                </a:cubicBezTo>
                <a:cubicBezTo>
                  <a:pt x="71272" y="448881"/>
                  <a:pt x="92299" y="389844"/>
                  <a:pt x="115752" y="331616"/>
                </a:cubicBezTo>
                <a:cubicBezTo>
                  <a:pt x="124648" y="308972"/>
                  <a:pt x="126266" y="298458"/>
                  <a:pt x="99577" y="286327"/>
                </a:cubicBezTo>
                <a:cubicBezTo>
                  <a:pt x="45393" y="262066"/>
                  <a:pt x="15470" y="215968"/>
                  <a:pt x="1722" y="157740"/>
                </a:cubicBezTo>
                <a:cubicBezTo>
                  <a:pt x="-2322" y="139948"/>
                  <a:pt x="-705" y="127817"/>
                  <a:pt x="22748" y="131861"/>
                </a:cubicBezTo>
                <a:cubicBezTo>
                  <a:pt x="53480" y="137522"/>
                  <a:pt x="64802" y="126200"/>
                  <a:pt x="61567" y="94659"/>
                </a:cubicBezTo>
                <a:cubicBezTo>
                  <a:pt x="59141" y="72015"/>
                  <a:pt x="60759" y="48562"/>
                  <a:pt x="60759" y="25918"/>
                </a:cubicBezTo>
                <a:cubicBezTo>
                  <a:pt x="60759" y="11360"/>
                  <a:pt x="67228" y="38"/>
                  <a:pt x="83403" y="847"/>
                </a:cubicBezTo>
                <a:cubicBezTo>
                  <a:pt x="97151" y="1656"/>
                  <a:pt x="102813" y="12169"/>
                  <a:pt x="102813" y="25918"/>
                </a:cubicBezTo>
                <a:cubicBezTo>
                  <a:pt x="102813" y="55032"/>
                  <a:pt x="103621" y="84146"/>
                  <a:pt x="102813" y="113260"/>
                </a:cubicBezTo>
                <a:cubicBezTo>
                  <a:pt x="102004" y="129434"/>
                  <a:pt x="107665" y="133478"/>
                  <a:pt x="123031" y="132669"/>
                </a:cubicBezTo>
                <a:cubicBezTo>
                  <a:pt x="161041" y="131861"/>
                  <a:pt x="199051" y="131052"/>
                  <a:pt x="237061" y="132669"/>
                </a:cubicBezTo>
                <a:cubicBezTo>
                  <a:pt x="257279" y="133478"/>
                  <a:pt x="260514" y="125391"/>
                  <a:pt x="259705" y="108408"/>
                </a:cubicBezTo>
                <a:cubicBezTo>
                  <a:pt x="258088" y="81720"/>
                  <a:pt x="259705" y="54223"/>
                  <a:pt x="259705" y="27535"/>
                </a:cubicBezTo>
                <a:cubicBezTo>
                  <a:pt x="259705" y="12169"/>
                  <a:pt x="265366" y="847"/>
                  <a:pt x="280732" y="38"/>
                </a:cubicBezTo>
                <a:cubicBezTo>
                  <a:pt x="296907" y="-771"/>
                  <a:pt x="301759" y="11360"/>
                  <a:pt x="301759" y="26726"/>
                </a:cubicBezTo>
                <a:cubicBezTo>
                  <a:pt x="301759" y="53414"/>
                  <a:pt x="302568" y="80911"/>
                  <a:pt x="300950" y="107599"/>
                </a:cubicBezTo>
                <a:cubicBezTo>
                  <a:pt x="300142" y="127008"/>
                  <a:pt x="304994" y="132669"/>
                  <a:pt x="325212" y="132669"/>
                </a:cubicBezTo>
                <a:cubicBezTo>
                  <a:pt x="373736" y="131861"/>
                  <a:pt x="375353" y="135096"/>
                  <a:pt x="359987" y="181193"/>
                </a:cubicBezTo>
                <a:cubicBezTo>
                  <a:pt x="345430" y="223247"/>
                  <a:pt x="321169" y="259639"/>
                  <a:pt x="281541" y="279049"/>
                </a:cubicBezTo>
                <a:cubicBezTo>
                  <a:pt x="250001" y="294415"/>
                  <a:pt x="232209" y="316250"/>
                  <a:pt x="222504" y="347791"/>
                </a:cubicBezTo>
                <a:cubicBezTo>
                  <a:pt x="219269" y="357495"/>
                  <a:pt x="215225" y="366391"/>
                  <a:pt x="209564" y="379331"/>
                </a:cubicBezTo>
                <a:close/>
              </a:path>
            </a:pathLst>
          </a:custGeom>
          <a:solidFill>
            <a:schemeClr val="bg1"/>
          </a:solidFill>
          <a:ln w="8081" cap="flat">
            <a:noFill/>
            <a:prstDash val="solid"/>
            <a:miter/>
          </a:ln>
        </p:spPr>
        <p:txBody>
          <a:bodyPr rtlCol="0" anchor="ctr"/>
          <a:lstStyle/>
          <a:p>
            <a:endParaRPr lang="en-US" dirty="0"/>
          </a:p>
        </p:txBody>
      </p:sp>
    </p:spTree>
    <p:extLst>
      <p:ext uri="{BB962C8B-B14F-4D97-AF65-F5344CB8AC3E}">
        <p14:creationId xmlns:p14="http://schemas.microsoft.com/office/powerpoint/2010/main" val="2707981723"/>
      </p:ext>
    </p:extLst>
  </p:cSld>
  <p:clrMapOvr>
    <a:masterClrMapping/>
  </p:clrMapOvr>
</p:sld>
</file>

<file path=ppt/theme/theme1.xml><?xml version="1.0" encoding="utf-8"?>
<a:theme xmlns:a="http://schemas.openxmlformats.org/drawingml/2006/main" name="Cover and End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TotalTime>
  <Words>1021</Words>
  <Application>Microsoft Office PowerPoint</Application>
  <PresentationFormat>Ευρεία οθόνη</PresentationFormat>
  <Paragraphs>103</Paragraphs>
  <Slides>12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3</vt:i4>
      </vt:variant>
      <vt:variant>
        <vt:lpstr>Τίτλοι διαφανειών</vt:lpstr>
      </vt:variant>
      <vt:variant>
        <vt:i4>12</vt:i4>
      </vt:variant>
    </vt:vector>
  </HeadingPairs>
  <TitlesOfParts>
    <vt:vector size="19" baseType="lpstr">
      <vt:lpstr>Adobe Devanagari</vt:lpstr>
      <vt:lpstr>Arial</vt:lpstr>
      <vt:lpstr>Calibri</vt:lpstr>
      <vt:lpstr>Wingdings</vt:lpstr>
      <vt:lpstr>Cover and End Slide Master</vt:lpstr>
      <vt:lpstr>Contents Slide Master</vt:lpstr>
      <vt:lpstr>Section Break Slide Master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erx588</cp:lastModifiedBy>
  <cp:revision>196</cp:revision>
  <dcterms:created xsi:type="dcterms:W3CDTF">2019-01-14T06:35:35Z</dcterms:created>
  <dcterms:modified xsi:type="dcterms:W3CDTF">2021-03-09T12:05:43Z</dcterms:modified>
</cp:coreProperties>
</file>