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6"/>
  </p:notesMasterIdLst>
  <p:handoutMasterIdLst>
    <p:handoutMasterId r:id="rId17"/>
  </p:handoutMasterIdLst>
  <p:sldIdLst>
    <p:sldId id="392" r:id="rId4"/>
    <p:sldId id="393" r:id="rId5"/>
    <p:sldId id="394" r:id="rId6"/>
    <p:sldId id="286" r:id="rId7"/>
    <p:sldId id="395" r:id="rId8"/>
    <p:sldId id="396" r:id="rId9"/>
    <p:sldId id="397" r:id="rId10"/>
    <p:sldId id="398" r:id="rId11"/>
    <p:sldId id="270" r:id="rId12"/>
    <p:sldId id="283" r:id="rId13"/>
    <p:sldId id="402"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1" d="100"/>
          <a:sy n="111" d="100"/>
        </p:scale>
        <p:origin x="510" y="102"/>
      </p:cViewPr>
      <p:guideLst>
        <p:guide orient="horz" pos="2328"/>
        <p:guide pos="3864"/>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t>3/10/2021</a:t>
            </a:fld>
            <a:endParaRPr lang="en-US"/>
          </a:p>
        </p:txBody>
      </p:sp>
      <p:sp>
        <p:nvSpPr>
          <p:cNvPr id="4" name="Footer Placeholder 3">
            <a:extLst>
              <a:ext uri="{FF2B5EF4-FFF2-40B4-BE49-F238E27FC236}">
                <a16:creationId xmlns:a16="http://schemas.microsoft.com/office/drawing/2014/main"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t>‹#›</a:t>
            </a:fld>
            <a:endParaRPr lang="en-US"/>
          </a:p>
        </p:txBody>
      </p:sp>
    </p:spTree>
    <p:extLst>
      <p:ext uri="{BB962C8B-B14F-4D97-AF65-F5344CB8AC3E}">
        <p14:creationId xmlns:p14="http://schemas.microsoft.com/office/powerpoint/2010/main"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t>‹#›</a:t>
            </a:fld>
            <a:endParaRPr lang="en-US"/>
          </a:p>
        </p:txBody>
      </p:sp>
    </p:spTree>
    <p:extLst>
      <p:ext uri="{BB962C8B-B14F-4D97-AF65-F5344CB8AC3E}">
        <p14:creationId xmlns:p14="http://schemas.microsoft.com/office/powerpoint/2010/main"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3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9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2144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7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93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35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0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41023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2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7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9"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3" r:id="rId9"/>
    <p:sldLayoutId id="214748368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Oval 419">
            <a:extLst>
              <a:ext uri="{FF2B5EF4-FFF2-40B4-BE49-F238E27FC236}">
                <a16:creationId xmlns:a16="http://schemas.microsoft.com/office/drawing/2014/main" id="{1AB10920-13D4-4C1E-9AC1-39B88C51974D}"/>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a:extLst>
              <a:ext uri="{FF2B5EF4-FFF2-40B4-BE49-F238E27FC236}">
                <a16:creationId xmlns:a16="http://schemas.microsoft.com/office/drawing/2014/main" id="{2FAA82C2-1E4E-472D-96A4-9AA743706C45}"/>
              </a:ext>
            </a:extLst>
          </p:cNvPr>
          <p:cNvGrpSpPr/>
          <p:nvPr/>
        </p:nvGrpSpPr>
        <p:grpSpPr>
          <a:xfrm>
            <a:off x="5766" y="4066485"/>
            <a:ext cx="12269851" cy="2822176"/>
            <a:chOff x="5766" y="3861713"/>
            <a:chExt cx="12269851" cy="3026948"/>
          </a:xfrm>
        </p:grpSpPr>
        <p:sp>
          <p:nvSpPr>
            <p:cNvPr id="348" name="Graphic 346">
              <a:extLst>
                <a:ext uri="{FF2B5EF4-FFF2-40B4-BE49-F238E27FC236}">
                  <a16:creationId xmlns:a16="http://schemas.microsoft.com/office/drawing/2014/main" id="{922012E8-225F-4604-AA9E-94F0160A2042}"/>
                </a:ext>
              </a:extLst>
            </p:cNvPr>
            <p:cNvSpPr/>
            <p:nvPr/>
          </p:nvSpPr>
          <p:spPr>
            <a:xfrm>
              <a:off x="5766" y="3861713"/>
              <a:ext cx="12186576" cy="3026948"/>
            </a:xfrm>
            <a:custGeom>
              <a:avLst/>
              <a:gdLst>
                <a:gd name="connsiteX0" fmla="*/ 0 w 6029325"/>
                <a:gd name="connsiteY0" fmla="*/ 578168 h 2667000"/>
                <a:gd name="connsiteX1" fmla="*/ 826770 w 6029325"/>
                <a:gd name="connsiteY1" fmla="*/ 521018 h 2667000"/>
                <a:gd name="connsiteX2" fmla="*/ 4795838 w 6029325"/>
                <a:gd name="connsiteY2" fmla="*/ 951548 h 2667000"/>
                <a:gd name="connsiteX3" fmla="*/ 6034088 w 6029325"/>
                <a:gd name="connsiteY3" fmla="*/ 0 h 2667000"/>
                <a:gd name="connsiteX4" fmla="*/ 6034088 w 6029325"/>
                <a:gd name="connsiteY4" fmla="*/ 2594610 h 2667000"/>
                <a:gd name="connsiteX5" fmla="*/ 0 w 6029325"/>
                <a:gd name="connsiteY5" fmla="*/ 2675573 h 2667000"/>
                <a:gd name="connsiteX6" fmla="*/ 0 w 6029325"/>
                <a:gd name="connsiteY6" fmla="*/ 578168 h 2667000"/>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335100 w 6034088"/>
                <a:gd name="connsiteY1" fmla="*/ 47935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80935 w 6034088"/>
                <a:gd name="connsiteY1" fmla="*/ 430744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62267 w 6034088"/>
                <a:gd name="connsiteY1" fmla="*/ 42247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494" h="243693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77A79572-5308-4EBA-8E28-18D379155367}"/>
                </a:ext>
              </a:extLst>
            </p:cNvPr>
            <p:cNvSpPr/>
            <p:nvPr/>
          </p:nvSpPr>
          <p:spPr>
            <a:xfrm rot="21037873">
              <a:off x="6504119" y="4502327"/>
              <a:ext cx="5771498" cy="510387"/>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grpSp>
      <p:grpSp>
        <p:nvGrpSpPr>
          <p:cNvPr id="382" name="Group 381">
            <a:extLst>
              <a:ext uri="{FF2B5EF4-FFF2-40B4-BE49-F238E27FC236}">
                <a16:creationId xmlns:a16="http://schemas.microsoft.com/office/drawing/2014/main" id="{67C2B4FD-8EB5-4234-94DE-7FAC05593A4C}"/>
              </a:ext>
            </a:extLst>
          </p:cNvPr>
          <p:cNvGrpSpPr/>
          <p:nvPr/>
        </p:nvGrpSpPr>
        <p:grpSpPr>
          <a:xfrm>
            <a:off x="4172422" y="3065820"/>
            <a:ext cx="3935622" cy="2037936"/>
            <a:chOff x="4172422" y="3065820"/>
            <a:chExt cx="3935622" cy="2037936"/>
          </a:xfrm>
        </p:grpSpPr>
        <p:sp>
          <p:nvSpPr>
            <p:cNvPr id="30" name="Freeform: Shape 29">
              <a:extLst>
                <a:ext uri="{FF2B5EF4-FFF2-40B4-BE49-F238E27FC236}">
                  <a16:creationId xmlns:a16="http://schemas.microsoft.com/office/drawing/2014/main" id="{3B1C6AFA-88AF-4D8B-BC17-FEAA96E5DEF6}"/>
                </a:ext>
              </a:extLst>
            </p:cNvPr>
            <p:cNvSpPr/>
            <p:nvPr/>
          </p:nvSpPr>
          <p:spPr>
            <a:xfrm>
              <a:off x="4172422" y="3065820"/>
              <a:ext cx="3935622" cy="2037936"/>
            </a:xfrm>
            <a:custGeom>
              <a:avLst/>
              <a:gdLst>
                <a:gd name="connsiteX0" fmla="*/ 3541 w 3935622"/>
                <a:gd name="connsiteY0" fmla="*/ 0 h 2037936"/>
                <a:gd name="connsiteX1" fmla="*/ 3932081 w 3935622"/>
                <a:gd name="connsiteY1" fmla="*/ 0 h 2037936"/>
                <a:gd name="connsiteX2" fmla="*/ 3935622 w 3935622"/>
                <a:gd name="connsiteY2" fmla="*/ 70124 h 2037936"/>
                <a:gd name="connsiteX3" fmla="*/ 1967810 w 3935622"/>
                <a:gd name="connsiteY3" fmla="*/ 2037936 h 2037936"/>
                <a:gd name="connsiteX4" fmla="*/ 0 w 3935622"/>
                <a:gd name="connsiteY4" fmla="*/ 70124 h 203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622" h="2037936">
                  <a:moveTo>
                    <a:pt x="3541" y="0"/>
                  </a:moveTo>
                  <a:lnTo>
                    <a:pt x="3932081" y="0"/>
                  </a:lnTo>
                  <a:lnTo>
                    <a:pt x="3935622" y="70124"/>
                  </a:lnTo>
                  <a:cubicBezTo>
                    <a:pt x="3935622" y="1156916"/>
                    <a:pt x="3054602" y="2037936"/>
                    <a:pt x="1967810" y="2037936"/>
                  </a:cubicBezTo>
                  <a:cubicBezTo>
                    <a:pt x="881018" y="2037936"/>
                    <a:pt x="0" y="1156916"/>
                    <a:pt x="0" y="70124"/>
                  </a:cubicBezTo>
                  <a:close/>
                </a:path>
              </a:pathLst>
            </a:custGeom>
            <a:solidFill>
              <a:schemeClr val="accent3">
                <a:lumMod val="20000"/>
                <a:lumOff val="80000"/>
              </a:schemeClr>
            </a:solidFill>
            <a:ln w="9525" cap="flat">
              <a:noFill/>
              <a:prstDash val="solid"/>
              <a:miter/>
            </a:ln>
            <a:effectLst/>
          </p:spPr>
          <p:txBody>
            <a:bodyPr wrap="square" rtlCol="0" anchor="ctr">
              <a:noAutofit/>
            </a:bodyPr>
            <a:lstStyle/>
            <a:p>
              <a:endParaRPr lang="en-US" dirty="0"/>
            </a:p>
          </p:txBody>
        </p:sp>
        <p:sp>
          <p:nvSpPr>
            <p:cNvPr id="31" name="Freeform: Shape 30">
              <a:extLst>
                <a:ext uri="{FF2B5EF4-FFF2-40B4-BE49-F238E27FC236}">
                  <a16:creationId xmlns:a16="http://schemas.microsoft.com/office/drawing/2014/main" id="{799CDF91-0782-4C4C-B05E-F5002EE9E7C0}"/>
                </a:ext>
              </a:extLst>
            </p:cNvPr>
            <p:cNvSpPr/>
            <p:nvPr/>
          </p:nvSpPr>
          <p:spPr>
            <a:xfrm>
              <a:off x="4209270" y="3065820"/>
              <a:ext cx="3879327" cy="1909892"/>
            </a:xfrm>
            <a:custGeom>
              <a:avLst/>
              <a:gdLst>
                <a:gd name="connsiteX0" fmla="*/ 3667412 w 3879327"/>
                <a:gd name="connsiteY0" fmla="*/ 737466 h 1909892"/>
                <a:gd name="connsiteX1" fmla="*/ 3643554 w 3879327"/>
                <a:gd name="connsiteY1" fmla="*/ 757958 h 1909892"/>
                <a:gd name="connsiteX2" fmla="*/ 3647224 w 3879327"/>
                <a:gd name="connsiteY2" fmla="*/ 824025 h 1909892"/>
                <a:gd name="connsiteX3" fmla="*/ 3698611 w 3879327"/>
                <a:gd name="connsiteY3" fmla="*/ 782428 h 1909892"/>
                <a:gd name="connsiteX4" fmla="*/ 3702281 w 3879327"/>
                <a:gd name="connsiteY4" fmla="*/ 775087 h 1909892"/>
                <a:gd name="connsiteX5" fmla="*/ 3702281 w 3879327"/>
                <a:gd name="connsiteY5" fmla="*/ 748170 h 1909892"/>
                <a:gd name="connsiteX6" fmla="*/ 3667412 w 3879327"/>
                <a:gd name="connsiteY6" fmla="*/ 737466 h 1909892"/>
                <a:gd name="connsiteX7" fmla="*/ 3140708 w 3879327"/>
                <a:gd name="connsiteY7" fmla="*/ 293040 h 1909892"/>
                <a:gd name="connsiteX8" fmla="*/ 3129696 w 3879327"/>
                <a:gd name="connsiteY8" fmla="*/ 306499 h 1909892"/>
                <a:gd name="connsiteX9" fmla="*/ 3159060 w 3879327"/>
                <a:gd name="connsiteY9" fmla="*/ 340756 h 1909892"/>
                <a:gd name="connsiteX10" fmla="*/ 3178635 w 3879327"/>
                <a:gd name="connsiteY10" fmla="*/ 324851 h 1909892"/>
                <a:gd name="connsiteX11" fmla="*/ 3140708 w 3879327"/>
                <a:gd name="connsiteY11" fmla="*/ 293040 h 1909892"/>
                <a:gd name="connsiteX12" fmla="*/ 1020437 w 3879327"/>
                <a:gd name="connsiteY12" fmla="*/ 138884 h 1909892"/>
                <a:gd name="connsiteX13" fmla="*/ 1032672 w 3879327"/>
                <a:gd name="connsiteY13" fmla="*/ 146224 h 1909892"/>
                <a:gd name="connsiteX14" fmla="*/ 1020437 w 3879327"/>
                <a:gd name="connsiteY14" fmla="*/ 159682 h 1909892"/>
                <a:gd name="connsiteX15" fmla="*/ 1006980 w 3879327"/>
                <a:gd name="connsiteY15" fmla="*/ 152341 h 1909892"/>
                <a:gd name="connsiteX16" fmla="*/ 1020437 w 3879327"/>
                <a:gd name="connsiteY16" fmla="*/ 138884 h 1909892"/>
                <a:gd name="connsiteX17" fmla="*/ 726805 w 3879327"/>
                <a:gd name="connsiteY17" fmla="*/ 131543 h 1909892"/>
                <a:gd name="connsiteX18" fmla="*/ 751274 w 3879327"/>
                <a:gd name="connsiteY18" fmla="*/ 146224 h 1909892"/>
                <a:gd name="connsiteX19" fmla="*/ 740264 w 3879327"/>
                <a:gd name="connsiteY19" fmla="*/ 156012 h 1909892"/>
                <a:gd name="connsiteX20" fmla="*/ 715795 w 3879327"/>
                <a:gd name="connsiteY20" fmla="*/ 143777 h 1909892"/>
                <a:gd name="connsiteX21" fmla="*/ 726805 w 3879327"/>
                <a:gd name="connsiteY21" fmla="*/ 131543 h 1909892"/>
                <a:gd name="connsiteX22" fmla="*/ 887079 w 3879327"/>
                <a:gd name="connsiteY22" fmla="*/ 96063 h 1909892"/>
                <a:gd name="connsiteX23" fmla="*/ 970275 w 3879327"/>
                <a:gd name="connsiteY23" fmla="*/ 149895 h 1909892"/>
                <a:gd name="connsiteX24" fmla="*/ 861387 w 3879327"/>
                <a:gd name="connsiteY24" fmla="*/ 149895 h 1909892"/>
                <a:gd name="connsiteX25" fmla="*/ 887079 w 3879327"/>
                <a:gd name="connsiteY25" fmla="*/ 96063 h 1909892"/>
                <a:gd name="connsiteX26" fmla="*/ 3767952 w 3879327"/>
                <a:gd name="connsiteY26" fmla="*/ 0 h 1909892"/>
                <a:gd name="connsiteX27" fmla="*/ 3877637 w 3879327"/>
                <a:gd name="connsiteY27" fmla="*/ 0 h 1909892"/>
                <a:gd name="connsiteX28" fmla="*/ 3878460 w 3879327"/>
                <a:gd name="connsiteY28" fmla="*/ 111967 h 1909892"/>
                <a:gd name="connsiteX29" fmla="*/ 3869895 w 3879327"/>
                <a:gd name="connsiteY29" fmla="*/ 153565 h 1909892"/>
                <a:gd name="connsiteX30" fmla="*/ 3789146 w 3879327"/>
                <a:gd name="connsiteY30" fmla="*/ 47124 h 1909892"/>
                <a:gd name="connsiteX31" fmla="*/ 3768959 w 3879327"/>
                <a:gd name="connsiteY31" fmla="*/ 1244 h 1909892"/>
                <a:gd name="connsiteX32" fmla="*/ 2364134 w 3879327"/>
                <a:gd name="connsiteY32" fmla="*/ 0 h 1909892"/>
                <a:gd name="connsiteX33" fmla="*/ 3723105 w 3879327"/>
                <a:gd name="connsiteY33" fmla="*/ 0 h 1909892"/>
                <a:gd name="connsiteX34" fmla="*/ 3753666 w 3879327"/>
                <a:gd name="connsiteY34" fmla="*/ 49571 h 1909892"/>
                <a:gd name="connsiteX35" fmla="*/ 3765901 w 3879327"/>
                <a:gd name="connsiteY35" fmla="*/ 91169 h 1909892"/>
                <a:gd name="connsiteX36" fmla="*/ 3795264 w 3879327"/>
                <a:gd name="connsiteY36" fmla="*/ 157236 h 1909892"/>
                <a:gd name="connsiteX37" fmla="*/ 3842979 w 3879327"/>
                <a:gd name="connsiteY37" fmla="*/ 267348 h 1909892"/>
                <a:gd name="connsiteX38" fmla="*/ 3858885 w 3879327"/>
                <a:gd name="connsiteY38" fmla="*/ 340756 h 1909892"/>
                <a:gd name="connsiteX39" fmla="*/ 3697387 w 3879327"/>
                <a:gd name="connsiteY39" fmla="*/ 877859 h 1909892"/>
                <a:gd name="connsiteX40" fmla="*/ 3639884 w 3879327"/>
                <a:gd name="connsiteY40" fmla="*/ 990417 h 1909892"/>
                <a:gd name="connsiteX41" fmla="*/ 3614191 w 3879327"/>
                <a:gd name="connsiteY41" fmla="*/ 1016111 h 1909892"/>
                <a:gd name="connsiteX42" fmla="*/ 3597062 w 3879327"/>
                <a:gd name="connsiteY42" fmla="*/ 983076 h 1909892"/>
                <a:gd name="connsiteX43" fmla="*/ 3567699 w 3879327"/>
                <a:gd name="connsiteY43" fmla="*/ 894987 h 1909892"/>
                <a:gd name="connsiteX44" fmla="*/ 3593391 w 3879327"/>
                <a:gd name="connsiteY44" fmla="*/ 974513 h 1909892"/>
                <a:gd name="connsiteX45" fmla="*/ 3614191 w 3879327"/>
                <a:gd name="connsiteY45" fmla="*/ 1024676 h 1909892"/>
                <a:gd name="connsiteX46" fmla="*/ 3468599 w 3879327"/>
                <a:gd name="connsiteY46" fmla="*/ 1253463 h 1909892"/>
                <a:gd name="connsiteX47" fmla="*/ 3266726 w 3879327"/>
                <a:gd name="connsiteY47" fmla="*/ 1473688 h 1909892"/>
                <a:gd name="connsiteX48" fmla="*/ 3171296 w 3879327"/>
                <a:gd name="connsiteY48" fmla="*/ 1556883 h 1909892"/>
                <a:gd name="connsiteX49" fmla="*/ 3154167 w 3879327"/>
                <a:gd name="connsiteY49" fmla="*/ 1515286 h 1909892"/>
                <a:gd name="connsiteX50" fmla="*/ 3105228 w 3879327"/>
                <a:gd name="connsiteY50" fmla="*/ 1358682 h 1909892"/>
                <a:gd name="connsiteX51" fmla="*/ 3123580 w 3879327"/>
                <a:gd name="connsiteY51" fmla="*/ 1155586 h 1909892"/>
                <a:gd name="connsiteX52" fmla="*/ 3135814 w 3879327"/>
                <a:gd name="connsiteY52" fmla="*/ 1061380 h 1909892"/>
                <a:gd name="connsiteX53" fmla="*/ 3111345 w 3879327"/>
                <a:gd name="connsiteY53" fmla="*/ 943925 h 1909892"/>
                <a:gd name="connsiteX54" fmla="*/ 3068524 w 3879327"/>
                <a:gd name="connsiteY54" fmla="*/ 859507 h 1909892"/>
                <a:gd name="connsiteX55" fmla="*/ 3034267 w 3879327"/>
                <a:gd name="connsiteY55" fmla="*/ 689444 h 1909892"/>
                <a:gd name="connsiteX56" fmla="*/ 3039161 w 3879327"/>
                <a:gd name="connsiteY56" fmla="*/ 663752 h 1909892"/>
                <a:gd name="connsiteX57" fmla="*/ 2969423 w 3879327"/>
                <a:gd name="connsiteY57" fmla="*/ 602578 h 1909892"/>
                <a:gd name="connsiteX58" fmla="*/ 2921708 w 3879327"/>
                <a:gd name="connsiteY58" fmla="*/ 585450 h 1909892"/>
                <a:gd name="connsiteX59" fmla="*/ 2816490 w 3879327"/>
                <a:gd name="connsiteY59" fmla="*/ 552416 h 1909892"/>
                <a:gd name="connsiteX60" fmla="*/ 2761433 w 3879327"/>
                <a:gd name="connsiteY60" fmla="*/ 579332 h 1909892"/>
                <a:gd name="connsiteX61" fmla="*/ 2695366 w 3879327"/>
                <a:gd name="connsiteY61" fmla="*/ 585450 h 1909892"/>
                <a:gd name="connsiteX62" fmla="*/ 2610947 w 3879327"/>
                <a:gd name="connsiteY62" fmla="*/ 594014 h 1909892"/>
                <a:gd name="connsiteX63" fmla="*/ 2525304 w 3879327"/>
                <a:gd name="connsiteY63" fmla="*/ 576885 h 1909892"/>
                <a:gd name="connsiteX64" fmla="*/ 2455566 w 3879327"/>
                <a:gd name="connsiteY64" fmla="*/ 516936 h 1909892"/>
                <a:gd name="connsiteX65" fmla="*/ 2426203 w 3879327"/>
                <a:gd name="connsiteY65" fmla="*/ 480232 h 1909892"/>
                <a:gd name="connsiteX66" fmla="*/ 2352795 w 3879327"/>
                <a:gd name="connsiteY66" fmla="*/ 368895 h 1909892"/>
                <a:gd name="connsiteX67" fmla="*/ 2330772 w 3879327"/>
                <a:gd name="connsiteY67" fmla="*/ 258783 h 1909892"/>
                <a:gd name="connsiteX68" fmla="*/ 2339337 w 3879327"/>
                <a:gd name="connsiteY68" fmla="*/ 80157 h 1909892"/>
                <a:gd name="connsiteX69" fmla="*/ 2338113 w 3879327"/>
                <a:gd name="connsiteY69" fmla="*/ 50794 h 1909892"/>
                <a:gd name="connsiteX70" fmla="*/ 578273 w 3879327"/>
                <a:gd name="connsiteY70" fmla="*/ 0 h 1909892"/>
                <a:gd name="connsiteX71" fmla="*/ 701190 w 3879327"/>
                <a:gd name="connsiteY71" fmla="*/ 0 h 1909892"/>
                <a:gd name="connsiteX72" fmla="*/ 712123 w 3879327"/>
                <a:gd name="connsiteY72" fmla="*/ 5526 h 1909892"/>
                <a:gd name="connsiteX73" fmla="*/ 819789 w 3879327"/>
                <a:gd name="connsiteY73" fmla="*/ 80157 h 1909892"/>
                <a:gd name="connsiteX74" fmla="*/ 731699 w 3879327"/>
                <a:gd name="connsiteY74" fmla="*/ 64253 h 1909892"/>
                <a:gd name="connsiteX75" fmla="*/ 666856 w 3879327"/>
                <a:gd name="connsiteY75" fmla="*/ 15314 h 1909892"/>
                <a:gd name="connsiteX76" fmla="*/ 664034 w 3879327"/>
                <a:gd name="connsiteY76" fmla="*/ 14263 h 1909892"/>
                <a:gd name="connsiteX77" fmla="*/ 666856 w 3879327"/>
                <a:gd name="connsiteY77" fmla="*/ 16537 h 1909892"/>
                <a:gd name="connsiteX78" fmla="*/ 568978 w 3879327"/>
                <a:gd name="connsiteY78" fmla="*/ 25102 h 1909892"/>
                <a:gd name="connsiteX79" fmla="*/ 575153 w 3879327"/>
                <a:gd name="connsiteY79" fmla="*/ 3423 h 1909892"/>
                <a:gd name="connsiteX80" fmla="*/ 10781 w 3879327"/>
                <a:gd name="connsiteY80" fmla="*/ 0 h 1909892"/>
                <a:gd name="connsiteX81" fmla="*/ 229452 w 3879327"/>
                <a:gd name="connsiteY81" fmla="*/ 0 h 1909892"/>
                <a:gd name="connsiteX82" fmla="*/ 227783 w 3879327"/>
                <a:gd name="connsiteY82" fmla="*/ 23572 h 1909892"/>
                <a:gd name="connsiteX83" fmla="*/ 242312 w 3879327"/>
                <a:gd name="connsiteY83" fmla="*/ 88722 h 1909892"/>
                <a:gd name="connsiteX84" fmla="*/ 303485 w 3879327"/>
                <a:gd name="connsiteY84" fmla="*/ 125426 h 1909892"/>
                <a:gd name="connsiteX85" fmla="*/ 401363 w 3879327"/>
                <a:gd name="connsiteY85" fmla="*/ 50794 h 1909892"/>
                <a:gd name="connsiteX86" fmla="*/ 487005 w 3879327"/>
                <a:gd name="connsiteY86" fmla="*/ 25102 h 1909892"/>
                <a:gd name="connsiteX87" fmla="*/ 489452 w 3879327"/>
                <a:gd name="connsiteY87" fmla="*/ 52018 h 1909892"/>
                <a:gd name="connsiteX88" fmla="*/ 427055 w 3879327"/>
                <a:gd name="connsiteY88" fmla="*/ 191493 h 1909892"/>
                <a:gd name="connsiteX89" fmla="*/ 445407 w 3879327"/>
                <a:gd name="connsiteY89" fmla="*/ 217185 h 1909892"/>
                <a:gd name="connsiteX90" fmla="*/ 516369 w 3879327"/>
                <a:gd name="connsiteY90" fmla="*/ 218410 h 1909892"/>
                <a:gd name="connsiteX91" fmla="*/ 554295 w 3879327"/>
                <a:gd name="connsiteY91" fmla="*/ 272242 h 1909892"/>
                <a:gd name="connsiteX92" fmla="*/ 537167 w 3879327"/>
                <a:gd name="connsiteY92" fmla="*/ 344426 h 1909892"/>
                <a:gd name="connsiteX93" fmla="*/ 567754 w 3879327"/>
                <a:gd name="connsiteY93" fmla="*/ 433740 h 1909892"/>
                <a:gd name="connsiteX94" fmla="*/ 631375 w 3879327"/>
                <a:gd name="connsiteY94" fmla="*/ 432516 h 1909892"/>
                <a:gd name="connsiteX95" fmla="*/ 679089 w 3879327"/>
                <a:gd name="connsiteY95" fmla="*/ 441081 h 1909892"/>
                <a:gd name="connsiteX96" fmla="*/ 731699 w 3879327"/>
                <a:gd name="connsiteY96" fmla="*/ 433740 h 1909892"/>
                <a:gd name="connsiteX97" fmla="*/ 839364 w 3879327"/>
                <a:gd name="connsiteY97" fmla="*/ 357885 h 1909892"/>
                <a:gd name="connsiteX98" fmla="*/ 852822 w 3879327"/>
                <a:gd name="connsiteY98" fmla="*/ 370120 h 1909892"/>
                <a:gd name="connsiteX99" fmla="*/ 883409 w 3879327"/>
                <a:gd name="connsiteY99" fmla="*/ 376236 h 1909892"/>
                <a:gd name="connsiteX100" fmla="*/ 942135 w 3879327"/>
                <a:gd name="connsiteY100" fmla="*/ 381130 h 1909892"/>
                <a:gd name="connsiteX101" fmla="*/ 1058364 w 3879327"/>
                <a:gd name="connsiteY101" fmla="*/ 401930 h 1909892"/>
                <a:gd name="connsiteX102" fmla="*/ 1101186 w 3879327"/>
                <a:gd name="connsiteY102" fmla="*/ 412940 h 1909892"/>
                <a:gd name="connsiteX103" fmla="*/ 1158689 w 3879327"/>
                <a:gd name="connsiteY103" fmla="*/ 466773 h 1909892"/>
                <a:gd name="connsiteX104" fmla="*/ 1334868 w 3879327"/>
                <a:gd name="connsiteY104" fmla="*/ 569544 h 1909892"/>
                <a:gd name="connsiteX105" fmla="*/ 1424182 w 3879327"/>
                <a:gd name="connsiteY105" fmla="*/ 721254 h 1909892"/>
                <a:gd name="connsiteX106" fmla="*/ 1410723 w 3879327"/>
                <a:gd name="connsiteY106" fmla="*/ 746948 h 1909892"/>
                <a:gd name="connsiteX107" fmla="*/ 1408276 w 3879327"/>
                <a:gd name="connsiteY107" fmla="*/ 802003 h 1909892"/>
                <a:gd name="connsiteX108" fmla="*/ 1433970 w 3879327"/>
                <a:gd name="connsiteY108" fmla="*/ 805674 h 1909892"/>
                <a:gd name="connsiteX109" fmla="*/ 1522059 w 3879327"/>
                <a:gd name="connsiteY109" fmla="*/ 773864 h 1909892"/>
                <a:gd name="connsiteX110" fmla="*/ 1634618 w 3879327"/>
                <a:gd name="connsiteY110" fmla="*/ 832590 h 1909892"/>
                <a:gd name="connsiteX111" fmla="*/ 1771647 w 3879327"/>
                <a:gd name="connsiteY111" fmla="*/ 894987 h 1909892"/>
                <a:gd name="connsiteX112" fmla="*/ 1831596 w 3879327"/>
                <a:gd name="connsiteY112" fmla="*/ 930468 h 1909892"/>
                <a:gd name="connsiteX113" fmla="*/ 1826702 w 3879327"/>
                <a:gd name="connsiteY113" fmla="*/ 1036909 h 1909892"/>
                <a:gd name="connsiteX114" fmla="*/ 1749624 w 3879327"/>
                <a:gd name="connsiteY114" fmla="*/ 1153139 h 1909892"/>
                <a:gd name="connsiteX115" fmla="*/ 1734943 w 3879327"/>
                <a:gd name="connsiteY115" fmla="*/ 1217982 h 1909892"/>
                <a:gd name="connsiteX116" fmla="*/ 1694568 w 3879327"/>
                <a:gd name="connsiteY116" fmla="*/ 1445547 h 1909892"/>
                <a:gd name="connsiteX117" fmla="*/ 1651747 w 3879327"/>
                <a:gd name="connsiteY117" fmla="*/ 1478581 h 1909892"/>
                <a:gd name="connsiteX118" fmla="*/ 1555092 w 3879327"/>
                <a:gd name="connsiteY118" fmla="*/ 1523849 h 1909892"/>
                <a:gd name="connsiteX119" fmla="*/ 1522059 w 3879327"/>
                <a:gd name="connsiteY119" fmla="*/ 1586247 h 1909892"/>
                <a:gd name="connsiteX120" fmla="*/ 1485355 w 3879327"/>
                <a:gd name="connsiteY120" fmla="*/ 1742851 h 1909892"/>
                <a:gd name="connsiteX121" fmla="*/ 1431523 w 3879327"/>
                <a:gd name="connsiteY121" fmla="*/ 1843175 h 1909892"/>
                <a:gd name="connsiteX122" fmla="*/ 1397266 w 3879327"/>
                <a:gd name="connsiteY122" fmla="*/ 1867644 h 1909892"/>
                <a:gd name="connsiteX123" fmla="*/ 1353221 w 3879327"/>
                <a:gd name="connsiteY123" fmla="*/ 1859079 h 1909892"/>
                <a:gd name="connsiteX124" fmla="*/ 1334868 w 3879327"/>
                <a:gd name="connsiteY124" fmla="*/ 1867644 h 1909892"/>
                <a:gd name="connsiteX125" fmla="*/ 1353221 w 3879327"/>
                <a:gd name="connsiteY125" fmla="*/ 1901901 h 1909892"/>
                <a:gd name="connsiteX126" fmla="*/ 1326304 w 3879327"/>
                <a:gd name="connsiteY126" fmla="*/ 1906795 h 1909892"/>
                <a:gd name="connsiteX127" fmla="*/ 995968 w 3879327"/>
                <a:gd name="connsiteY127" fmla="*/ 1766096 h 1909892"/>
                <a:gd name="connsiteX128" fmla="*/ 956817 w 3879327"/>
                <a:gd name="connsiteY128" fmla="*/ 1708593 h 1909892"/>
                <a:gd name="connsiteX129" fmla="*/ 937242 w 3879327"/>
                <a:gd name="connsiteY129" fmla="*/ 1657208 h 1909892"/>
                <a:gd name="connsiteX130" fmla="*/ 916442 w 3879327"/>
                <a:gd name="connsiteY130" fmla="*/ 1399055 h 1909892"/>
                <a:gd name="connsiteX131" fmla="*/ 850375 w 3879327"/>
                <a:gd name="connsiteY131" fmla="*/ 1306072 h 1909892"/>
                <a:gd name="connsiteX132" fmla="*/ 682760 w 3879327"/>
                <a:gd name="connsiteY132" fmla="*/ 1107870 h 1909892"/>
                <a:gd name="connsiteX133" fmla="*/ 598340 w 3879327"/>
                <a:gd name="connsiteY133" fmla="*/ 958607 h 1909892"/>
                <a:gd name="connsiteX134" fmla="*/ 591000 w 3879327"/>
                <a:gd name="connsiteY134" fmla="*/ 864401 h 1909892"/>
                <a:gd name="connsiteX135" fmla="*/ 595893 w 3879327"/>
                <a:gd name="connsiteY135" fmla="*/ 831366 h 1909892"/>
                <a:gd name="connsiteX136" fmla="*/ 624034 w 3879327"/>
                <a:gd name="connsiteY136" fmla="*/ 701679 h 1909892"/>
                <a:gd name="connsiteX137" fmla="*/ 681536 w 3879327"/>
                <a:gd name="connsiteY137" fmla="*/ 554863 h 1909892"/>
                <a:gd name="connsiteX138" fmla="*/ 663185 w 3879327"/>
                <a:gd name="connsiteY138" fmla="*/ 486348 h 1909892"/>
                <a:gd name="connsiteX139" fmla="*/ 631375 w 3879327"/>
                <a:gd name="connsiteY139" fmla="*/ 485126 h 1909892"/>
                <a:gd name="connsiteX140" fmla="*/ 579989 w 3879327"/>
                <a:gd name="connsiteY140" fmla="*/ 494913 h 1909892"/>
                <a:gd name="connsiteX141" fmla="*/ 513922 w 3879327"/>
                <a:gd name="connsiteY141" fmla="*/ 452091 h 1909892"/>
                <a:gd name="connsiteX142" fmla="*/ 445407 w 3879327"/>
                <a:gd name="connsiteY142" fmla="*/ 343203 h 1909892"/>
                <a:gd name="connsiteX143" fmla="*/ 403810 w 3879327"/>
                <a:gd name="connsiteY143" fmla="*/ 308946 h 1909892"/>
                <a:gd name="connsiteX144" fmla="*/ 291250 w 3879327"/>
                <a:gd name="connsiteY144" fmla="*/ 235538 h 1909892"/>
                <a:gd name="connsiteX145" fmla="*/ 254546 w 3879327"/>
                <a:gd name="connsiteY145" fmla="*/ 217185 h 1909892"/>
                <a:gd name="connsiteX146" fmla="*/ 139540 w 3879327"/>
                <a:gd name="connsiteY146" fmla="*/ 189046 h 1909892"/>
                <a:gd name="connsiteX147" fmla="*/ 25757 w 3879327"/>
                <a:gd name="connsiteY147" fmla="*/ 105851 h 1909892"/>
                <a:gd name="connsiteX148" fmla="*/ 6182 w 3879327"/>
                <a:gd name="connsiteY148" fmla="*/ 31218 h 19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879327" h="1909892">
                  <a:moveTo>
                    <a:pt x="3667412" y="737466"/>
                  </a:moveTo>
                  <a:cubicBezTo>
                    <a:pt x="3656707" y="737466"/>
                    <a:pt x="3647837" y="742665"/>
                    <a:pt x="3643554" y="757958"/>
                  </a:cubicBezTo>
                  <a:cubicBezTo>
                    <a:pt x="3638660" y="777534"/>
                    <a:pt x="3614191" y="808121"/>
                    <a:pt x="3647224" y="824025"/>
                  </a:cubicBezTo>
                  <a:cubicBezTo>
                    <a:pt x="3686376" y="842378"/>
                    <a:pt x="3685152" y="800780"/>
                    <a:pt x="3698611" y="782428"/>
                  </a:cubicBezTo>
                  <a:cubicBezTo>
                    <a:pt x="3699834" y="781205"/>
                    <a:pt x="3701058" y="777534"/>
                    <a:pt x="3702281" y="775087"/>
                  </a:cubicBezTo>
                  <a:cubicBezTo>
                    <a:pt x="3708397" y="765299"/>
                    <a:pt x="3709621" y="756735"/>
                    <a:pt x="3702281" y="748170"/>
                  </a:cubicBezTo>
                  <a:cubicBezTo>
                    <a:pt x="3690659" y="742665"/>
                    <a:pt x="3678118" y="737466"/>
                    <a:pt x="3667412" y="737466"/>
                  </a:cubicBezTo>
                  <a:close/>
                  <a:moveTo>
                    <a:pt x="3140708" y="293040"/>
                  </a:moveTo>
                  <a:cubicBezTo>
                    <a:pt x="3132143" y="289371"/>
                    <a:pt x="3127249" y="299158"/>
                    <a:pt x="3129696" y="306499"/>
                  </a:cubicBezTo>
                  <a:cubicBezTo>
                    <a:pt x="3134590" y="321181"/>
                    <a:pt x="3139484" y="338309"/>
                    <a:pt x="3159060" y="340756"/>
                  </a:cubicBezTo>
                  <a:cubicBezTo>
                    <a:pt x="3168847" y="341979"/>
                    <a:pt x="3176188" y="335862"/>
                    <a:pt x="3178635" y="324851"/>
                  </a:cubicBezTo>
                  <a:cubicBezTo>
                    <a:pt x="3166400" y="315063"/>
                    <a:pt x="3154166" y="301605"/>
                    <a:pt x="3140708" y="293040"/>
                  </a:cubicBezTo>
                  <a:close/>
                  <a:moveTo>
                    <a:pt x="1020437" y="138884"/>
                  </a:moveTo>
                  <a:cubicBezTo>
                    <a:pt x="1024108" y="141330"/>
                    <a:pt x="1031449" y="142553"/>
                    <a:pt x="1032672" y="146224"/>
                  </a:cubicBezTo>
                  <a:cubicBezTo>
                    <a:pt x="1036343" y="156012"/>
                    <a:pt x="1026555" y="157235"/>
                    <a:pt x="1020437" y="159682"/>
                  </a:cubicBezTo>
                  <a:cubicBezTo>
                    <a:pt x="1014321" y="162129"/>
                    <a:pt x="1008203" y="158459"/>
                    <a:pt x="1006980" y="152341"/>
                  </a:cubicBezTo>
                  <a:cubicBezTo>
                    <a:pt x="1002086" y="142553"/>
                    <a:pt x="1010650" y="141330"/>
                    <a:pt x="1020437" y="138884"/>
                  </a:cubicBezTo>
                  <a:close/>
                  <a:moveTo>
                    <a:pt x="726805" y="131543"/>
                  </a:moveTo>
                  <a:cubicBezTo>
                    <a:pt x="736593" y="133990"/>
                    <a:pt x="745158" y="137659"/>
                    <a:pt x="751274" y="146224"/>
                  </a:cubicBezTo>
                  <a:cubicBezTo>
                    <a:pt x="751274" y="153564"/>
                    <a:pt x="746381" y="156012"/>
                    <a:pt x="740264" y="156012"/>
                  </a:cubicBezTo>
                  <a:cubicBezTo>
                    <a:pt x="729252" y="157235"/>
                    <a:pt x="719464" y="154788"/>
                    <a:pt x="715795" y="143777"/>
                  </a:cubicBezTo>
                  <a:cubicBezTo>
                    <a:pt x="712123" y="135212"/>
                    <a:pt x="719464" y="130319"/>
                    <a:pt x="726805" y="131543"/>
                  </a:cubicBezTo>
                  <a:close/>
                  <a:moveTo>
                    <a:pt x="887079" y="96063"/>
                  </a:moveTo>
                  <a:cubicBezTo>
                    <a:pt x="926230" y="89945"/>
                    <a:pt x="948252" y="109520"/>
                    <a:pt x="970275" y="149895"/>
                  </a:cubicBezTo>
                  <a:cubicBezTo>
                    <a:pt x="928677" y="130320"/>
                    <a:pt x="896867" y="174365"/>
                    <a:pt x="861387" y="149895"/>
                  </a:cubicBezTo>
                  <a:cubicBezTo>
                    <a:pt x="857716" y="125426"/>
                    <a:pt x="846705" y="97286"/>
                    <a:pt x="887079" y="96063"/>
                  </a:cubicBezTo>
                  <a:close/>
                  <a:moveTo>
                    <a:pt x="3767952" y="0"/>
                  </a:moveTo>
                  <a:lnTo>
                    <a:pt x="3877637" y="0"/>
                  </a:lnTo>
                  <a:lnTo>
                    <a:pt x="3878460" y="111967"/>
                  </a:lnTo>
                  <a:cubicBezTo>
                    <a:pt x="3878460" y="125426"/>
                    <a:pt x="3883354" y="141330"/>
                    <a:pt x="3869895" y="153565"/>
                  </a:cubicBezTo>
                  <a:cubicBezTo>
                    <a:pt x="3833191" y="125426"/>
                    <a:pt x="3796487" y="97286"/>
                    <a:pt x="3789146" y="47124"/>
                  </a:cubicBezTo>
                  <a:cubicBezTo>
                    <a:pt x="3786699" y="28772"/>
                    <a:pt x="3778747" y="14396"/>
                    <a:pt x="3768959" y="1244"/>
                  </a:cubicBezTo>
                  <a:close/>
                  <a:moveTo>
                    <a:pt x="2364134" y="0"/>
                  </a:moveTo>
                  <a:lnTo>
                    <a:pt x="3723105" y="0"/>
                  </a:lnTo>
                  <a:lnTo>
                    <a:pt x="3753666" y="49571"/>
                  </a:lnTo>
                  <a:cubicBezTo>
                    <a:pt x="3763454" y="60582"/>
                    <a:pt x="3764677" y="76487"/>
                    <a:pt x="3765901" y="91169"/>
                  </a:cubicBezTo>
                  <a:cubicBezTo>
                    <a:pt x="3768348" y="116861"/>
                    <a:pt x="3779360" y="137661"/>
                    <a:pt x="3795264" y="157236"/>
                  </a:cubicBezTo>
                  <a:cubicBezTo>
                    <a:pt x="3822181" y="189046"/>
                    <a:pt x="3834415" y="226973"/>
                    <a:pt x="3842979" y="267348"/>
                  </a:cubicBezTo>
                  <a:cubicBezTo>
                    <a:pt x="3873566" y="286924"/>
                    <a:pt x="3862554" y="316287"/>
                    <a:pt x="3858885" y="340756"/>
                  </a:cubicBezTo>
                  <a:cubicBezTo>
                    <a:pt x="3828299" y="526723"/>
                    <a:pt x="3780583" y="707797"/>
                    <a:pt x="3697387" y="877859"/>
                  </a:cubicBezTo>
                  <a:cubicBezTo>
                    <a:pt x="3679034" y="915786"/>
                    <a:pt x="3661905" y="954937"/>
                    <a:pt x="3639884" y="990417"/>
                  </a:cubicBezTo>
                  <a:cubicBezTo>
                    <a:pt x="3633766" y="1001429"/>
                    <a:pt x="3631319" y="1016111"/>
                    <a:pt x="3614191" y="1016111"/>
                  </a:cubicBezTo>
                  <a:cubicBezTo>
                    <a:pt x="3601956" y="1008770"/>
                    <a:pt x="3601956" y="994088"/>
                    <a:pt x="3597062" y="983076"/>
                  </a:cubicBezTo>
                  <a:cubicBezTo>
                    <a:pt x="3578711" y="959831"/>
                    <a:pt x="3581157" y="929244"/>
                    <a:pt x="3567699" y="894987"/>
                  </a:cubicBezTo>
                  <a:cubicBezTo>
                    <a:pt x="3579934" y="925574"/>
                    <a:pt x="3575040" y="953713"/>
                    <a:pt x="3593391" y="974513"/>
                  </a:cubicBezTo>
                  <a:cubicBezTo>
                    <a:pt x="3601956" y="990417"/>
                    <a:pt x="3600732" y="1009993"/>
                    <a:pt x="3614191" y="1024676"/>
                  </a:cubicBezTo>
                  <a:cubicBezTo>
                    <a:pt x="3579934" y="1110318"/>
                    <a:pt x="3522430" y="1180055"/>
                    <a:pt x="3468599" y="1253463"/>
                  </a:cubicBezTo>
                  <a:cubicBezTo>
                    <a:pt x="3408648" y="1334212"/>
                    <a:pt x="3337687" y="1403951"/>
                    <a:pt x="3266726" y="1473688"/>
                  </a:cubicBezTo>
                  <a:cubicBezTo>
                    <a:pt x="3236140" y="1504274"/>
                    <a:pt x="3204329" y="1529967"/>
                    <a:pt x="3171296" y="1556883"/>
                  </a:cubicBezTo>
                  <a:cubicBezTo>
                    <a:pt x="3156614" y="1544649"/>
                    <a:pt x="3171296" y="1523849"/>
                    <a:pt x="3154167" y="1515286"/>
                  </a:cubicBezTo>
                  <a:cubicBezTo>
                    <a:pt x="3161508" y="1455335"/>
                    <a:pt x="3132145" y="1406396"/>
                    <a:pt x="3105228" y="1358682"/>
                  </a:cubicBezTo>
                  <a:cubicBezTo>
                    <a:pt x="3062406" y="1284049"/>
                    <a:pt x="3090547" y="1219206"/>
                    <a:pt x="3123580" y="1155586"/>
                  </a:cubicBezTo>
                  <a:cubicBezTo>
                    <a:pt x="3140708" y="1122553"/>
                    <a:pt x="3148049" y="1098084"/>
                    <a:pt x="3135814" y="1061380"/>
                  </a:cubicBezTo>
                  <a:cubicBezTo>
                    <a:pt x="3123580" y="1023451"/>
                    <a:pt x="3127251" y="983076"/>
                    <a:pt x="3111345" y="943925"/>
                  </a:cubicBezTo>
                  <a:cubicBezTo>
                    <a:pt x="3099110" y="914563"/>
                    <a:pt x="3094216" y="880305"/>
                    <a:pt x="3068524" y="859507"/>
                  </a:cubicBezTo>
                  <a:cubicBezTo>
                    <a:pt x="3011021" y="811791"/>
                    <a:pt x="3018361" y="751842"/>
                    <a:pt x="3034267" y="689444"/>
                  </a:cubicBezTo>
                  <a:cubicBezTo>
                    <a:pt x="3036714" y="680880"/>
                    <a:pt x="3039161" y="672315"/>
                    <a:pt x="3039161" y="663752"/>
                  </a:cubicBezTo>
                  <a:cubicBezTo>
                    <a:pt x="3042831" y="614813"/>
                    <a:pt x="3017139" y="591567"/>
                    <a:pt x="2969423" y="602578"/>
                  </a:cubicBezTo>
                  <a:cubicBezTo>
                    <a:pt x="2948624" y="607472"/>
                    <a:pt x="2933943" y="607472"/>
                    <a:pt x="2921708" y="585450"/>
                  </a:cubicBezTo>
                  <a:cubicBezTo>
                    <a:pt x="2897239" y="542628"/>
                    <a:pt x="2860535" y="531617"/>
                    <a:pt x="2816490" y="552416"/>
                  </a:cubicBezTo>
                  <a:cubicBezTo>
                    <a:pt x="2798137" y="560981"/>
                    <a:pt x="2778562" y="569544"/>
                    <a:pt x="2761433" y="579332"/>
                  </a:cubicBezTo>
                  <a:cubicBezTo>
                    <a:pt x="2739411" y="591567"/>
                    <a:pt x="2718612" y="595238"/>
                    <a:pt x="2695366" y="585450"/>
                  </a:cubicBezTo>
                  <a:cubicBezTo>
                    <a:pt x="2666003" y="573215"/>
                    <a:pt x="2635417" y="578109"/>
                    <a:pt x="2610947" y="594014"/>
                  </a:cubicBezTo>
                  <a:cubicBezTo>
                    <a:pt x="2574243" y="618483"/>
                    <a:pt x="2547327" y="598907"/>
                    <a:pt x="2525304" y="576885"/>
                  </a:cubicBezTo>
                  <a:cubicBezTo>
                    <a:pt x="2503282" y="554863"/>
                    <a:pt x="2480035" y="535287"/>
                    <a:pt x="2455566" y="516936"/>
                  </a:cubicBezTo>
                  <a:cubicBezTo>
                    <a:pt x="2442109" y="507148"/>
                    <a:pt x="2429874" y="496136"/>
                    <a:pt x="2426203" y="480232"/>
                  </a:cubicBezTo>
                  <a:cubicBezTo>
                    <a:pt x="2416415" y="432516"/>
                    <a:pt x="2382158" y="403153"/>
                    <a:pt x="2352795" y="368895"/>
                  </a:cubicBezTo>
                  <a:cubicBezTo>
                    <a:pt x="2336890" y="350544"/>
                    <a:pt x="2322209" y="280806"/>
                    <a:pt x="2330772" y="258783"/>
                  </a:cubicBezTo>
                  <a:cubicBezTo>
                    <a:pt x="2354019" y="201281"/>
                    <a:pt x="2361360" y="141330"/>
                    <a:pt x="2339337" y="80157"/>
                  </a:cubicBezTo>
                  <a:cubicBezTo>
                    <a:pt x="2335666" y="70369"/>
                    <a:pt x="2331996" y="60582"/>
                    <a:pt x="2338113" y="50794"/>
                  </a:cubicBezTo>
                  <a:close/>
                  <a:moveTo>
                    <a:pt x="578273" y="0"/>
                  </a:moveTo>
                  <a:lnTo>
                    <a:pt x="701190" y="0"/>
                  </a:lnTo>
                  <a:lnTo>
                    <a:pt x="712123" y="5526"/>
                  </a:lnTo>
                  <a:cubicBezTo>
                    <a:pt x="747605" y="31218"/>
                    <a:pt x="784309" y="52018"/>
                    <a:pt x="819789" y="80157"/>
                  </a:cubicBezTo>
                  <a:cubicBezTo>
                    <a:pt x="786756" y="89945"/>
                    <a:pt x="752499" y="109520"/>
                    <a:pt x="731699" y="64253"/>
                  </a:cubicBezTo>
                  <a:cubicBezTo>
                    <a:pt x="718241" y="36112"/>
                    <a:pt x="685207" y="36112"/>
                    <a:pt x="666856" y="15314"/>
                  </a:cubicBezTo>
                  <a:lnTo>
                    <a:pt x="664034" y="14263"/>
                  </a:lnTo>
                  <a:lnTo>
                    <a:pt x="666856" y="16537"/>
                  </a:lnTo>
                  <a:cubicBezTo>
                    <a:pt x="635046" y="14090"/>
                    <a:pt x="600789" y="-12826"/>
                    <a:pt x="568978" y="25102"/>
                  </a:cubicBezTo>
                  <a:cubicBezTo>
                    <a:pt x="569896" y="16231"/>
                    <a:pt x="572037" y="9120"/>
                    <a:pt x="575153" y="3423"/>
                  </a:cubicBezTo>
                  <a:close/>
                  <a:moveTo>
                    <a:pt x="10781" y="0"/>
                  </a:moveTo>
                  <a:lnTo>
                    <a:pt x="229452" y="0"/>
                  </a:lnTo>
                  <a:lnTo>
                    <a:pt x="227783" y="23572"/>
                  </a:lnTo>
                  <a:cubicBezTo>
                    <a:pt x="229159" y="45594"/>
                    <a:pt x="233748" y="67311"/>
                    <a:pt x="242312" y="88722"/>
                  </a:cubicBezTo>
                  <a:cubicBezTo>
                    <a:pt x="252100" y="114414"/>
                    <a:pt x="271675" y="126649"/>
                    <a:pt x="303485" y="125426"/>
                  </a:cubicBezTo>
                  <a:cubicBezTo>
                    <a:pt x="354871" y="122979"/>
                    <a:pt x="387904" y="103404"/>
                    <a:pt x="401363" y="50794"/>
                  </a:cubicBezTo>
                  <a:cubicBezTo>
                    <a:pt x="406256" y="32442"/>
                    <a:pt x="471100" y="15314"/>
                    <a:pt x="487005" y="25102"/>
                  </a:cubicBezTo>
                  <a:cubicBezTo>
                    <a:pt x="499240" y="32442"/>
                    <a:pt x="494346" y="41006"/>
                    <a:pt x="489452" y="52018"/>
                  </a:cubicBezTo>
                  <a:cubicBezTo>
                    <a:pt x="468653" y="98510"/>
                    <a:pt x="450301" y="146224"/>
                    <a:pt x="427055" y="191493"/>
                  </a:cubicBezTo>
                  <a:cubicBezTo>
                    <a:pt x="412373" y="219632"/>
                    <a:pt x="427055" y="217185"/>
                    <a:pt x="445407" y="217185"/>
                  </a:cubicBezTo>
                  <a:cubicBezTo>
                    <a:pt x="468653" y="217185"/>
                    <a:pt x="493122" y="214738"/>
                    <a:pt x="516369" y="218410"/>
                  </a:cubicBezTo>
                  <a:cubicBezTo>
                    <a:pt x="545732" y="223303"/>
                    <a:pt x="566530" y="235538"/>
                    <a:pt x="554295" y="272242"/>
                  </a:cubicBezTo>
                  <a:cubicBezTo>
                    <a:pt x="546955" y="295487"/>
                    <a:pt x="545732" y="321181"/>
                    <a:pt x="537167" y="344426"/>
                  </a:cubicBezTo>
                  <a:cubicBezTo>
                    <a:pt x="522485" y="383577"/>
                    <a:pt x="545732" y="408046"/>
                    <a:pt x="567754" y="433740"/>
                  </a:cubicBezTo>
                  <a:cubicBezTo>
                    <a:pt x="588553" y="458209"/>
                    <a:pt x="610575" y="442304"/>
                    <a:pt x="631375" y="432516"/>
                  </a:cubicBezTo>
                  <a:cubicBezTo>
                    <a:pt x="648503" y="425175"/>
                    <a:pt x="668079" y="425175"/>
                    <a:pt x="679089" y="441081"/>
                  </a:cubicBezTo>
                  <a:cubicBezTo>
                    <a:pt x="702336" y="472891"/>
                    <a:pt x="724358" y="454538"/>
                    <a:pt x="731699" y="433740"/>
                  </a:cubicBezTo>
                  <a:cubicBezTo>
                    <a:pt x="750050" y="379907"/>
                    <a:pt x="798989" y="376236"/>
                    <a:pt x="839364" y="357885"/>
                  </a:cubicBezTo>
                  <a:cubicBezTo>
                    <a:pt x="851599" y="357885"/>
                    <a:pt x="855269" y="360332"/>
                    <a:pt x="852822" y="370120"/>
                  </a:cubicBezTo>
                  <a:cubicBezTo>
                    <a:pt x="858940" y="395812"/>
                    <a:pt x="874844" y="388471"/>
                    <a:pt x="883409" y="376236"/>
                  </a:cubicBezTo>
                  <a:cubicBezTo>
                    <a:pt x="906654" y="346873"/>
                    <a:pt x="926230" y="367673"/>
                    <a:pt x="942135" y="381130"/>
                  </a:cubicBezTo>
                  <a:cubicBezTo>
                    <a:pt x="977615" y="410493"/>
                    <a:pt x="1016766" y="415387"/>
                    <a:pt x="1058364" y="401930"/>
                  </a:cubicBezTo>
                  <a:cubicBezTo>
                    <a:pt x="1075493" y="395812"/>
                    <a:pt x="1087728" y="390918"/>
                    <a:pt x="1101186" y="412940"/>
                  </a:cubicBezTo>
                  <a:cubicBezTo>
                    <a:pt x="1114644" y="434963"/>
                    <a:pt x="1141560" y="447197"/>
                    <a:pt x="1158689" y="466773"/>
                  </a:cubicBezTo>
                  <a:cubicBezTo>
                    <a:pt x="1206405" y="521830"/>
                    <a:pt x="1261460" y="553640"/>
                    <a:pt x="1334868" y="569544"/>
                  </a:cubicBezTo>
                  <a:cubicBezTo>
                    <a:pt x="1394819" y="581779"/>
                    <a:pt x="1433970" y="668646"/>
                    <a:pt x="1424182" y="721254"/>
                  </a:cubicBezTo>
                  <a:cubicBezTo>
                    <a:pt x="1420511" y="731042"/>
                    <a:pt x="1416841" y="739607"/>
                    <a:pt x="1410723" y="746948"/>
                  </a:cubicBezTo>
                  <a:cubicBezTo>
                    <a:pt x="1392372" y="765299"/>
                    <a:pt x="1418064" y="784875"/>
                    <a:pt x="1408276" y="802003"/>
                  </a:cubicBezTo>
                  <a:cubicBezTo>
                    <a:pt x="1415617" y="811791"/>
                    <a:pt x="1425405" y="805674"/>
                    <a:pt x="1433970" y="805674"/>
                  </a:cubicBezTo>
                  <a:cubicBezTo>
                    <a:pt x="1463333" y="795886"/>
                    <a:pt x="1481684" y="754288"/>
                    <a:pt x="1522059" y="773864"/>
                  </a:cubicBezTo>
                  <a:cubicBezTo>
                    <a:pt x="1563657" y="786099"/>
                    <a:pt x="1588127" y="835037"/>
                    <a:pt x="1634618" y="832590"/>
                  </a:cubicBezTo>
                  <a:cubicBezTo>
                    <a:pt x="1692121" y="830143"/>
                    <a:pt x="1737390" y="849719"/>
                    <a:pt x="1771647" y="894987"/>
                  </a:cubicBezTo>
                  <a:cubicBezTo>
                    <a:pt x="1786328" y="914562"/>
                    <a:pt x="1823032" y="894987"/>
                    <a:pt x="1831596" y="930468"/>
                  </a:cubicBezTo>
                  <a:cubicBezTo>
                    <a:pt x="1840161" y="967172"/>
                    <a:pt x="1845055" y="1002652"/>
                    <a:pt x="1826702" y="1036909"/>
                  </a:cubicBezTo>
                  <a:cubicBezTo>
                    <a:pt x="1804680" y="1078507"/>
                    <a:pt x="1772870" y="1112764"/>
                    <a:pt x="1749624" y="1153139"/>
                  </a:cubicBezTo>
                  <a:cubicBezTo>
                    <a:pt x="1736166" y="1176384"/>
                    <a:pt x="1732496" y="1195960"/>
                    <a:pt x="1734943" y="1217982"/>
                  </a:cubicBezTo>
                  <a:cubicBezTo>
                    <a:pt x="1744731" y="1298731"/>
                    <a:pt x="1726378" y="1373363"/>
                    <a:pt x="1694568" y="1445547"/>
                  </a:cubicBezTo>
                  <a:cubicBezTo>
                    <a:pt x="1687227" y="1460229"/>
                    <a:pt x="1676216" y="1482251"/>
                    <a:pt x="1651747" y="1478581"/>
                  </a:cubicBezTo>
                  <a:cubicBezTo>
                    <a:pt x="1610149" y="1473688"/>
                    <a:pt x="1584456" y="1505498"/>
                    <a:pt x="1555092" y="1523849"/>
                  </a:cubicBezTo>
                  <a:cubicBezTo>
                    <a:pt x="1535517" y="1536084"/>
                    <a:pt x="1514719" y="1560553"/>
                    <a:pt x="1522059" y="1586247"/>
                  </a:cubicBezTo>
                  <a:cubicBezTo>
                    <a:pt x="1537964" y="1646196"/>
                    <a:pt x="1503707" y="1692688"/>
                    <a:pt x="1485355" y="1742851"/>
                  </a:cubicBezTo>
                  <a:cubicBezTo>
                    <a:pt x="1473121" y="1778330"/>
                    <a:pt x="1449874" y="1810141"/>
                    <a:pt x="1431523" y="1843175"/>
                  </a:cubicBezTo>
                  <a:cubicBezTo>
                    <a:pt x="1424182" y="1856632"/>
                    <a:pt x="1414394" y="1867644"/>
                    <a:pt x="1397266" y="1867644"/>
                  </a:cubicBezTo>
                  <a:cubicBezTo>
                    <a:pt x="1383807" y="1856632"/>
                    <a:pt x="1366678" y="1868867"/>
                    <a:pt x="1353221" y="1859079"/>
                  </a:cubicBezTo>
                  <a:cubicBezTo>
                    <a:pt x="1343433" y="1855410"/>
                    <a:pt x="1331198" y="1844398"/>
                    <a:pt x="1334868" y="1867644"/>
                  </a:cubicBezTo>
                  <a:cubicBezTo>
                    <a:pt x="1340986" y="1879879"/>
                    <a:pt x="1354444" y="1887220"/>
                    <a:pt x="1353221" y="1901901"/>
                  </a:cubicBezTo>
                  <a:cubicBezTo>
                    <a:pt x="1345880" y="1912912"/>
                    <a:pt x="1336092" y="1910465"/>
                    <a:pt x="1326304" y="1906795"/>
                  </a:cubicBezTo>
                  <a:cubicBezTo>
                    <a:pt x="1212521" y="1867644"/>
                    <a:pt x="1101186" y="1823599"/>
                    <a:pt x="995968" y="1766096"/>
                  </a:cubicBezTo>
                  <a:cubicBezTo>
                    <a:pt x="969052" y="1751414"/>
                    <a:pt x="969052" y="1728169"/>
                    <a:pt x="956817" y="1708593"/>
                  </a:cubicBezTo>
                  <a:cubicBezTo>
                    <a:pt x="927454" y="1701253"/>
                    <a:pt x="938464" y="1675559"/>
                    <a:pt x="937242" y="1657208"/>
                  </a:cubicBezTo>
                  <a:cubicBezTo>
                    <a:pt x="936018" y="1570341"/>
                    <a:pt x="931124" y="1484698"/>
                    <a:pt x="916442" y="1399055"/>
                  </a:cubicBezTo>
                  <a:cubicBezTo>
                    <a:pt x="909101" y="1357458"/>
                    <a:pt x="889526" y="1320753"/>
                    <a:pt x="850375" y="1306072"/>
                  </a:cubicBezTo>
                  <a:cubicBezTo>
                    <a:pt x="756168" y="1270592"/>
                    <a:pt x="719464" y="1188619"/>
                    <a:pt x="682760" y="1107870"/>
                  </a:cubicBezTo>
                  <a:cubicBezTo>
                    <a:pt x="658291" y="1055262"/>
                    <a:pt x="635044" y="1003876"/>
                    <a:pt x="598340" y="958607"/>
                  </a:cubicBezTo>
                  <a:cubicBezTo>
                    <a:pt x="576318" y="931691"/>
                    <a:pt x="567754" y="897434"/>
                    <a:pt x="591000" y="864401"/>
                  </a:cubicBezTo>
                  <a:cubicBezTo>
                    <a:pt x="598340" y="854613"/>
                    <a:pt x="603234" y="844825"/>
                    <a:pt x="595893" y="831366"/>
                  </a:cubicBezTo>
                  <a:cubicBezTo>
                    <a:pt x="571424" y="781205"/>
                    <a:pt x="595893" y="740830"/>
                    <a:pt x="624034" y="701679"/>
                  </a:cubicBezTo>
                  <a:cubicBezTo>
                    <a:pt x="655844" y="657634"/>
                    <a:pt x="691324" y="616036"/>
                    <a:pt x="681536" y="554863"/>
                  </a:cubicBezTo>
                  <a:cubicBezTo>
                    <a:pt x="677866" y="531617"/>
                    <a:pt x="672973" y="508371"/>
                    <a:pt x="663185" y="486348"/>
                  </a:cubicBezTo>
                  <a:cubicBezTo>
                    <a:pt x="654620" y="465550"/>
                    <a:pt x="641162" y="460656"/>
                    <a:pt x="631375" y="485126"/>
                  </a:cubicBezTo>
                  <a:cubicBezTo>
                    <a:pt x="617916" y="515712"/>
                    <a:pt x="600787" y="513265"/>
                    <a:pt x="579989" y="494913"/>
                  </a:cubicBezTo>
                  <a:cubicBezTo>
                    <a:pt x="559189" y="477785"/>
                    <a:pt x="535944" y="466773"/>
                    <a:pt x="513922" y="452091"/>
                  </a:cubicBezTo>
                  <a:cubicBezTo>
                    <a:pt x="472324" y="425175"/>
                    <a:pt x="467430" y="379907"/>
                    <a:pt x="445407" y="343203"/>
                  </a:cubicBezTo>
                  <a:cubicBezTo>
                    <a:pt x="434396" y="326075"/>
                    <a:pt x="423385" y="315063"/>
                    <a:pt x="403810" y="308946"/>
                  </a:cubicBezTo>
                  <a:cubicBezTo>
                    <a:pt x="360988" y="295487"/>
                    <a:pt x="318167" y="277136"/>
                    <a:pt x="291250" y="235538"/>
                  </a:cubicBezTo>
                  <a:cubicBezTo>
                    <a:pt x="282686" y="223303"/>
                    <a:pt x="270451" y="211069"/>
                    <a:pt x="254546" y="217185"/>
                  </a:cubicBezTo>
                  <a:cubicBezTo>
                    <a:pt x="209277" y="233091"/>
                    <a:pt x="173798" y="211069"/>
                    <a:pt x="139540" y="189046"/>
                  </a:cubicBezTo>
                  <a:cubicBezTo>
                    <a:pt x="99165" y="164577"/>
                    <a:pt x="60014" y="138884"/>
                    <a:pt x="25757" y="105851"/>
                  </a:cubicBezTo>
                  <a:cubicBezTo>
                    <a:pt x="4959" y="85051"/>
                    <a:pt x="-8500" y="61806"/>
                    <a:pt x="6182" y="31218"/>
                  </a:cubicBezTo>
                  <a:close/>
                </a:path>
              </a:pathLst>
            </a:custGeom>
            <a:solidFill>
              <a:schemeClr val="accent3">
                <a:lumMod val="40000"/>
                <a:lumOff val="60000"/>
              </a:schemeClr>
            </a:solidFill>
            <a:ln w="9525" cap="flat">
              <a:noFill/>
              <a:prstDash val="solid"/>
              <a:miter/>
            </a:ln>
          </p:spPr>
          <p:txBody>
            <a:bodyPr wrap="square" rtlCol="0" anchor="ctr">
              <a:noAutofit/>
            </a:bodyPr>
            <a:lstStyle/>
            <a:p>
              <a:endParaRPr lang="en-US" dirty="0"/>
            </a:p>
          </p:txBody>
        </p:sp>
      </p:grpSp>
      <p:grpSp>
        <p:nvGrpSpPr>
          <p:cNvPr id="384" name="Group 383">
            <a:extLst>
              <a:ext uri="{FF2B5EF4-FFF2-40B4-BE49-F238E27FC236}">
                <a16:creationId xmlns:a16="http://schemas.microsoft.com/office/drawing/2014/main" id="{C0F1FD93-91A4-489B-99F2-569F7D19686B}"/>
              </a:ext>
            </a:extLst>
          </p:cNvPr>
          <p:cNvGrpSpPr/>
          <p:nvPr/>
        </p:nvGrpSpPr>
        <p:grpSpPr>
          <a:xfrm rot="18347570" flipH="1">
            <a:off x="3342938" y="2273198"/>
            <a:ext cx="1528586" cy="2331598"/>
            <a:chOff x="8121550" y="3125447"/>
            <a:chExt cx="1101023" cy="1679422"/>
          </a:xfrm>
        </p:grpSpPr>
        <p:sp>
          <p:nvSpPr>
            <p:cNvPr id="372" name="Freeform: Shape 371">
              <a:extLst>
                <a:ext uri="{FF2B5EF4-FFF2-40B4-BE49-F238E27FC236}">
                  <a16:creationId xmlns:a16="http://schemas.microsoft.com/office/drawing/2014/main" id="{7E37EF7A-E2AF-42CF-B412-7ADD05CF7613}"/>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4A6D57C-4C38-4FF9-9405-43BB2F3F25D5}"/>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7DC5A3B7-2F1E-4EE9-AF05-B03D820A5929}"/>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737C216-48FD-4206-9298-134E33D00809}"/>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391" name="Group 390">
            <a:extLst>
              <a:ext uri="{FF2B5EF4-FFF2-40B4-BE49-F238E27FC236}">
                <a16:creationId xmlns:a16="http://schemas.microsoft.com/office/drawing/2014/main" id="{A0F79E74-7863-4F84-9768-87F1D95D1B66}"/>
              </a:ext>
            </a:extLst>
          </p:cNvPr>
          <p:cNvGrpSpPr/>
          <p:nvPr/>
        </p:nvGrpSpPr>
        <p:grpSpPr>
          <a:xfrm>
            <a:off x="-3146" y="4066485"/>
            <a:ext cx="12196901" cy="2778472"/>
            <a:chOff x="-3146" y="3803889"/>
            <a:chExt cx="12196901" cy="3041068"/>
          </a:xfrm>
        </p:grpSpPr>
        <p:grpSp>
          <p:nvGrpSpPr>
            <p:cNvPr id="351" name="Graphic 349">
              <a:extLst>
                <a:ext uri="{FF2B5EF4-FFF2-40B4-BE49-F238E27FC236}">
                  <a16:creationId xmlns:a16="http://schemas.microsoft.com/office/drawing/2014/main" id="{6AAE5BC0-A965-49C8-A586-C52F08D1FAA6}"/>
                </a:ext>
              </a:extLst>
            </p:cNvPr>
            <p:cNvGrpSpPr/>
            <p:nvPr/>
          </p:nvGrpSpPr>
          <p:grpSpPr>
            <a:xfrm>
              <a:off x="802" y="3803889"/>
              <a:ext cx="12192953" cy="3041068"/>
              <a:chOff x="-953" y="1514475"/>
              <a:chExt cx="12192953" cy="3829050"/>
            </a:xfrm>
          </p:grpSpPr>
          <p:sp>
            <p:nvSpPr>
              <p:cNvPr id="129" name="Freeform: Shape 128">
                <a:extLst>
                  <a:ext uri="{FF2B5EF4-FFF2-40B4-BE49-F238E27FC236}">
                    <a16:creationId xmlns:a16="http://schemas.microsoft.com/office/drawing/2014/main" id="{E763ECF9-1217-4C2B-BC2D-C3F301931A10}"/>
                  </a:ext>
                </a:extLst>
              </p:cNvPr>
              <p:cNvSpPr/>
              <p:nvPr/>
            </p:nvSpPr>
            <p:spPr>
              <a:xfrm>
                <a:off x="0" y="4151037"/>
                <a:ext cx="4867275" cy="904875"/>
              </a:xfrm>
              <a:custGeom>
                <a:avLst/>
                <a:gdLst>
                  <a:gd name="connsiteX0" fmla="*/ 3367088 w 4867275"/>
                  <a:gd name="connsiteY0" fmla="*/ 86082 h 904875"/>
                  <a:gd name="connsiteX1" fmla="*/ 2744153 w 4867275"/>
                  <a:gd name="connsiteY1" fmla="*/ 68937 h 904875"/>
                  <a:gd name="connsiteX2" fmla="*/ 2684145 w 4867275"/>
                  <a:gd name="connsiteY2" fmla="*/ 80367 h 904875"/>
                  <a:gd name="connsiteX3" fmla="*/ 4870133 w 4867275"/>
                  <a:gd name="connsiteY3" fmla="*/ 529947 h 904875"/>
                  <a:gd name="connsiteX4" fmla="*/ 4868228 w 4867275"/>
                  <a:gd name="connsiteY4" fmla="*/ 542330 h 904875"/>
                  <a:gd name="connsiteX5" fmla="*/ 4690110 w 4867275"/>
                  <a:gd name="connsiteY5" fmla="*/ 508992 h 904875"/>
                  <a:gd name="connsiteX6" fmla="*/ 3483293 w 4867275"/>
                  <a:gd name="connsiteY6" fmla="*/ 348020 h 904875"/>
                  <a:gd name="connsiteX7" fmla="*/ 2422208 w 4867275"/>
                  <a:gd name="connsiteY7" fmla="*/ 342305 h 904875"/>
                  <a:gd name="connsiteX8" fmla="*/ 31433 w 4867275"/>
                  <a:gd name="connsiteY8" fmla="*/ 902374 h 904875"/>
                  <a:gd name="connsiteX9" fmla="*/ 0 w 4867275"/>
                  <a:gd name="connsiteY9" fmla="*/ 911899 h 904875"/>
                  <a:gd name="connsiteX10" fmla="*/ 0 w 4867275"/>
                  <a:gd name="connsiteY10" fmla="*/ 321349 h 904875"/>
                  <a:gd name="connsiteX11" fmla="*/ 27623 w 4867275"/>
                  <a:gd name="connsiteY11" fmla="*/ 316587 h 904875"/>
                  <a:gd name="connsiteX12" fmla="*/ 1003935 w 4867275"/>
                  <a:gd name="connsiteY12" fmla="*/ 71795 h 904875"/>
                  <a:gd name="connsiteX13" fmla="*/ 2651760 w 4867275"/>
                  <a:gd name="connsiteY13" fmla="*/ 5120 h 904875"/>
                  <a:gd name="connsiteX14" fmla="*/ 3345180 w 4867275"/>
                  <a:gd name="connsiteY14" fmla="*/ 81320 h 904875"/>
                  <a:gd name="connsiteX15" fmla="*/ 3367088 w 4867275"/>
                  <a:gd name="connsiteY15" fmla="*/ 8608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7275" h="9048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FD31BFE-8D18-4A1D-AF17-983FEE9B8C3D}"/>
                  </a:ext>
                </a:extLst>
              </p:cNvPr>
              <p:cNvSpPr/>
              <p:nvPr/>
            </p:nvSpPr>
            <p:spPr>
              <a:xfrm>
                <a:off x="7269480" y="3256597"/>
                <a:ext cx="4914900" cy="1352550"/>
              </a:xfrm>
              <a:custGeom>
                <a:avLst/>
                <a:gdLst>
                  <a:gd name="connsiteX0" fmla="*/ 4913947 w 4914900"/>
                  <a:gd name="connsiteY0" fmla="*/ 0 h 1352550"/>
                  <a:gd name="connsiteX1" fmla="*/ 4640580 w 4914900"/>
                  <a:gd name="connsiteY1" fmla="*/ 204788 h 1352550"/>
                  <a:gd name="connsiteX2" fmla="*/ 4413885 w 4914900"/>
                  <a:gd name="connsiteY2" fmla="*/ 350520 h 1352550"/>
                  <a:gd name="connsiteX3" fmla="*/ 3948112 w 4914900"/>
                  <a:gd name="connsiteY3" fmla="*/ 570548 h 1352550"/>
                  <a:gd name="connsiteX4" fmla="*/ 3041333 w 4914900"/>
                  <a:gd name="connsiteY4" fmla="*/ 811530 h 1352550"/>
                  <a:gd name="connsiteX5" fmla="*/ 2436495 w 4914900"/>
                  <a:gd name="connsiteY5" fmla="*/ 864870 h 1352550"/>
                  <a:gd name="connsiteX6" fmla="*/ 1454468 w 4914900"/>
                  <a:gd name="connsiteY6" fmla="*/ 805815 h 1352550"/>
                  <a:gd name="connsiteX7" fmla="*/ 44768 w 4914900"/>
                  <a:gd name="connsiteY7" fmla="*/ 455295 h 1352550"/>
                  <a:gd name="connsiteX8" fmla="*/ 0 w 4914900"/>
                  <a:gd name="connsiteY8" fmla="*/ 450533 h 1352550"/>
                  <a:gd name="connsiteX9" fmla="*/ 10477 w 4914900"/>
                  <a:gd name="connsiteY9" fmla="*/ 459105 h 1352550"/>
                  <a:gd name="connsiteX10" fmla="*/ 549593 w 4914900"/>
                  <a:gd name="connsiteY10" fmla="*/ 739140 h 1352550"/>
                  <a:gd name="connsiteX11" fmla="*/ 1250632 w 4914900"/>
                  <a:gd name="connsiteY11" fmla="*/ 1040130 h 1352550"/>
                  <a:gd name="connsiteX12" fmla="*/ 1898332 w 4914900"/>
                  <a:gd name="connsiteY12" fmla="*/ 1231583 h 1352550"/>
                  <a:gd name="connsiteX13" fmla="*/ 2636520 w 4914900"/>
                  <a:gd name="connsiteY13" fmla="*/ 1341120 h 1352550"/>
                  <a:gd name="connsiteX14" fmla="*/ 3229928 w 4914900"/>
                  <a:gd name="connsiteY14" fmla="*/ 1342073 h 1352550"/>
                  <a:gd name="connsiteX15" fmla="*/ 3962400 w 4914900"/>
                  <a:gd name="connsiteY15" fmla="*/ 1213485 h 1352550"/>
                  <a:gd name="connsiteX16" fmla="*/ 4923472 w 4914900"/>
                  <a:gd name="connsiteY16" fmla="*/ 731520 h 1352550"/>
                  <a:gd name="connsiteX17" fmla="*/ 4913947 w 4914900"/>
                  <a:gd name="connsiteY17"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4900" h="135255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4530FCFB-B2EF-45D5-8D3D-4D287DAF9CA0}"/>
                  </a:ext>
                </a:extLst>
              </p:cNvPr>
              <p:cNvSpPr/>
              <p:nvPr/>
            </p:nvSpPr>
            <p:spPr>
              <a:xfrm>
                <a:off x="0" y="1514475"/>
                <a:ext cx="12192000" cy="3829050"/>
              </a:xfrm>
              <a:custGeom>
                <a:avLst/>
                <a:gdLst>
                  <a:gd name="connsiteX0" fmla="*/ 12189142 w 12192000"/>
                  <a:gd name="connsiteY0" fmla="*/ 2646998 h 3829050"/>
                  <a:gd name="connsiteX1" fmla="*/ 12141517 w 12192000"/>
                  <a:gd name="connsiteY1" fmla="*/ 2670810 h 3829050"/>
                  <a:gd name="connsiteX2" fmla="*/ 11187112 w 12192000"/>
                  <a:gd name="connsiteY2" fmla="*/ 3076575 h 3829050"/>
                  <a:gd name="connsiteX3" fmla="*/ 10240327 w 12192000"/>
                  <a:gd name="connsiteY3" fmla="*/ 3248978 h 3829050"/>
                  <a:gd name="connsiteX4" fmla="*/ 9317355 w 12192000"/>
                  <a:gd name="connsiteY4" fmla="*/ 3191828 h 3829050"/>
                  <a:gd name="connsiteX5" fmla="*/ 8830627 w 12192000"/>
                  <a:gd name="connsiteY5" fmla="*/ 3085148 h 3829050"/>
                  <a:gd name="connsiteX6" fmla="*/ 8441055 w 12192000"/>
                  <a:gd name="connsiteY6" fmla="*/ 2957513 h 3829050"/>
                  <a:gd name="connsiteX7" fmla="*/ 7615238 w 12192000"/>
                  <a:gd name="connsiteY7" fmla="*/ 2605088 h 3829050"/>
                  <a:gd name="connsiteX8" fmla="*/ 5779770 w 12192000"/>
                  <a:gd name="connsiteY8" fmla="*/ 1497330 h 3829050"/>
                  <a:gd name="connsiteX9" fmla="*/ 3469005 w 12192000"/>
                  <a:gd name="connsiteY9" fmla="*/ 353378 h 3829050"/>
                  <a:gd name="connsiteX10" fmla="*/ 2181225 w 12192000"/>
                  <a:gd name="connsiteY10" fmla="*/ 64770 h 3829050"/>
                  <a:gd name="connsiteX11" fmla="*/ 1381125 w 12192000"/>
                  <a:gd name="connsiteY11" fmla="*/ 0 h 3829050"/>
                  <a:gd name="connsiteX12" fmla="*/ 466725 w 12192000"/>
                  <a:gd name="connsiteY12" fmla="*/ 26670 h 3829050"/>
                  <a:gd name="connsiteX13" fmla="*/ 0 w 12192000"/>
                  <a:gd name="connsiteY13" fmla="*/ 83820 h 3829050"/>
                  <a:gd name="connsiteX14" fmla="*/ 0 w 12192000"/>
                  <a:gd name="connsiteY14" fmla="*/ 2274570 h 3829050"/>
                  <a:gd name="connsiteX15" fmla="*/ 647700 w 12192000"/>
                  <a:gd name="connsiteY15" fmla="*/ 2130743 h 3829050"/>
                  <a:gd name="connsiteX16" fmla="*/ 647700 w 12192000"/>
                  <a:gd name="connsiteY16" fmla="*/ 2130743 h 3829050"/>
                  <a:gd name="connsiteX17" fmla="*/ 1829753 w 12192000"/>
                  <a:gd name="connsiteY17" fmla="*/ 2048828 h 3829050"/>
                  <a:gd name="connsiteX18" fmla="*/ 3505200 w 12192000"/>
                  <a:gd name="connsiteY18" fmla="*/ 2263140 h 3829050"/>
                  <a:gd name="connsiteX19" fmla="*/ 3523298 w 12192000"/>
                  <a:gd name="connsiteY19" fmla="*/ 2266950 h 3829050"/>
                  <a:gd name="connsiteX20" fmla="*/ 3525203 w 12192000"/>
                  <a:gd name="connsiteY20" fmla="*/ 2273618 h 3829050"/>
                  <a:gd name="connsiteX21" fmla="*/ 3963353 w 12192000"/>
                  <a:gd name="connsiteY21" fmla="*/ 2388870 h 3829050"/>
                  <a:gd name="connsiteX22" fmla="*/ 5601653 w 12192000"/>
                  <a:gd name="connsiteY22" fmla="*/ 3054668 h 3829050"/>
                  <a:gd name="connsiteX23" fmla="*/ 6131243 w 12192000"/>
                  <a:gd name="connsiteY23" fmla="*/ 3321368 h 3829050"/>
                  <a:gd name="connsiteX24" fmla="*/ 6838950 w 12192000"/>
                  <a:gd name="connsiteY24" fmla="*/ 3539490 h 3829050"/>
                  <a:gd name="connsiteX25" fmla="*/ 6838950 w 12192000"/>
                  <a:gd name="connsiteY25" fmla="*/ 3539490 h 3829050"/>
                  <a:gd name="connsiteX26" fmla="*/ 7459028 w 12192000"/>
                  <a:gd name="connsiteY26" fmla="*/ 3684270 h 3829050"/>
                  <a:gd name="connsiteX27" fmla="*/ 8358188 w 12192000"/>
                  <a:gd name="connsiteY27" fmla="*/ 3806190 h 3829050"/>
                  <a:gd name="connsiteX28" fmla="*/ 9299257 w 12192000"/>
                  <a:gd name="connsiteY28" fmla="*/ 3832860 h 3829050"/>
                  <a:gd name="connsiteX29" fmla="*/ 11129962 w 12192000"/>
                  <a:gd name="connsiteY29" fmla="*/ 3469005 h 3829050"/>
                  <a:gd name="connsiteX30" fmla="*/ 11737658 w 12192000"/>
                  <a:gd name="connsiteY30" fmla="*/ 3139440 h 3829050"/>
                  <a:gd name="connsiteX31" fmla="*/ 12151042 w 12192000"/>
                  <a:gd name="connsiteY31" fmla="*/ 2790825 h 3829050"/>
                  <a:gd name="connsiteX32" fmla="*/ 12189142 w 12192000"/>
                  <a:gd name="connsiteY32" fmla="*/ 2646998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382905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0309ABF-4CC7-44F7-9A48-F67189F0D932}"/>
                  </a:ext>
                </a:extLst>
              </p:cNvPr>
              <p:cNvSpPr/>
              <p:nvPr/>
            </p:nvSpPr>
            <p:spPr>
              <a:xfrm>
                <a:off x="-953" y="3549998"/>
                <a:ext cx="5915025" cy="1371600"/>
              </a:xfrm>
              <a:custGeom>
                <a:avLst/>
                <a:gdLst>
                  <a:gd name="connsiteX0" fmla="*/ 5905500 w 5915025"/>
                  <a:gd name="connsiteY0" fmla="*/ 1174801 h 1371600"/>
                  <a:gd name="connsiteX1" fmla="*/ 5602605 w 5915025"/>
                  <a:gd name="connsiteY1" fmla="*/ 1006209 h 1371600"/>
                  <a:gd name="connsiteX2" fmla="*/ 3964305 w 5915025"/>
                  <a:gd name="connsiteY2" fmla="*/ 340411 h 1371600"/>
                  <a:gd name="connsiteX3" fmla="*/ 3505200 w 5915025"/>
                  <a:gd name="connsiteY3" fmla="*/ 214681 h 1371600"/>
                  <a:gd name="connsiteX4" fmla="*/ 3086100 w 5915025"/>
                  <a:gd name="connsiteY4" fmla="*/ 128956 h 1371600"/>
                  <a:gd name="connsiteX5" fmla="*/ 1829753 w 5915025"/>
                  <a:gd name="connsiteY5" fmla="*/ 369 h 1371600"/>
                  <a:gd name="connsiteX6" fmla="*/ 951548 w 5915025"/>
                  <a:gd name="connsiteY6" fmla="*/ 44183 h 1371600"/>
                  <a:gd name="connsiteX7" fmla="*/ 647700 w 5915025"/>
                  <a:gd name="connsiteY7" fmla="*/ 82283 h 1371600"/>
                  <a:gd name="connsiteX8" fmla="*/ 0 w 5915025"/>
                  <a:gd name="connsiteY8" fmla="*/ 226111 h 1371600"/>
                  <a:gd name="connsiteX9" fmla="*/ 0 w 5915025"/>
                  <a:gd name="connsiteY9" fmla="*/ 921436 h 1371600"/>
                  <a:gd name="connsiteX10" fmla="*/ 27623 w 5915025"/>
                  <a:gd name="connsiteY10" fmla="*/ 916673 h 1371600"/>
                  <a:gd name="connsiteX11" fmla="*/ 1003935 w 5915025"/>
                  <a:gd name="connsiteY11" fmla="*/ 671881 h 1371600"/>
                  <a:gd name="connsiteX12" fmla="*/ 2651760 w 5915025"/>
                  <a:gd name="connsiteY12" fmla="*/ 605206 h 1371600"/>
                  <a:gd name="connsiteX13" fmla="*/ 3636645 w 5915025"/>
                  <a:gd name="connsiteY13" fmla="*/ 733794 h 1371600"/>
                  <a:gd name="connsiteX14" fmla="*/ 5668328 w 5915025"/>
                  <a:gd name="connsiteY14" fmla="*/ 1356729 h 1371600"/>
                  <a:gd name="connsiteX15" fmla="*/ 5753100 w 5915025"/>
                  <a:gd name="connsiteY15" fmla="*/ 1371969 h 1371600"/>
                  <a:gd name="connsiteX16" fmla="*/ 4879658 w 5915025"/>
                  <a:gd name="connsiteY16" fmla="*/ 926198 h 1371600"/>
                  <a:gd name="connsiteX17" fmla="*/ 3968115 w 5915025"/>
                  <a:gd name="connsiteY17" fmla="*/ 569963 h 1371600"/>
                  <a:gd name="connsiteX18" fmla="*/ 5295900 w 5915025"/>
                  <a:gd name="connsiteY18" fmla="*/ 950011 h 1371600"/>
                  <a:gd name="connsiteX19" fmla="*/ 5700713 w 5915025"/>
                  <a:gd name="connsiteY19" fmla="*/ 1102411 h 1371600"/>
                  <a:gd name="connsiteX20" fmla="*/ 5920740 w 5915025"/>
                  <a:gd name="connsiteY20" fmla="*/ 1190041 h 1371600"/>
                  <a:gd name="connsiteX21" fmla="*/ 5905500 w 5915025"/>
                  <a:gd name="connsiteY21" fmla="*/ 117480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15025" h="137160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grpSp>
        <p:sp>
          <p:nvSpPr>
            <p:cNvPr id="363" name="Freeform: Shape 362">
              <a:extLst>
                <a:ext uri="{FF2B5EF4-FFF2-40B4-BE49-F238E27FC236}">
                  <a16:creationId xmlns:a16="http://schemas.microsoft.com/office/drawing/2014/main" id="{97ED828F-D50C-47E6-9CE8-85238F75A386}"/>
                </a:ext>
              </a:extLst>
            </p:cNvPr>
            <p:cNvSpPr/>
            <p:nvPr/>
          </p:nvSpPr>
          <p:spPr>
            <a:xfrm>
              <a:off x="-3146" y="3925479"/>
              <a:ext cx="8373665" cy="2439302"/>
            </a:xfrm>
            <a:custGeom>
              <a:avLst/>
              <a:gdLst>
                <a:gd name="connsiteX0" fmla="*/ 1384936 w 8373665"/>
                <a:gd name="connsiteY0" fmla="*/ 0 h 2439302"/>
                <a:gd name="connsiteX1" fmla="*/ 2187243 w 8373665"/>
                <a:gd name="connsiteY1" fmla="*/ 54074 h 2439302"/>
                <a:gd name="connsiteX2" fmla="*/ 3478575 w 8373665"/>
                <a:gd name="connsiteY2" fmla="*/ 295021 h 2439302"/>
                <a:gd name="connsiteX3" fmla="*/ 5795715 w 8373665"/>
                <a:gd name="connsiteY3" fmla="*/ 1250062 h 2439302"/>
                <a:gd name="connsiteX4" fmla="*/ 7636247 w 8373665"/>
                <a:gd name="connsiteY4" fmla="*/ 2174885 h 2439302"/>
                <a:gd name="connsiteX5" fmla="*/ 8273705 w 8373665"/>
                <a:gd name="connsiteY5" fmla="*/ 2404910 h 2439302"/>
                <a:gd name="connsiteX6" fmla="*/ 8373665 w 8373665"/>
                <a:gd name="connsiteY6" fmla="*/ 2439302 h 2439302"/>
                <a:gd name="connsiteX7" fmla="*/ 8364039 w 8373665"/>
                <a:gd name="connsiteY7" fmla="*/ 2436304 h 2439302"/>
                <a:gd name="connsiteX8" fmla="*/ 7616993 w 8373665"/>
                <a:gd name="connsiteY8" fmla="*/ 2180936 h 2439302"/>
                <a:gd name="connsiteX9" fmla="*/ 5781525 w 8373665"/>
                <a:gd name="connsiteY9" fmla="*/ 1301144 h 2439302"/>
                <a:gd name="connsiteX10" fmla="*/ 3470760 w 8373665"/>
                <a:gd name="connsiteY10" fmla="*/ 392606 h 2439302"/>
                <a:gd name="connsiteX11" fmla="*/ 2182980 w 8373665"/>
                <a:gd name="connsiteY11" fmla="*/ 163391 h 2439302"/>
                <a:gd name="connsiteX12" fmla="*/ 1382880 w 8373665"/>
                <a:gd name="connsiteY12" fmla="*/ 111950 h 2439302"/>
                <a:gd name="connsiteX13" fmla="*/ 468480 w 8373665"/>
                <a:gd name="connsiteY13" fmla="*/ 133132 h 2439302"/>
                <a:gd name="connsiteX14" fmla="*/ 1755 w 8373665"/>
                <a:gd name="connsiteY14" fmla="*/ 178521 h 2439302"/>
                <a:gd name="connsiteX15" fmla="*/ 1755 w 8373665"/>
                <a:gd name="connsiteY15" fmla="*/ 1898588 h 2439302"/>
                <a:gd name="connsiteX16" fmla="*/ 0 w 8373665"/>
                <a:gd name="connsiteY16" fmla="*/ 1898948 h 2439302"/>
                <a:gd name="connsiteX17" fmla="*/ 0 w 8373665"/>
                <a:gd name="connsiteY17" fmla="*/ 69978 h 2439302"/>
                <a:gd name="connsiteX18" fmla="*/ 468013 w 8373665"/>
                <a:gd name="connsiteY18" fmla="*/ 22266 h 2439302"/>
                <a:gd name="connsiteX19" fmla="*/ 1384936 w 8373665"/>
                <a:gd name="connsiteY19" fmla="*/ 0 h 243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3665" h="2439302">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4316EBCC-FC65-4E99-B0E7-26C8006C5613}"/>
                </a:ext>
              </a:extLst>
            </p:cNvPr>
            <p:cNvSpPr/>
            <p:nvPr/>
          </p:nvSpPr>
          <p:spPr>
            <a:xfrm>
              <a:off x="5400296" y="5939303"/>
              <a:ext cx="6785839" cy="798186"/>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w="9525" cap="flat">
              <a:noFill/>
              <a:prstDash val="solid"/>
              <a:miter/>
            </a:ln>
          </p:spPr>
          <p:txBody>
            <a:bodyPr rtlCol="0" anchor="ctr"/>
            <a:lstStyle/>
            <a:p>
              <a:endParaRPr lang="en-US"/>
            </a:p>
          </p:txBody>
        </p:sp>
      </p:grpSp>
      <p:sp>
        <p:nvSpPr>
          <p:cNvPr id="397" name="Oval 396">
            <a:extLst>
              <a:ext uri="{FF2B5EF4-FFF2-40B4-BE49-F238E27FC236}">
                <a16:creationId xmlns:a16="http://schemas.microsoft.com/office/drawing/2014/main" id="{FF1C2410-8239-4CC9-A974-074BEEBDE0C6}"/>
              </a:ext>
            </a:extLst>
          </p:cNvPr>
          <p:cNvSpPr/>
          <p:nvPr/>
        </p:nvSpPr>
        <p:spPr>
          <a:xfrm>
            <a:off x="481123" y="4439471"/>
            <a:ext cx="762187" cy="7621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38B78EB2-C665-41D3-B81F-591E2A88BDEC}"/>
              </a:ext>
            </a:extLst>
          </p:cNvPr>
          <p:cNvSpPr/>
          <p:nvPr/>
        </p:nvSpPr>
        <p:spPr>
          <a:xfrm>
            <a:off x="10520003" y="510375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hord 398">
            <a:extLst>
              <a:ext uri="{FF2B5EF4-FFF2-40B4-BE49-F238E27FC236}">
                <a16:creationId xmlns:a16="http://schemas.microsoft.com/office/drawing/2014/main"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874F8737-877D-44A1-96FA-332073373BCD}"/>
              </a:ext>
            </a:extLst>
          </p:cNvPr>
          <p:cNvSpPr/>
          <p:nvPr/>
        </p:nvSpPr>
        <p:spPr>
          <a:xfrm>
            <a:off x="9256939" y="6160415"/>
            <a:ext cx="516853" cy="5168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28DC8FB9-559E-4914-9461-64DFB59B3929}"/>
              </a:ext>
            </a:extLst>
          </p:cNvPr>
          <p:cNvSpPr/>
          <p:nvPr/>
        </p:nvSpPr>
        <p:spPr>
          <a:xfrm>
            <a:off x="10858712" y="5119682"/>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a:extLst>
              <a:ext uri="{FF2B5EF4-FFF2-40B4-BE49-F238E27FC236}">
                <a16:creationId xmlns:a16="http://schemas.microsoft.com/office/drawing/2014/main"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74FC5B2C-91FA-4BDC-904A-7FBF5E9FE4CD}"/>
              </a:ext>
            </a:extLst>
          </p:cNvPr>
          <p:cNvSpPr/>
          <p:nvPr/>
        </p:nvSpPr>
        <p:spPr>
          <a:xfrm>
            <a:off x="3742364" y="4841417"/>
            <a:ext cx="962308" cy="96230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E74566E0-6CBC-416D-80E4-A4DEAE36D71B}"/>
              </a:ext>
            </a:extLst>
          </p:cNvPr>
          <p:cNvSpPr/>
          <p:nvPr/>
        </p:nvSpPr>
        <p:spPr>
          <a:xfrm>
            <a:off x="3227515" y="5371302"/>
            <a:ext cx="286720" cy="2867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FCA99BF4-A745-405E-B005-3BD12D3D8E49}"/>
              </a:ext>
            </a:extLst>
          </p:cNvPr>
          <p:cNvSpPr/>
          <p:nvPr/>
        </p:nvSpPr>
        <p:spPr>
          <a:xfrm>
            <a:off x="2712665" y="5604458"/>
            <a:ext cx="656604" cy="65660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C49C93BC-E520-457B-9EBA-E4BCDF2FB7C4}"/>
              </a:ext>
            </a:extLst>
          </p:cNvPr>
          <p:cNvSpPr/>
          <p:nvPr/>
        </p:nvSpPr>
        <p:spPr>
          <a:xfrm>
            <a:off x="1751580" y="4816286"/>
            <a:ext cx="682849" cy="6828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CD091B21-FA27-451B-ADC4-DCEFA8E2C329}"/>
              </a:ext>
            </a:extLst>
          </p:cNvPr>
          <p:cNvSpPr/>
          <p:nvPr/>
        </p:nvSpPr>
        <p:spPr>
          <a:xfrm>
            <a:off x="4783042" y="6104314"/>
            <a:ext cx="776344" cy="7763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2B68114F-8910-48B3-AEB3-FC20586E39DC}"/>
              </a:ext>
            </a:extLst>
          </p:cNvPr>
          <p:cNvSpPr/>
          <p:nvPr/>
        </p:nvSpPr>
        <p:spPr>
          <a:xfrm>
            <a:off x="6852474" y="537932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E368C620-9726-4CCF-A0F2-E7F656242FC1}"/>
              </a:ext>
            </a:extLst>
          </p:cNvPr>
          <p:cNvSpPr/>
          <p:nvPr/>
        </p:nvSpPr>
        <p:spPr>
          <a:xfrm>
            <a:off x="5928058" y="585475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785F3BF7-06B0-4ED6-99A7-8CDAD372C356}"/>
              </a:ext>
            </a:extLst>
          </p:cNvPr>
          <p:cNvSpPr/>
          <p:nvPr/>
        </p:nvSpPr>
        <p:spPr>
          <a:xfrm>
            <a:off x="1171043" y="6561831"/>
            <a:ext cx="219607" cy="219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8AAD40CC-E01C-486A-A9D1-3C0E074D1195}"/>
              </a:ext>
            </a:extLst>
          </p:cNvPr>
          <p:cNvSpPr/>
          <p:nvPr/>
        </p:nvSpPr>
        <p:spPr>
          <a:xfrm>
            <a:off x="11225042" y="2570886"/>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hord 411">
            <a:extLst>
              <a:ext uri="{FF2B5EF4-FFF2-40B4-BE49-F238E27FC236}">
                <a16:creationId xmlns:a16="http://schemas.microsoft.com/office/drawing/2014/main" id="{76F12C84-42BD-4B2F-A51A-C8C2779F3D14}"/>
              </a:ext>
            </a:extLst>
          </p:cNvPr>
          <p:cNvSpPr/>
          <p:nvPr/>
        </p:nvSpPr>
        <p:spPr>
          <a:xfrm rot="10800000">
            <a:off x="9259339" y="-1101711"/>
            <a:ext cx="2121738" cy="2121738"/>
          </a:xfrm>
          <a:prstGeom prst="chord">
            <a:avLst>
              <a:gd name="adj1" fmla="val 10803306"/>
              <a:gd name="adj2" fmla="val 2158307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Oval 412">
            <a:extLst>
              <a:ext uri="{FF2B5EF4-FFF2-40B4-BE49-F238E27FC236}">
                <a16:creationId xmlns:a16="http://schemas.microsoft.com/office/drawing/2014/main" id="{3D388600-F15F-4F81-9B4A-68AA0D3B13F5}"/>
              </a:ext>
            </a:extLst>
          </p:cNvPr>
          <p:cNvSpPr/>
          <p:nvPr/>
        </p:nvSpPr>
        <p:spPr>
          <a:xfrm>
            <a:off x="9255245" y="1406085"/>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6A4DB6EE-4C58-45E9-B481-6136CDC486A7}"/>
              </a:ext>
            </a:extLst>
          </p:cNvPr>
          <p:cNvSpPr/>
          <p:nvPr/>
        </p:nvSpPr>
        <p:spPr>
          <a:xfrm>
            <a:off x="9907570" y="2291084"/>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C9BAA264-D5AB-4103-9197-45E6CFE46199}"/>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F4F35ECB-1730-49E3-B79E-799BA338EA42}"/>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ADD1E8FC-E10C-4CD9-9399-1889CF295034}"/>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A19C330-744D-45DD-9A0F-DB162F2A49A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ACE1280B-4981-4843-B4C6-991944FB31A7}"/>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8100CF61-F101-46AB-B1AA-9E0EFA56545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3D29A4A4-F7AA-4DB9-9083-2D40F1FBAB8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EB93909C-7E89-4A71-A703-5CF038A07B3C}"/>
              </a:ext>
            </a:extLst>
          </p:cNvPr>
          <p:cNvSpPr/>
          <p:nvPr/>
        </p:nvSpPr>
        <p:spPr>
          <a:xfrm>
            <a:off x="10827662" y="1237627"/>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9EC30C8C-2EBB-403B-AC2C-2A1FAE54EB08}"/>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1EBE3AC2-4215-4ECB-812A-5E312393F472}"/>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a:extLst>
              <a:ext uri="{FF2B5EF4-FFF2-40B4-BE49-F238E27FC236}">
                <a16:creationId xmlns:a16="http://schemas.microsoft.com/office/drawing/2014/main" id="{F49BC060-094A-490B-8BEF-FA9CA398A063}"/>
              </a:ext>
            </a:extLst>
          </p:cNvPr>
          <p:cNvSpPr txBox="1"/>
          <p:nvPr/>
        </p:nvSpPr>
        <p:spPr>
          <a:xfrm>
            <a:off x="193142" y="5175048"/>
            <a:ext cx="6027316" cy="1107996"/>
          </a:xfrm>
          <a:prstGeom prst="rect">
            <a:avLst/>
          </a:prstGeom>
          <a:noFill/>
        </p:spPr>
        <p:txBody>
          <a:bodyPr wrap="square" rtlCol="0" anchor="ctr">
            <a:spAutoFit/>
          </a:bodyPr>
          <a:lstStyle/>
          <a:p>
            <a:r>
              <a:rPr lang="en-US" altLang="ko-KR" sz="2200" b="1" dirty="0">
                <a:cs typeface="Arial" pitchFamily="34" charset="0"/>
              </a:rPr>
              <a:t>«Leading the way to improve energy efficiency in public schools and propagate the use of Renewable Energy Sources</a:t>
            </a:r>
            <a:r>
              <a:rPr lang="el-GR" altLang="ko-KR" sz="2200" b="1" dirty="0">
                <a:cs typeface="Arial" pitchFamily="34" charset="0"/>
              </a:rPr>
              <a:t>»</a:t>
            </a:r>
            <a:endParaRPr lang="ko-KR" altLang="en-US" sz="2200" b="1" dirty="0">
              <a:cs typeface="Arial" pitchFamily="34" charset="0"/>
            </a:endParaRPr>
          </a:p>
        </p:txBody>
      </p:sp>
      <p:grpSp>
        <p:nvGrpSpPr>
          <p:cNvPr id="449" name="Group 448">
            <a:extLst>
              <a:ext uri="{FF2B5EF4-FFF2-40B4-BE49-F238E27FC236}">
                <a16:creationId xmlns:a16="http://schemas.microsoft.com/office/drawing/2014/main" id="{053D0694-84ED-41E3-B9E2-59912B7245D9}"/>
              </a:ext>
            </a:extLst>
          </p:cNvPr>
          <p:cNvGrpSpPr/>
          <p:nvPr/>
        </p:nvGrpSpPr>
        <p:grpSpPr>
          <a:xfrm>
            <a:off x="3897923" y="1031874"/>
            <a:ext cx="4237028" cy="2047282"/>
            <a:chOff x="3897923" y="1031874"/>
            <a:chExt cx="4237028" cy="2047282"/>
          </a:xfrm>
        </p:grpSpPr>
        <p:grpSp>
          <p:nvGrpSpPr>
            <p:cNvPr id="315" name="Group 314">
              <a:extLst>
                <a:ext uri="{FF2B5EF4-FFF2-40B4-BE49-F238E27FC236}">
                  <a16:creationId xmlns:a16="http://schemas.microsoft.com/office/drawing/2014/main" id="{D7994479-5D67-41F8-9C55-8A1BEABB4A53}"/>
                </a:ext>
              </a:extLst>
            </p:cNvPr>
            <p:cNvGrpSpPr/>
            <p:nvPr/>
          </p:nvGrpSpPr>
          <p:grpSpPr>
            <a:xfrm>
              <a:off x="5130243" y="1779420"/>
              <a:ext cx="979496" cy="1186636"/>
              <a:chOff x="5966554" y="1888017"/>
              <a:chExt cx="893221" cy="1082116"/>
            </a:xfrm>
          </p:grpSpPr>
          <p:sp>
            <p:nvSpPr>
              <p:cNvPr id="290" name="Graphic 12">
                <a:extLst>
                  <a:ext uri="{FF2B5EF4-FFF2-40B4-BE49-F238E27FC236}">
                    <a16:creationId xmlns:a16="http://schemas.microsoft.com/office/drawing/2014/main" id="{0D3033F6-D2A2-4FEF-B2AC-8705BB9A7CDF}"/>
                  </a:ext>
                </a:extLst>
              </p:cNvPr>
              <p:cNvSpPr/>
              <p:nvPr/>
            </p:nvSpPr>
            <p:spPr>
              <a:xfrm>
                <a:off x="5966554" y="1888017"/>
                <a:ext cx="573868" cy="326290"/>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solidFill>
                <a:schemeClr val="accent1"/>
              </a:solidFill>
              <a:ln w="9525" cap="flat">
                <a:noFill/>
                <a:prstDash val="solid"/>
                <a:miter/>
              </a:ln>
            </p:spPr>
            <p:txBody>
              <a:bodyPr rtlCol="0" anchor="ctr"/>
              <a:lstStyle/>
              <a:p>
                <a:endParaRPr lang="en-US"/>
              </a:p>
            </p:txBody>
          </p:sp>
          <p:grpSp>
            <p:nvGrpSpPr>
              <p:cNvPr id="223" name="Group 222">
                <a:extLst>
                  <a:ext uri="{FF2B5EF4-FFF2-40B4-BE49-F238E27FC236}">
                    <a16:creationId xmlns:a16="http://schemas.microsoft.com/office/drawing/2014/main" id="{45093142-4C00-4C99-99C5-C988AAE06B9E}"/>
                  </a:ext>
                </a:extLst>
              </p:cNvPr>
              <p:cNvGrpSpPr/>
              <p:nvPr/>
            </p:nvGrpSpPr>
            <p:grpSpPr>
              <a:xfrm>
                <a:off x="5973140" y="2116070"/>
                <a:ext cx="886635" cy="854063"/>
                <a:chOff x="6892390" y="1213970"/>
                <a:chExt cx="4754685" cy="4580013"/>
              </a:xfrm>
            </p:grpSpPr>
            <p:grpSp>
              <p:nvGrpSpPr>
                <p:cNvPr id="224" name="Group 223">
                  <a:extLst>
                    <a:ext uri="{FF2B5EF4-FFF2-40B4-BE49-F238E27FC236}">
                      <a16:creationId xmlns:a16="http://schemas.microsoft.com/office/drawing/2014/main" id="{400080F0-F09F-4D70-AD36-4F8957A000F8}"/>
                    </a:ext>
                  </a:extLst>
                </p:cNvPr>
                <p:cNvGrpSpPr/>
                <p:nvPr/>
              </p:nvGrpSpPr>
              <p:grpSpPr>
                <a:xfrm>
                  <a:off x="6892390" y="1621878"/>
                  <a:ext cx="1097280" cy="4172105"/>
                  <a:chOff x="6599258" y="1944858"/>
                  <a:chExt cx="1097280" cy="4172105"/>
                </a:xfrm>
              </p:grpSpPr>
              <p:sp>
                <p:nvSpPr>
                  <p:cNvPr id="277" name="Rectangle 276">
                    <a:extLst>
                      <a:ext uri="{FF2B5EF4-FFF2-40B4-BE49-F238E27FC236}">
                        <a16:creationId xmlns:a16="http://schemas.microsoft.com/office/drawing/2014/main" id="{ADDF2859-9AE5-471D-A6D4-A36E95731AE3}"/>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055EB97B-6EFC-4DF1-80FD-E5BD1593B7FA}"/>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id="{75A3CC07-968A-4E5C-A671-69CE7092C621}"/>
                      </a:ext>
                    </a:extLst>
                  </p:cNvPr>
                  <p:cNvGrpSpPr/>
                  <p:nvPr/>
                </p:nvGrpSpPr>
                <p:grpSpPr>
                  <a:xfrm>
                    <a:off x="6801135" y="1944858"/>
                    <a:ext cx="640082" cy="1722534"/>
                    <a:chOff x="6913575" y="1813492"/>
                    <a:chExt cx="405185" cy="2497948"/>
                  </a:xfrm>
                </p:grpSpPr>
                <p:grpSp>
                  <p:nvGrpSpPr>
                    <p:cNvPr id="284" name="Group 283">
                      <a:extLst>
                        <a:ext uri="{FF2B5EF4-FFF2-40B4-BE49-F238E27FC236}">
                          <a16:creationId xmlns:a16="http://schemas.microsoft.com/office/drawing/2014/main" id="{B2C4DA12-63D3-4AA6-8231-05DB76526FE2}"/>
                        </a:ext>
                      </a:extLst>
                    </p:cNvPr>
                    <p:cNvGrpSpPr/>
                    <p:nvPr/>
                  </p:nvGrpSpPr>
                  <p:grpSpPr>
                    <a:xfrm>
                      <a:off x="6913576" y="2297867"/>
                      <a:ext cx="405184" cy="2013573"/>
                      <a:chOff x="2507828" y="1738469"/>
                      <a:chExt cx="405184" cy="214763"/>
                    </a:xfrm>
                  </p:grpSpPr>
                  <p:sp>
                    <p:nvSpPr>
                      <p:cNvPr id="288" name="Rectangle 287">
                        <a:extLst>
                          <a:ext uri="{FF2B5EF4-FFF2-40B4-BE49-F238E27FC236}">
                            <a16:creationId xmlns:a16="http://schemas.microsoft.com/office/drawing/2014/main" id="{18FF0EC5-B333-4F9C-9F1B-36DC699A9E90}"/>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D901716F-8780-4694-B81D-AC9B20B3C5E5}"/>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a:extLst>
                        <a:ext uri="{FF2B5EF4-FFF2-40B4-BE49-F238E27FC236}">
                          <a16:creationId xmlns:a16="http://schemas.microsoft.com/office/drawing/2014/main" id="{CBC26D51-19A6-490E-B64A-B8B0BAED33B3}"/>
                        </a:ext>
                      </a:extLst>
                    </p:cNvPr>
                    <p:cNvGrpSpPr/>
                    <p:nvPr/>
                  </p:nvGrpSpPr>
                  <p:grpSpPr>
                    <a:xfrm>
                      <a:off x="6913575" y="1813492"/>
                      <a:ext cx="405184" cy="529407"/>
                      <a:chOff x="2507827" y="1488604"/>
                      <a:chExt cx="405184" cy="348318"/>
                    </a:xfrm>
                  </p:grpSpPr>
                  <p:sp>
                    <p:nvSpPr>
                      <p:cNvPr id="286" name="Rectangle 285">
                        <a:extLst>
                          <a:ext uri="{FF2B5EF4-FFF2-40B4-BE49-F238E27FC236}">
                            <a16:creationId xmlns:a16="http://schemas.microsoft.com/office/drawing/2014/main" id="{B371B5BC-D65C-4A9D-9149-31218CEC4977}"/>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38B521E9-BDAA-4365-8DF8-5DDE8006FE7A}"/>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0" name="Rectangle 279">
                    <a:extLst>
                      <a:ext uri="{FF2B5EF4-FFF2-40B4-BE49-F238E27FC236}">
                        <a16:creationId xmlns:a16="http://schemas.microsoft.com/office/drawing/2014/main" id="{B06EC529-CDA6-4074-A561-991BC0F0C23C}"/>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0D736C43-8CF3-42F9-873F-16A31AF18C0C}"/>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A184E357-E4FA-4B76-B659-7D02484E99BF}"/>
                      </a:ext>
                    </a:extLst>
                  </p:cNvPr>
                  <p:cNvSpPr/>
                  <p:nvPr/>
                </p:nvSpPr>
                <p:spPr>
                  <a:xfrm>
                    <a:off x="6599258" y="3640999"/>
                    <a:ext cx="1097280" cy="211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id="{CEC2B666-9DD9-4022-B76D-C1741B54BC64}"/>
                      </a:ext>
                    </a:extLst>
                  </p:cNvPr>
                  <p:cNvSpPr/>
                  <p:nvPr/>
                </p:nvSpPr>
                <p:spPr>
                  <a:xfrm>
                    <a:off x="7147898" y="3637243"/>
                    <a:ext cx="548640" cy="215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9E4BB500-C3B7-4D6B-9A9A-4CCB9F5F106C}"/>
                    </a:ext>
                  </a:extLst>
                </p:cNvPr>
                <p:cNvGrpSpPr/>
                <p:nvPr/>
              </p:nvGrpSpPr>
              <p:grpSpPr>
                <a:xfrm>
                  <a:off x="7989475" y="3551655"/>
                  <a:ext cx="3657600" cy="2238823"/>
                  <a:chOff x="9073712" y="3504421"/>
                  <a:chExt cx="3657600" cy="2238823"/>
                </a:xfrm>
              </p:grpSpPr>
              <p:sp>
                <p:nvSpPr>
                  <p:cNvPr id="243" name="Rectangle 242">
                    <a:extLst>
                      <a:ext uri="{FF2B5EF4-FFF2-40B4-BE49-F238E27FC236}">
                        <a16:creationId xmlns:a16="http://schemas.microsoft.com/office/drawing/2014/main" id="{2279D5B4-C556-4095-9A6E-74268C85EA9C}"/>
                      </a:ext>
                    </a:extLst>
                  </p:cNvPr>
                  <p:cNvSpPr/>
                  <p:nvPr/>
                </p:nvSpPr>
                <p:spPr>
                  <a:xfrm>
                    <a:off x="9073712" y="3504421"/>
                    <a:ext cx="3657600" cy="223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F043A14-EAA9-4AE6-8C7D-F3F3368A5306}"/>
                      </a:ext>
                    </a:extLst>
                  </p:cNvPr>
                  <p:cNvSpPr/>
                  <p:nvPr/>
                </p:nvSpPr>
                <p:spPr>
                  <a:xfrm>
                    <a:off x="9073712" y="4274912"/>
                    <a:ext cx="3657600" cy="14609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a16="http://schemas.microsoft.com/office/drawing/2014/main" id="{99A01462-EB5C-4026-A975-CFA0C5276E4C}"/>
                      </a:ext>
                    </a:extLst>
                  </p:cNvPr>
                  <p:cNvSpPr/>
                  <p:nvPr/>
                </p:nvSpPr>
                <p:spPr>
                  <a:xfrm>
                    <a:off x="9073712" y="4530263"/>
                    <a:ext cx="3657600" cy="1205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B6A32AE5-1D80-45D2-8BA0-09B23D5805DC}"/>
                      </a:ext>
                    </a:extLst>
                  </p:cNvPr>
                  <p:cNvGrpSpPr/>
                  <p:nvPr/>
                </p:nvGrpSpPr>
                <p:grpSpPr>
                  <a:xfrm>
                    <a:off x="10819673" y="5082143"/>
                    <a:ext cx="770444" cy="653701"/>
                    <a:chOff x="3816127" y="5359816"/>
                    <a:chExt cx="615608" cy="653701"/>
                  </a:xfrm>
                </p:grpSpPr>
                <p:sp>
                  <p:nvSpPr>
                    <p:cNvPr id="272" name="Rectangle 271">
                      <a:extLst>
                        <a:ext uri="{FF2B5EF4-FFF2-40B4-BE49-F238E27FC236}">
                          <a16:creationId xmlns:a16="http://schemas.microsoft.com/office/drawing/2014/main" id="{22106409-E99C-43CD-A431-D6E8C479379F}"/>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4E887B91-5012-4D7E-A9D9-52D347CFB23B}"/>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2E15B43B-819A-44D4-8068-2CB3A71BEF5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BEDFF3ED-2870-4A05-9117-A01E7EDFD115}"/>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9A52FAC-42CE-4E0D-8F71-34C26BC671FE}"/>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408BF4E9-204C-4CBE-BD8F-F6FEC020F9D4}"/>
                      </a:ext>
                    </a:extLst>
                  </p:cNvPr>
                  <p:cNvGrpSpPr/>
                  <p:nvPr/>
                </p:nvGrpSpPr>
                <p:grpSpPr>
                  <a:xfrm>
                    <a:off x="11733059" y="5082143"/>
                    <a:ext cx="770444" cy="653701"/>
                    <a:chOff x="3816127" y="5359816"/>
                    <a:chExt cx="615608" cy="653701"/>
                  </a:xfrm>
                </p:grpSpPr>
                <p:sp>
                  <p:nvSpPr>
                    <p:cNvPr id="267" name="Rectangle 266">
                      <a:extLst>
                        <a:ext uri="{FF2B5EF4-FFF2-40B4-BE49-F238E27FC236}">
                          <a16:creationId xmlns:a16="http://schemas.microsoft.com/office/drawing/2014/main" id="{559BE0B7-8036-4ACE-8B6D-E1B64E074572}"/>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F6C50E26-8B74-48FD-A7A5-FDBE9404CAD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A316715B-EAB3-46CF-BB6C-9B7C68D6E509}"/>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4FAEDB95-3425-4A87-9AE6-0C97C900897E}"/>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B0A17D7B-10A8-47E5-B117-F6657BAF7AC8}"/>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D7EAED47-21B7-4EBE-9DCB-96DBBD60745F}"/>
                      </a:ext>
                    </a:extLst>
                  </p:cNvPr>
                  <p:cNvGrpSpPr/>
                  <p:nvPr/>
                </p:nvGrpSpPr>
                <p:grpSpPr>
                  <a:xfrm>
                    <a:off x="9420733" y="4325657"/>
                    <a:ext cx="3057417" cy="144298"/>
                    <a:chOff x="9420733" y="4325657"/>
                    <a:chExt cx="3057417" cy="144298"/>
                  </a:xfrm>
                </p:grpSpPr>
                <p:sp>
                  <p:nvSpPr>
                    <p:cNvPr id="259" name="Rectangle 258">
                      <a:extLst>
                        <a:ext uri="{FF2B5EF4-FFF2-40B4-BE49-F238E27FC236}">
                          <a16:creationId xmlns:a16="http://schemas.microsoft.com/office/drawing/2014/main" id="{F08D6C4A-6840-4E0A-8A7E-19BE898C5F86}"/>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EA150761-B367-4FB9-AE5F-DA519178F8F4}"/>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247196F1-C911-40D7-980E-49D7EFEFC646}"/>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0853C1B9-EDC4-4C8D-9117-EE77F66AE2AF}"/>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97D1FE89-178E-4670-AD8F-C22444AB193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A59E26FD-3CC4-489C-9F17-5CEF282ACDCC}"/>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7FA5CD82-CAFA-4F4D-9D78-67EAB3E5EF36}"/>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E5AB53D0-8C69-49A7-868B-D7C44AC0163E}"/>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ABCB598C-08D6-4205-9F56-8441D3A12281}"/>
                      </a:ext>
                    </a:extLst>
                  </p:cNvPr>
                  <p:cNvGrpSpPr/>
                  <p:nvPr/>
                </p:nvGrpSpPr>
                <p:grpSpPr>
                  <a:xfrm>
                    <a:off x="9420733" y="4686474"/>
                    <a:ext cx="1022774" cy="743102"/>
                    <a:chOff x="5243508" y="4135174"/>
                    <a:chExt cx="1022774" cy="743102"/>
                  </a:xfrm>
                </p:grpSpPr>
                <p:sp>
                  <p:nvSpPr>
                    <p:cNvPr id="250" name="Rectangle 249">
                      <a:extLst>
                        <a:ext uri="{FF2B5EF4-FFF2-40B4-BE49-F238E27FC236}">
                          <a16:creationId xmlns:a16="http://schemas.microsoft.com/office/drawing/2014/main" id="{4199891C-2578-4547-BBB4-540AC3D1F924}"/>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99E6C7D-E89E-4BDA-945F-75DDEECC668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DCAF6764-EA4A-4940-AA5A-1C261E6E8F97}"/>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0481E25B-647F-4BB9-AD8D-9F23B19A6EDF}"/>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97323EEB-E4D5-43F3-9D60-4CA96F7EB2F9}"/>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A17A54B-43A5-4E73-A030-F52711F22268}"/>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8A914D79-72EB-4438-B677-710C24BBAC3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A8DBF174-0241-44A8-9E09-DD71500B6FE2}"/>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7F7B10F1-4DFD-43C0-B23C-F6126FC4226D}"/>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25">
                  <a:extLst>
                    <a:ext uri="{FF2B5EF4-FFF2-40B4-BE49-F238E27FC236}">
                      <a16:creationId xmlns:a16="http://schemas.microsoft.com/office/drawing/2014/main" id="{545C9D13-DF1A-41BC-9A72-05DBD73C09B4}"/>
                    </a:ext>
                  </a:extLst>
                </p:cNvPr>
                <p:cNvGrpSpPr/>
                <p:nvPr/>
              </p:nvGrpSpPr>
              <p:grpSpPr>
                <a:xfrm>
                  <a:off x="8193593" y="1213970"/>
                  <a:ext cx="2250191" cy="2344826"/>
                  <a:chOff x="9277830" y="1166736"/>
                  <a:chExt cx="2250191" cy="2344826"/>
                </a:xfrm>
              </p:grpSpPr>
              <p:grpSp>
                <p:nvGrpSpPr>
                  <p:cNvPr id="227" name="Group 226">
                    <a:extLst>
                      <a:ext uri="{FF2B5EF4-FFF2-40B4-BE49-F238E27FC236}">
                        <a16:creationId xmlns:a16="http://schemas.microsoft.com/office/drawing/2014/main" id="{C9C68A4C-A8AB-4072-9863-6139D6725A32}"/>
                      </a:ext>
                    </a:extLst>
                  </p:cNvPr>
                  <p:cNvGrpSpPr/>
                  <p:nvPr/>
                </p:nvGrpSpPr>
                <p:grpSpPr>
                  <a:xfrm>
                    <a:off x="9830401" y="2180121"/>
                    <a:ext cx="731071" cy="1326166"/>
                    <a:chOff x="-772683" y="4329325"/>
                    <a:chExt cx="731071" cy="1692900"/>
                  </a:xfrm>
                </p:grpSpPr>
                <p:sp>
                  <p:nvSpPr>
                    <p:cNvPr id="241" name="Rectangle: Top Corners Rounded 240">
                      <a:extLst>
                        <a:ext uri="{FF2B5EF4-FFF2-40B4-BE49-F238E27FC236}">
                          <a16:creationId xmlns:a16="http://schemas.microsoft.com/office/drawing/2014/main" id="{3DBFCF07-4B95-44FE-AEB1-4B2532FC9F9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BEF89C48-C382-495B-A11D-8A8FBB93C7DB}"/>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078619B4-50F4-42C3-8809-953968F6AD1E}"/>
                      </a:ext>
                    </a:extLst>
                  </p:cNvPr>
                  <p:cNvGrpSpPr/>
                  <p:nvPr/>
                </p:nvGrpSpPr>
                <p:grpSpPr>
                  <a:xfrm>
                    <a:off x="10796950" y="2179890"/>
                    <a:ext cx="731071" cy="1326166"/>
                    <a:chOff x="-772683" y="4329325"/>
                    <a:chExt cx="731071" cy="1692900"/>
                  </a:xfrm>
                </p:grpSpPr>
                <p:sp>
                  <p:nvSpPr>
                    <p:cNvPr id="239" name="Rectangle: Top Corners Rounded 238">
                      <a:extLst>
                        <a:ext uri="{FF2B5EF4-FFF2-40B4-BE49-F238E27FC236}">
                          <a16:creationId xmlns:a16="http://schemas.microsoft.com/office/drawing/2014/main" id="{9776D6BC-126F-4393-A540-D3D97069991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6BF5C775-CBDD-4D5E-8AC9-85D81E9A3639}"/>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7E0C5475-7976-400C-8C61-06602E3156BA}"/>
                      </a:ext>
                    </a:extLst>
                  </p:cNvPr>
                  <p:cNvGrpSpPr/>
                  <p:nvPr/>
                </p:nvGrpSpPr>
                <p:grpSpPr>
                  <a:xfrm>
                    <a:off x="9277830" y="1166736"/>
                    <a:ext cx="424922" cy="2344826"/>
                    <a:chOff x="9277830" y="1166736"/>
                    <a:chExt cx="424922" cy="2344826"/>
                  </a:xfrm>
                </p:grpSpPr>
                <p:grpSp>
                  <p:nvGrpSpPr>
                    <p:cNvPr id="233" name="Group 232">
                      <a:extLst>
                        <a:ext uri="{FF2B5EF4-FFF2-40B4-BE49-F238E27FC236}">
                          <a16:creationId xmlns:a16="http://schemas.microsoft.com/office/drawing/2014/main" id="{2B0E0F9F-497E-4277-8F6A-0BBDBBE0E5ED}"/>
                        </a:ext>
                      </a:extLst>
                    </p:cNvPr>
                    <p:cNvGrpSpPr/>
                    <p:nvPr/>
                  </p:nvGrpSpPr>
                  <p:grpSpPr>
                    <a:xfrm>
                      <a:off x="9277830" y="1497989"/>
                      <a:ext cx="424922" cy="2013573"/>
                      <a:chOff x="2507828" y="1767064"/>
                      <a:chExt cx="424922" cy="214763"/>
                    </a:xfrm>
                  </p:grpSpPr>
                  <p:sp>
                    <p:nvSpPr>
                      <p:cNvPr id="237" name="Rectangle 236">
                        <a:extLst>
                          <a:ext uri="{FF2B5EF4-FFF2-40B4-BE49-F238E27FC236}">
                            <a16:creationId xmlns:a16="http://schemas.microsoft.com/office/drawing/2014/main" id="{93D0FC3F-AAE6-45AD-811F-32197B833BBE}"/>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73D26B1-8EE8-46C1-94DF-786395B69AA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564507B4-C5AA-4D24-B0FD-674F0C4181E8}"/>
                        </a:ext>
                      </a:extLst>
                    </p:cNvPr>
                    <p:cNvGrpSpPr/>
                    <p:nvPr/>
                  </p:nvGrpSpPr>
                  <p:grpSpPr>
                    <a:xfrm>
                      <a:off x="9277830" y="1166736"/>
                      <a:ext cx="424922" cy="407911"/>
                      <a:chOff x="2507828" y="1767064"/>
                      <a:chExt cx="424922" cy="268381"/>
                    </a:xfrm>
                  </p:grpSpPr>
                  <p:sp>
                    <p:nvSpPr>
                      <p:cNvPr id="235" name="Rectangle 234">
                        <a:extLst>
                          <a:ext uri="{FF2B5EF4-FFF2-40B4-BE49-F238E27FC236}">
                            <a16:creationId xmlns:a16="http://schemas.microsoft.com/office/drawing/2014/main" id="{7F4FCE08-A064-4C61-8C82-6DB0109C3CE1}"/>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622ED9EC-233A-46CD-8AC9-CB385872401B}"/>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Rectangle 229">
                    <a:extLst>
                      <a:ext uri="{FF2B5EF4-FFF2-40B4-BE49-F238E27FC236}">
                        <a16:creationId xmlns:a16="http://schemas.microsoft.com/office/drawing/2014/main" id="{0E044CAD-D66D-4334-AB87-A5CBD42B88BE}"/>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D9B4FAEF-B031-4115-AE54-4CC6A275ED7E}"/>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4255B21D-A5A9-43EB-9BE2-BEA7067B7140}"/>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2" name="Group 331">
              <a:extLst>
                <a:ext uri="{FF2B5EF4-FFF2-40B4-BE49-F238E27FC236}">
                  <a16:creationId xmlns:a16="http://schemas.microsoft.com/office/drawing/2014/main" id="{82C6019D-A41F-4A3F-8EB2-A11678D53360}"/>
                </a:ext>
              </a:extLst>
            </p:cNvPr>
            <p:cNvGrpSpPr/>
            <p:nvPr/>
          </p:nvGrpSpPr>
          <p:grpSpPr>
            <a:xfrm>
              <a:off x="6571435" y="1335205"/>
              <a:ext cx="1563516" cy="1740001"/>
              <a:chOff x="6715787" y="1495852"/>
              <a:chExt cx="1419163" cy="1579354"/>
            </a:xfrm>
          </p:grpSpPr>
          <p:sp>
            <p:nvSpPr>
              <p:cNvPr id="172" name="Freeform: Shape 171">
                <a:extLst>
                  <a:ext uri="{FF2B5EF4-FFF2-40B4-BE49-F238E27FC236}">
                    <a16:creationId xmlns:a16="http://schemas.microsoft.com/office/drawing/2014/main" id="{F0B216E9-89EA-4F86-B247-87A096D6DB66}"/>
                  </a:ext>
                </a:extLst>
              </p:cNvPr>
              <p:cNvSpPr/>
              <p:nvPr/>
            </p:nvSpPr>
            <p:spPr>
              <a:xfrm>
                <a:off x="6715787" y="1495852"/>
                <a:ext cx="989662" cy="157935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a:extLst>
                  <a:ext uri="{FF2B5EF4-FFF2-40B4-BE49-F238E27FC236}">
                    <a16:creationId xmlns:a16="http://schemas.microsoft.com/office/drawing/2014/main" id="{7B76155C-2B61-4A13-A4F8-CD44FD9E899B}"/>
                  </a:ext>
                </a:extLst>
              </p:cNvPr>
              <p:cNvGrpSpPr/>
              <p:nvPr/>
            </p:nvGrpSpPr>
            <p:grpSpPr>
              <a:xfrm>
                <a:off x="6896749" y="1773716"/>
                <a:ext cx="1238201" cy="1299037"/>
                <a:chOff x="6896749" y="1773716"/>
                <a:chExt cx="1238201" cy="1299037"/>
              </a:xfrm>
            </p:grpSpPr>
            <p:sp>
              <p:nvSpPr>
                <p:cNvPr id="173" name="Freeform: Shape 172">
                  <a:extLst>
                    <a:ext uri="{FF2B5EF4-FFF2-40B4-BE49-F238E27FC236}">
                      <a16:creationId xmlns:a16="http://schemas.microsoft.com/office/drawing/2014/main" id="{9320EA0C-AB4F-4A93-888E-CC7B0962207C}"/>
                    </a:ext>
                  </a:extLst>
                </p:cNvPr>
                <p:cNvSpPr/>
                <p:nvPr/>
              </p:nvSpPr>
              <p:spPr>
                <a:xfrm>
                  <a:off x="7405832" y="2164710"/>
                  <a:ext cx="538296" cy="859041"/>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D8251312-89F3-41C0-B779-5328A4D29356}"/>
                    </a:ext>
                  </a:extLst>
                </p:cNvPr>
                <p:cNvSpPr/>
                <p:nvPr/>
              </p:nvSpPr>
              <p:spPr>
                <a:xfrm>
                  <a:off x="7844508" y="2609250"/>
                  <a:ext cx="290442" cy="46350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DA4C74A4-362E-4415-9201-8728BF7DCDE4}"/>
                    </a:ext>
                  </a:extLst>
                </p:cNvPr>
                <p:cNvSpPr/>
                <p:nvPr/>
              </p:nvSpPr>
              <p:spPr>
                <a:xfrm>
                  <a:off x="6896749" y="1773716"/>
                  <a:ext cx="614834"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11D2AB0C-A2D1-4429-B62E-ED42C2B9BA0D}"/>
                    </a:ext>
                  </a:extLst>
                </p:cNvPr>
                <p:cNvSpPr/>
                <p:nvPr/>
              </p:nvSpPr>
              <p:spPr>
                <a:xfrm>
                  <a:off x="7506368" y="2301188"/>
                  <a:ext cx="407810"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D5396099-7ABB-4816-BED6-4A7D51D1B064}"/>
                    </a:ext>
                  </a:extLst>
                </p:cNvPr>
                <p:cNvSpPr/>
                <p:nvPr/>
              </p:nvSpPr>
              <p:spPr>
                <a:xfrm>
                  <a:off x="6981957" y="1784257"/>
                  <a:ext cx="591852"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A2EC1D22-DE7D-4F2C-B700-E5783B6A3F17}"/>
                    </a:ext>
                  </a:extLst>
                </p:cNvPr>
                <p:cNvSpPr/>
                <p:nvPr/>
              </p:nvSpPr>
              <p:spPr>
                <a:xfrm>
                  <a:off x="7560044" y="2311686"/>
                  <a:ext cx="392566"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C093D0CC-7314-4EA5-B50F-19B00821B13F}"/>
                    </a:ext>
                  </a:extLst>
                </p:cNvPr>
                <p:cNvSpPr/>
                <p:nvPr/>
              </p:nvSpPr>
              <p:spPr>
                <a:xfrm>
                  <a:off x="7416615" y="1784214"/>
                  <a:ext cx="387875"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56CE499F-4CF3-4875-9631-4301CA17E891}"/>
                    </a:ext>
                  </a:extLst>
                </p:cNvPr>
                <p:cNvSpPr/>
                <p:nvPr/>
              </p:nvSpPr>
              <p:spPr>
                <a:xfrm>
                  <a:off x="7512112" y="1794756"/>
                  <a:ext cx="327868" cy="52619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2D6BC206-C261-4D24-84A5-B4A5C6ACDC2D}"/>
                    </a:ext>
                  </a:extLst>
                </p:cNvPr>
                <p:cNvSpPr/>
                <p:nvPr/>
              </p:nvSpPr>
              <p:spPr>
                <a:xfrm>
                  <a:off x="7786303" y="2310455"/>
                  <a:ext cx="262406" cy="38890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CB2DEEB4-665B-4A9F-A387-7697F1CB86B2}"/>
                    </a:ext>
                  </a:extLst>
                </p:cNvPr>
                <p:cNvSpPr/>
                <p:nvPr/>
              </p:nvSpPr>
              <p:spPr>
                <a:xfrm>
                  <a:off x="7839980" y="2320953"/>
                  <a:ext cx="243208" cy="369955"/>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a:extLst>
                <a:ext uri="{FF2B5EF4-FFF2-40B4-BE49-F238E27FC236}">
                  <a16:creationId xmlns:a16="http://schemas.microsoft.com/office/drawing/2014/main" id="{52BB4B7C-28B7-486F-A07A-180B23BB38D6}"/>
                </a:ext>
              </a:extLst>
            </p:cNvPr>
            <p:cNvGrpSpPr/>
            <p:nvPr/>
          </p:nvGrpSpPr>
          <p:grpSpPr>
            <a:xfrm>
              <a:off x="6051754" y="2522425"/>
              <a:ext cx="450750" cy="516205"/>
              <a:chOff x="6039439" y="2523241"/>
              <a:chExt cx="450750" cy="516205"/>
            </a:xfrm>
          </p:grpSpPr>
          <p:sp>
            <p:nvSpPr>
              <p:cNvPr id="333" name="Freeform: Shape 332">
                <a:extLst>
                  <a:ext uri="{FF2B5EF4-FFF2-40B4-BE49-F238E27FC236}">
                    <a16:creationId xmlns:a16="http://schemas.microsoft.com/office/drawing/2014/main" id="{D67BB8B6-B9AE-42AC-874B-0BCADAAFB7E5}"/>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a16="http://schemas.microsoft.com/office/drawing/2014/main" id="{65395C84-BF12-40E7-A0AC-5AC3DEA50318}"/>
                  </a:ext>
                </a:extLst>
              </p:cNvPr>
              <p:cNvGrpSpPr/>
              <p:nvPr/>
            </p:nvGrpSpPr>
            <p:grpSpPr>
              <a:xfrm>
                <a:off x="6047071" y="2533597"/>
                <a:ext cx="443118" cy="505849"/>
                <a:chOff x="5313531" y="2427266"/>
                <a:chExt cx="578139" cy="659985"/>
              </a:xfrm>
            </p:grpSpPr>
            <p:sp>
              <p:nvSpPr>
                <p:cNvPr id="313" name="Freeform: Shape 312">
                  <a:extLst>
                    <a:ext uri="{FF2B5EF4-FFF2-40B4-BE49-F238E27FC236}">
                      <a16:creationId xmlns:a16="http://schemas.microsoft.com/office/drawing/2014/main" id="{B4D76240-527F-4B84-AE63-38B07E15C112}"/>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73AE1DAD-1A08-4216-AC01-76A7D3EB1109}"/>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a:extLst>
                <a:ext uri="{FF2B5EF4-FFF2-40B4-BE49-F238E27FC236}">
                  <a16:creationId xmlns:a16="http://schemas.microsoft.com/office/drawing/2014/main" id="{6B1429CF-2CFD-4FA7-93F4-5F16C02AFC9B}"/>
                </a:ext>
              </a:extLst>
            </p:cNvPr>
            <p:cNvGrpSpPr/>
            <p:nvPr/>
          </p:nvGrpSpPr>
          <p:grpSpPr>
            <a:xfrm>
              <a:off x="6368343" y="2591762"/>
              <a:ext cx="390205" cy="446868"/>
              <a:chOff x="6039439" y="2523241"/>
              <a:chExt cx="450750" cy="516205"/>
            </a:xfrm>
          </p:grpSpPr>
          <p:sp>
            <p:nvSpPr>
              <p:cNvPr id="336" name="Freeform: Shape 335">
                <a:extLst>
                  <a:ext uri="{FF2B5EF4-FFF2-40B4-BE49-F238E27FC236}">
                    <a16:creationId xmlns:a16="http://schemas.microsoft.com/office/drawing/2014/main" id="{39DFF847-E025-4539-BA2D-407D788BE3FA}"/>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6B881F9A-FC37-4261-9C8A-689ABE08FE16}"/>
                  </a:ext>
                </a:extLst>
              </p:cNvPr>
              <p:cNvGrpSpPr/>
              <p:nvPr/>
            </p:nvGrpSpPr>
            <p:grpSpPr>
              <a:xfrm>
                <a:off x="6047071" y="2533597"/>
                <a:ext cx="443118" cy="505849"/>
                <a:chOff x="5313531" y="2427266"/>
                <a:chExt cx="578139" cy="659985"/>
              </a:xfrm>
            </p:grpSpPr>
            <p:sp>
              <p:nvSpPr>
                <p:cNvPr id="338" name="Freeform: Shape 337">
                  <a:extLst>
                    <a:ext uri="{FF2B5EF4-FFF2-40B4-BE49-F238E27FC236}">
                      <a16:creationId xmlns:a16="http://schemas.microsoft.com/office/drawing/2014/main" id="{36EA6A88-664D-4BC6-98E3-4CC0BF5ABE74}"/>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DF824DEA-C317-4E8F-8975-AD74B1A75DB7}"/>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a16="http://schemas.microsoft.com/office/drawing/2014/main" id="{BCDFE66F-3D06-4DF7-991A-9FD06E3320CF}"/>
                </a:ext>
              </a:extLst>
            </p:cNvPr>
            <p:cNvGrpSpPr/>
            <p:nvPr/>
          </p:nvGrpSpPr>
          <p:grpSpPr>
            <a:xfrm>
              <a:off x="6657917" y="2647437"/>
              <a:ext cx="341590" cy="391193"/>
              <a:chOff x="6039439" y="2523241"/>
              <a:chExt cx="450750" cy="516205"/>
            </a:xfrm>
          </p:grpSpPr>
          <p:sp>
            <p:nvSpPr>
              <p:cNvPr id="341" name="Freeform: Shape 340">
                <a:extLst>
                  <a:ext uri="{FF2B5EF4-FFF2-40B4-BE49-F238E27FC236}">
                    <a16:creationId xmlns:a16="http://schemas.microsoft.com/office/drawing/2014/main" id="{2AAA9F38-D494-403E-A44D-CA781EA6900B}"/>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B3D37D85-D9A9-46A8-9ACF-5723ABDC621D}"/>
                  </a:ext>
                </a:extLst>
              </p:cNvPr>
              <p:cNvGrpSpPr/>
              <p:nvPr/>
            </p:nvGrpSpPr>
            <p:grpSpPr>
              <a:xfrm>
                <a:off x="6047071" y="2533597"/>
                <a:ext cx="443118" cy="505849"/>
                <a:chOff x="5313531" y="2427266"/>
                <a:chExt cx="578139" cy="659985"/>
              </a:xfrm>
            </p:grpSpPr>
            <p:sp>
              <p:nvSpPr>
                <p:cNvPr id="343" name="Freeform: Shape 342">
                  <a:extLst>
                    <a:ext uri="{FF2B5EF4-FFF2-40B4-BE49-F238E27FC236}">
                      <a16:creationId xmlns:a16="http://schemas.microsoft.com/office/drawing/2014/main" id="{754C3ED7-5605-4ED3-B92F-AB5CBC532DCA}"/>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3E286AEA-515B-4293-B197-12F237989AED}"/>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aphic 44">
              <a:extLst>
                <a:ext uri="{FF2B5EF4-FFF2-40B4-BE49-F238E27FC236}">
                  <a16:creationId xmlns:a16="http://schemas.microsoft.com/office/drawing/2014/main" id="{1A073040-7F3F-407A-97D8-C89A91B38318}"/>
                </a:ext>
              </a:extLst>
            </p:cNvPr>
            <p:cNvGrpSpPr/>
            <p:nvPr/>
          </p:nvGrpSpPr>
          <p:grpSpPr>
            <a:xfrm>
              <a:off x="4565163" y="2042810"/>
              <a:ext cx="552236" cy="1036346"/>
              <a:chOff x="2570741" y="896446"/>
              <a:chExt cx="1215775" cy="2281567"/>
            </a:xfrm>
            <a:solidFill>
              <a:schemeClr val="accent1"/>
            </a:solidFill>
          </p:grpSpPr>
          <p:sp>
            <p:nvSpPr>
              <p:cNvPr id="35" name="Freeform: Shape 34">
                <a:extLst>
                  <a:ext uri="{FF2B5EF4-FFF2-40B4-BE49-F238E27FC236}">
                    <a16:creationId xmlns:a16="http://schemas.microsoft.com/office/drawing/2014/main" id="{762CEA8B-B025-41A3-9DD6-0776E0D3759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7FB587-1F4F-4C8F-BC5F-EB3A55FF2F1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6317DEA-9FD1-46F6-AE9E-C8217E92C2A9}"/>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grpSp>
          <p:nvGrpSpPr>
            <p:cNvPr id="24" name="Graphic 44">
              <a:extLst>
                <a:ext uri="{FF2B5EF4-FFF2-40B4-BE49-F238E27FC236}">
                  <a16:creationId xmlns:a16="http://schemas.microsoft.com/office/drawing/2014/main" id="{EC78BFA3-06E2-49E9-B6C1-584B7FC05DCE}"/>
                </a:ext>
              </a:extLst>
            </p:cNvPr>
            <p:cNvGrpSpPr/>
            <p:nvPr/>
          </p:nvGrpSpPr>
          <p:grpSpPr>
            <a:xfrm>
              <a:off x="3897923" y="1157375"/>
              <a:ext cx="1006670" cy="1889153"/>
              <a:chOff x="2570741" y="896446"/>
              <a:chExt cx="1215775" cy="2281567"/>
            </a:xfrm>
            <a:solidFill>
              <a:schemeClr val="accent1"/>
            </a:solidFill>
          </p:grpSpPr>
          <p:sp>
            <p:nvSpPr>
              <p:cNvPr id="25" name="Freeform: Shape 24">
                <a:extLst>
                  <a:ext uri="{FF2B5EF4-FFF2-40B4-BE49-F238E27FC236}">
                    <a16:creationId xmlns:a16="http://schemas.microsoft.com/office/drawing/2014/main" id="{ABD907D6-EE8C-4596-90FB-42E17C4BB06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62316A4-1AE7-4A64-8639-F6CFE6D6314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0CF5566-4465-4A1B-8173-06CC0B1A0E6A}"/>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sp>
          <p:nvSpPr>
            <p:cNvPr id="33" name="Freeform 9">
              <a:extLst>
                <a:ext uri="{FF2B5EF4-FFF2-40B4-BE49-F238E27FC236}">
                  <a16:creationId xmlns:a16="http://schemas.microsoft.com/office/drawing/2014/main" id="{5A47AAEF-C9BC-4FDC-BAE9-709B3759B804}"/>
                </a:ext>
              </a:extLst>
            </p:cNvPr>
            <p:cNvSpPr>
              <a:spLocks noEditPoints="1"/>
            </p:cNvSpPr>
            <p:nvPr/>
          </p:nvSpPr>
          <p:spPr bwMode="auto">
            <a:xfrm>
              <a:off x="4189823" y="2866292"/>
              <a:ext cx="3918221" cy="212863"/>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446" name="Group 445">
              <a:extLst>
                <a:ext uri="{FF2B5EF4-FFF2-40B4-BE49-F238E27FC236}">
                  <a16:creationId xmlns:a16="http://schemas.microsoft.com/office/drawing/2014/main" id="{1BA6D2DC-33CF-4C4D-9346-1DD45FAB3C0A}"/>
                </a:ext>
              </a:extLst>
            </p:cNvPr>
            <p:cNvGrpSpPr/>
            <p:nvPr/>
          </p:nvGrpSpPr>
          <p:grpSpPr>
            <a:xfrm>
              <a:off x="6100204" y="1031874"/>
              <a:ext cx="647947" cy="647947"/>
              <a:chOff x="4266660" y="45289"/>
              <a:chExt cx="768290" cy="768290"/>
            </a:xfrm>
          </p:grpSpPr>
          <p:sp>
            <p:nvSpPr>
              <p:cNvPr id="447" name="Freeform: Shape 446">
                <a:extLst>
                  <a:ext uri="{FF2B5EF4-FFF2-40B4-BE49-F238E27FC236}">
                    <a16:creationId xmlns:a16="http://schemas.microsoft.com/office/drawing/2014/main" id="{2315C271-5D7C-46A3-945B-E5B214A1D0AE}"/>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6C4D300B-8297-422C-A66F-2D7BE29D3E6E}"/>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grpSp>
      <p:grpSp>
        <p:nvGrpSpPr>
          <p:cNvPr id="444" name="Group 443">
            <a:extLst>
              <a:ext uri="{FF2B5EF4-FFF2-40B4-BE49-F238E27FC236}">
                <a16:creationId xmlns:a16="http://schemas.microsoft.com/office/drawing/2014/main" id="{F0297D4F-F4D6-4E3B-8DBD-1911B7017B03}"/>
              </a:ext>
            </a:extLst>
          </p:cNvPr>
          <p:cNvGrpSpPr/>
          <p:nvPr/>
        </p:nvGrpSpPr>
        <p:grpSpPr>
          <a:xfrm>
            <a:off x="5965311" y="2561066"/>
            <a:ext cx="3777367" cy="2936010"/>
            <a:chOff x="5965311" y="2561066"/>
            <a:chExt cx="3777367" cy="2936010"/>
          </a:xfrm>
        </p:grpSpPr>
        <p:grpSp>
          <p:nvGrpSpPr>
            <p:cNvPr id="383" name="Group 382">
              <a:extLst>
                <a:ext uri="{FF2B5EF4-FFF2-40B4-BE49-F238E27FC236}">
                  <a16:creationId xmlns:a16="http://schemas.microsoft.com/office/drawing/2014/main" id="{E79BECCE-A9C2-4C40-9AB6-D52E30421E8C}"/>
                </a:ext>
              </a:extLst>
            </p:cNvPr>
            <p:cNvGrpSpPr/>
            <p:nvPr/>
          </p:nvGrpSpPr>
          <p:grpSpPr>
            <a:xfrm rot="5200220" flipH="1">
              <a:off x="6483191" y="2237588"/>
              <a:ext cx="2741608" cy="3777367"/>
              <a:chOff x="10544040" y="571910"/>
              <a:chExt cx="1744339" cy="2403337"/>
            </a:xfrm>
          </p:grpSpPr>
          <p:sp>
            <p:nvSpPr>
              <p:cNvPr id="368" name="Freeform: Shape 367">
                <a:extLst>
                  <a:ext uri="{FF2B5EF4-FFF2-40B4-BE49-F238E27FC236}">
                    <a16:creationId xmlns:a16="http://schemas.microsoft.com/office/drawing/2014/main" id="{FD4FD325-67AC-4E52-8403-642F874C1904}"/>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64187B3F-4D25-4AEF-A3CA-876DE6AC23B0}"/>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7EA394D1-1411-41A2-A169-BD30723889F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4B73730-65E7-400B-B818-C7801AF3089A}"/>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390" name="Group 389">
              <a:extLst>
                <a:ext uri="{FF2B5EF4-FFF2-40B4-BE49-F238E27FC236}">
                  <a16:creationId xmlns:a16="http://schemas.microsoft.com/office/drawing/2014/main" id="{6978D052-0CE7-4F6F-9184-47E15896698B}"/>
                </a:ext>
              </a:extLst>
            </p:cNvPr>
            <p:cNvGrpSpPr/>
            <p:nvPr/>
          </p:nvGrpSpPr>
          <p:grpSpPr>
            <a:xfrm rot="10538332" flipV="1">
              <a:off x="8220786" y="2561066"/>
              <a:ext cx="1306480" cy="1525341"/>
              <a:chOff x="8739710" y="248266"/>
              <a:chExt cx="765266" cy="893463"/>
            </a:xfrm>
          </p:grpSpPr>
          <p:sp>
            <p:nvSpPr>
              <p:cNvPr id="389" name="Freeform: Shape 388">
                <a:extLst>
                  <a:ext uri="{FF2B5EF4-FFF2-40B4-BE49-F238E27FC236}">
                    <a16:creationId xmlns:a16="http://schemas.microsoft.com/office/drawing/2014/main" id="{0D49E8B3-E161-450B-9F5C-E79CDAD0758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386" name="Freeform: Shape 385">
                <a:extLst>
                  <a:ext uri="{FF2B5EF4-FFF2-40B4-BE49-F238E27FC236}">
                    <a16:creationId xmlns:a16="http://schemas.microsoft.com/office/drawing/2014/main" id="{83D57E46-48FD-4500-A457-CCA25EFE8A7C}"/>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pic>
        <p:nvPicPr>
          <p:cNvPr id="182" name="Εικόνα 181">
            <a:extLst>
              <a:ext uri="{FF2B5EF4-FFF2-40B4-BE49-F238E27FC236}">
                <a16:creationId xmlns:a16="http://schemas.microsoft.com/office/drawing/2014/main" id="{1674E957-0844-42AF-BDA2-6DDB4F52C7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46701" y="1042"/>
            <a:ext cx="2929569" cy="1162749"/>
          </a:xfrm>
          <a:prstGeom prst="rect">
            <a:avLst/>
          </a:prstGeom>
          <a:noFill/>
        </p:spPr>
      </p:pic>
      <p:sp>
        <p:nvSpPr>
          <p:cNvPr id="2" name="TextBox 1">
            <a:extLst>
              <a:ext uri="{FF2B5EF4-FFF2-40B4-BE49-F238E27FC236}">
                <a16:creationId xmlns:a16="http://schemas.microsoft.com/office/drawing/2014/main" id="{B36D7815-7AE2-4D01-BA1B-DBC9FA89CC6C}"/>
              </a:ext>
            </a:extLst>
          </p:cNvPr>
          <p:cNvSpPr txBox="1"/>
          <p:nvPr/>
        </p:nvSpPr>
        <p:spPr>
          <a:xfrm>
            <a:off x="4661166" y="3158427"/>
            <a:ext cx="2843317" cy="1323439"/>
          </a:xfrm>
          <a:prstGeom prst="rect">
            <a:avLst/>
          </a:prstGeom>
          <a:noFill/>
        </p:spPr>
        <p:txBody>
          <a:bodyPr wrap="square" rtlCol="0">
            <a:spAutoFit/>
          </a:bodyPr>
          <a:lstStyle/>
          <a:p>
            <a:r>
              <a:rPr lang="en-US" sz="8000" b="1" dirty="0">
                <a:solidFill>
                  <a:schemeClr val="accent1"/>
                </a:solidFill>
              </a:rPr>
              <a:t>L.E.D</a:t>
            </a:r>
          </a:p>
        </p:txBody>
      </p:sp>
      <p:grpSp>
        <p:nvGrpSpPr>
          <p:cNvPr id="184" name="Group 8">
            <a:extLst>
              <a:ext uri="{FF2B5EF4-FFF2-40B4-BE49-F238E27FC236}">
                <a16:creationId xmlns:a16="http://schemas.microsoft.com/office/drawing/2014/main" id="{6EA71EAC-72E9-4F4E-A840-AC4EB190884F}"/>
              </a:ext>
            </a:extLst>
          </p:cNvPr>
          <p:cNvGrpSpPr/>
          <p:nvPr/>
        </p:nvGrpSpPr>
        <p:grpSpPr>
          <a:xfrm>
            <a:off x="262490" y="1301266"/>
            <a:ext cx="1801096" cy="673910"/>
            <a:chOff x="5615841" y="4238904"/>
            <a:chExt cx="1552845" cy="581023"/>
          </a:xfrm>
          <a:solidFill>
            <a:schemeClr val="accent3"/>
          </a:solidFill>
        </p:grpSpPr>
        <p:sp>
          <p:nvSpPr>
            <p:cNvPr id="185" name="Freeform: Shape 9">
              <a:extLst>
                <a:ext uri="{FF2B5EF4-FFF2-40B4-BE49-F238E27FC236}">
                  <a16:creationId xmlns:a16="http://schemas.microsoft.com/office/drawing/2014/main" id="{C698D44B-D345-4670-A6BF-FC677184F6DB}"/>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186" name="Freeform: Shape 10">
              <a:extLst>
                <a:ext uri="{FF2B5EF4-FFF2-40B4-BE49-F238E27FC236}">
                  <a16:creationId xmlns:a16="http://schemas.microsoft.com/office/drawing/2014/main" id="{FC5188B0-6C21-4ACB-BD00-AD25E996F583}"/>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sp>
        <p:nvSpPr>
          <p:cNvPr id="187" name="Freeform: Shape 27">
            <a:extLst>
              <a:ext uri="{FF2B5EF4-FFF2-40B4-BE49-F238E27FC236}">
                <a16:creationId xmlns:a16="http://schemas.microsoft.com/office/drawing/2014/main" id="{3544AA64-9AF7-4E88-BCFB-8127AFA1B2FD}"/>
              </a:ext>
            </a:extLst>
          </p:cNvPr>
          <p:cNvSpPr/>
          <p:nvPr/>
        </p:nvSpPr>
        <p:spPr>
          <a:xfrm>
            <a:off x="9708669" y="1060715"/>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
        <p:nvSpPr>
          <p:cNvPr id="188" name="Freeform: Shape 147">
            <a:extLst>
              <a:ext uri="{FF2B5EF4-FFF2-40B4-BE49-F238E27FC236}">
                <a16:creationId xmlns:a16="http://schemas.microsoft.com/office/drawing/2014/main" id="{AEFE0707-0879-4BC2-AFBE-C05AE853EA5E}"/>
              </a:ext>
            </a:extLst>
          </p:cNvPr>
          <p:cNvSpPr/>
          <p:nvPr/>
        </p:nvSpPr>
        <p:spPr>
          <a:xfrm>
            <a:off x="2107795" y="3231352"/>
            <a:ext cx="770764" cy="927931"/>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accent2"/>
          </a:solidFill>
          <a:ln w="4596" cap="flat">
            <a:noFill/>
            <a:prstDash val="solid"/>
            <a:miter/>
          </a:ln>
        </p:spPr>
        <p:txBody>
          <a:bodyPr rtlCol="0" anchor="ctr"/>
          <a:lstStyle/>
          <a:p>
            <a:endParaRPr lang="en-US"/>
          </a:p>
        </p:txBody>
      </p:sp>
      <p:grpSp>
        <p:nvGrpSpPr>
          <p:cNvPr id="189" name="Group 16">
            <a:extLst>
              <a:ext uri="{FF2B5EF4-FFF2-40B4-BE49-F238E27FC236}">
                <a16:creationId xmlns:a16="http://schemas.microsoft.com/office/drawing/2014/main" id="{902B85B8-B4DF-402B-8030-A71EFE0A98FD}"/>
              </a:ext>
            </a:extLst>
          </p:cNvPr>
          <p:cNvGrpSpPr/>
          <p:nvPr/>
        </p:nvGrpSpPr>
        <p:grpSpPr>
          <a:xfrm>
            <a:off x="10985037" y="1411699"/>
            <a:ext cx="775865" cy="775865"/>
            <a:chOff x="4266660" y="45289"/>
            <a:chExt cx="768290" cy="768290"/>
          </a:xfrm>
        </p:grpSpPr>
        <p:sp>
          <p:nvSpPr>
            <p:cNvPr id="190" name="Freeform: Shape 17">
              <a:extLst>
                <a:ext uri="{FF2B5EF4-FFF2-40B4-BE49-F238E27FC236}">
                  <a16:creationId xmlns:a16="http://schemas.microsoft.com/office/drawing/2014/main" id="{C22DBEEB-245F-49B2-8692-E172A4379BA2}"/>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3">
                <a:lumMod val="60000"/>
                <a:lumOff val="40000"/>
              </a:schemeClr>
            </a:solidFill>
            <a:ln w="8081" cap="flat">
              <a:noFill/>
              <a:prstDash val="solid"/>
              <a:miter/>
            </a:ln>
          </p:spPr>
          <p:txBody>
            <a:bodyPr rtlCol="0" anchor="ctr"/>
            <a:lstStyle/>
            <a:p>
              <a:endParaRPr lang="en-US"/>
            </a:p>
          </p:txBody>
        </p:sp>
        <p:sp>
          <p:nvSpPr>
            <p:cNvPr id="191" name="Freeform: Shape 18">
              <a:extLst>
                <a:ext uri="{FF2B5EF4-FFF2-40B4-BE49-F238E27FC236}">
                  <a16:creationId xmlns:a16="http://schemas.microsoft.com/office/drawing/2014/main" id="{EFD1A07C-97B5-4211-8EEC-1DE1F3005229}"/>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3"/>
            </a:solidFill>
            <a:ln w="8081" cap="flat">
              <a:noFill/>
              <a:prstDash val="solid"/>
              <a:miter/>
            </a:ln>
          </p:spPr>
          <p:txBody>
            <a:bodyPr rtlCol="0" anchor="ctr"/>
            <a:lstStyle/>
            <a:p>
              <a:endParaRPr lang="en-US"/>
            </a:p>
          </p:txBody>
        </p:sp>
      </p:grpSp>
      <p:grpSp>
        <p:nvGrpSpPr>
          <p:cNvPr id="192" name="Graphic 93">
            <a:extLst>
              <a:ext uri="{FF2B5EF4-FFF2-40B4-BE49-F238E27FC236}">
                <a16:creationId xmlns:a16="http://schemas.microsoft.com/office/drawing/2014/main" id="{3CD8B249-5F1B-4E54-8760-43A36710BEA2}"/>
              </a:ext>
            </a:extLst>
          </p:cNvPr>
          <p:cNvGrpSpPr/>
          <p:nvPr/>
        </p:nvGrpSpPr>
        <p:grpSpPr>
          <a:xfrm>
            <a:off x="7796759" y="653162"/>
            <a:ext cx="1208052" cy="620062"/>
            <a:chOff x="2867025" y="1771650"/>
            <a:chExt cx="6457950" cy="3314700"/>
          </a:xfrm>
          <a:solidFill>
            <a:schemeClr val="accent1"/>
          </a:solidFill>
        </p:grpSpPr>
        <p:sp>
          <p:nvSpPr>
            <p:cNvPr id="193" name="Freeform: Shape 23">
              <a:extLst>
                <a:ext uri="{FF2B5EF4-FFF2-40B4-BE49-F238E27FC236}">
                  <a16:creationId xmlns:a16="http://schemas.microsoft.com/office/drawing/2014/main" id="{B27D7EA2-02F2-45FC-93BC-EC92A0B82A81}"/>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194" name="Freeform: Shape 24">
              <a:extLst>
                <a:ext uri="{FF2B5EF4-FFF2-40B4-BE49-F238E27FC236}">
                  <a16:creationId xmlns:a16="http://schemas.microsoft.com/office/drawing/2014/main" id="{37601A0C-DDDC-447F-80C9-BC7D6B5C6FD5}"/>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195" name="Freeform: Shape 25">
              <a:extLst>
                <a:ext uri="{FF2B5EF4-FFF2-40B4-BE49-F238E27FC236}">
                  <a16:creationId xmlns:a16="http://schemas.microsoft.com/office/drawing/2014/main" id="{07F688F9-3831-4BD1-9DF7-60DF6304E3C3}"/>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grpSp>
        <p:nvGrpSpPr>
          <p:cNvPr id="196" name="Group 11">
            <a:extLst>
              <a:ext uri="{FF2B5EF4-FFF2-40B4-BE49-F238E27FC236}">
                <a16:creationId xmlns:a16="http://schemas.microsoft.com/office/drawing/2014/main" id="{67556BC6-A5FE-4C1B-BC1F-01C355FA04B7}"/>
              </a:ext>
            </a:extLst>
          </p:cNvPr>
          <p:cNvGrpSpPr/>
          <p:nvPr/>
        </p:nvGrpSpPr>
        <p:grpSpPr>
          <a:xfrm>
            <a:off x="236185" y="3538510"/>
            <a:ext cx="1546155" cy="505120"/>
            <a:chOff x="4723437" y="2782010"/>
            <a:chExt cx="1546155" cy="505120"/>
          </a:xfrm>
        </p:grpSpPr>
        <p:sp>
          <p:nvSpPr>
            <p:cNvPr id="197" name="Freeform: Shape 12">
              <a:extLst>
                <a:ext uri="{FF2B5EF4-FFF2-40B4-BE49-F238E27FC236}">
                  <a16:creationId xmlns:a16="http://schemas.microsoft.com/office/drawing/2014/main" id="{943F62B1-3067-40C3-9A6F-CF2F268C20E4}"/>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98" name="Freeform: Shape 13">
              <a:extLst>
                <a:ext uri="{FF2B5EF4-FFF2-40B4-BE49-F238E27FC236}">
                  <a16:creationId xmlns:a16="http://schemas.microsoft.com/office/drawing/2014/main" id="{170B4A0C-61D1-4995-A6CB-52189760AB1F}"/>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199" name="Freeform: Shape 14">
              <a:extLst>
                <a:ext uri="{FF2B5EF4-FFF2-40B4-BE49-F238E27FC236}">
                  <a16:creationId xmlns:a16="http://schemas.microsoft.com/office/drawing/2014/main" id="{1FAAD572-2F5B-4274-8A2E-A70CCFFE69E9}"/>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200" name="Freeform: Shape 15">
              <a:extLst>
                <a:ext uri="{FF2B5EF4-FFF2-40B4-BE49-F238E27FC236}">
                  <a16:creationId xmlns:a16="http://schemas.microsoft.com/office/drawing/2014/main" id="{7169ED09-0764-4464-A24F-9D0CDE074BD2}"/>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grpSp>
        <p:nvGrpSpPr>
          <p:cNvPr id="201" name="Group 160">
            <a:extLst>
              <a:ext uri="{FF2B5EF4-FFF2-40B4-BE49-F238E27FC236}">
                <a16:creationId xmlns:a16="http://schemas.microsoft.com/office/drawing/2014/main" id="{0C474154-3A3E-43D3-8643-89D1AE12C708}"/>
              </a:ext>
            </a:extLst>
          </p:cNvPr>
          <p:cNvGrpSpPr/>
          <p:nvPr/>
        </p:nvGrpSpPr>
        <p:grpSpPr>
          <a:xfrm>
            <a:off x="9739994" y="3341704"/>
            <a:ext cx="2495744" cy="1824589"/>
            <a:chOff x="6507335" y="1364938"/>
            <a:chExt cx="5069642" cy="3706314"/>
          </a:xfrm>
        </p:grpSpPr>
        <p:sp>
          <p:nvSpPr>
            <p:cNvPr id="202" name="Rectangle 161">
              <a:extLst>
                <a:ext uri="{FF2B5EF4-FFF2-40B4-BE49-F238E27FC236}">
                  <a16:creationId xmlns:a16="http://schemas.microsoft.com/office/drawing/2014/main" id="{25D16D5D-732B-4D25-85DD-F0BF538A6AA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162">
              <a:extLst>
                <a:ext uri="{FF2B5EF4-FFF2-40B4-BE49-F238E27FC236}">
                  <a16:creationId xmlns:a16="http://schemas.microsoft.com/office/drawing/2014/main" id="{C8C51698-C12F-4996-A222-0A18CE9BA9D0}"/>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163">
              <a:extLst>
                <a:ext uri="{FF2B5EF4-FFF2-40B4-BE49-F238E27FC236}">
                  <a16:creationId xmlns:a16="http://schemas.microsoft.com/office/drawing/2014/main" id="{4A8F996A-E91E-4996-ACCC-74DBD0E31130}"/>
                </a:ext>
              </a:extLst>
            </p:cNvPr>
            <p:cNvSpPr/>
            <p:nvPr/>
          </p:nvSpPr>
          <p:spPr>
            <a:xfrm>
              <a:off x="7496055" y="1364938"/>
              <a:ext cx="3229850" cy="1309780"/>
            </a:xfrm>
            <a:custGeom>
              <a:avLst/>
              <a:gdLst>
                <a:gd name="connsiteX0" fmla="*/ 1461689 w 1460861"/>
                <a:gd name="connsiteY0" fmla="*/ 525423 h 592413"/>
                <a:gd name="connsiteX1" fmla="*/ 1371659 w 1460861"/>
                <a:gd name="connsiteY1" fmla="*/ 591035 h 592413"/>
                <a:gd name="connsiteX2" fmla="*/ 1355947 w 1460861"/>
                <a:gd name="connsiteY2" fmla="*/ 588911 h 592413"/>
                <a:gd name="connsiteX3" fmla="*/ 1014513 w 1460861"/>
                <a:gd name="connsiteY3" fmla="*/ 342178 h 592413"/>
                <a:gd name="connsiteX4" fmla="*/ 742937 w 1460861"/>
                <a:gd name="connsiteY4" fmla="*/ 145557 h 592413"/>
                <a:gd name="connsiteX5" fmla="*/ 719368 w 1460861"/>
                <a:gd name="connsiteY5" fmla="*/ 145344 h 592413"/>
                <a:gd name="connsiteX6" fmla="*/ 107207 w 1460861"/>
                <a:gd name="connsiteY6" fmla="*/ 588487 h 592413"/>
                <a:gd name="connsiteX7" fmla="*/ 86186 w 1460861"/>
                <a:gd name="connsiteY7" fmla="*/ 588274 h 592413"/>
                <a:gd name="connsiteX8" fmla="*/ 4862 w 1460861"/>
                <a:gd name="connsiteY8" fmla="*/ 530519 h 592413"/>
                <a:gd name="connsiteX9" fmla="*/ 3588 w 1460861"/>
                <a:gd name="connsiteY9" fmla="*/ 521177 h 592413"/>
                <a:gd name="connsiteX10" fmla="*/ 174942 w 1460861"/>
                <a:gd name="connsiteY10" fmla="*/ 398022 h 592413"/>
                <a:gd name="connsiteX11" fmla="*/ 312959 w 1460861"/>
                <a:gd name="connsiteY11" fmla="*/ 298225 h 592413"/>
                <a:gd name="connsiteX12" fmla="*/ 488985 w 1460861"/>
                <a:gd name="connsiteY12" fmla="*/ 171037 h 592413"/>
                <a:gd name="connsiteX13" fmla="*/ 642078 w 1460861"/>
                <a:gd name="connsiteY13" fmla="*/ 60410 h 592413"/>
                <a:gd name="connsiteX14" fmla="*/ 718094 w 1460861"/>
                <a:gd name="connsiteY14" fmla="*/ 5203 h 592413"/>
                <a:gd name="connsiteX15" fmla="*/ 741450 w 1460861"/>
                <a:gd name="connsiteY15" fmla="*/ 4991 h 592413"/>
                <a:gd name="connsiteX16" fmla="*/ 945292 w 1460861"/>
                <a:gd name="connsiteY16" fmla="*/ 152351 h 592413"/>
                <a:gd name="connsiteX17" fmla="*/ 1157626 w 1460861"/>
                <a:gd name="connsiteY17" fmla="*/ 306082 h 592413"/>
                <a:gd name="connsiteX18" fmla="*/ 1461689 w 1460861"/>
                <a:gd name="connsiteY18" fmla="*/ 525423 h 59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0861" h="592413">
                  <a:moveTo>
                    <a:pt x="1461689" y="525423"/>
                  </a:moveTo>
                  <a:cubicBezTo>
                    <a:pt x="1430901" y="547718"/>
                    <a:pt x="1400962" y="568952"/>
                    <a:pt x="1371659" y="591035"/>
                  </a:cubicBezTo>
                  <a:cubicBezTo>
                    <a:pt x="1364652" y="596131"/>
                    <a:pt x="1360830" y="592521"/>
                    <a:pt x="1355947" y="588911"/>
                  </a:cubicBezTo>
                  <a:cubicBezTo>
                    <a:pt x="1242135" y="506525"/>
                    <a:pt x="1128324" y="424352"/>
                    <a:pt x="1014513" y="342178"/>
                  </a:cubicBezTo>
                  <a:cubicBezTo>
                    <a:pt x="923846" y="276779"/>
                    <a:pt x="833179" y="211380"/>
                    <a:pt x="742937" y="145557"/>
                  </a:cubicBezTo>
                  <a:cubicBezTo>
                    <a:pt x="734019" y="139187"/>
                    <a:pt x="728710" y="138762"/>
                    <a:pt x="719368" y="145344"/>
                  </a:cubicBezTo>
                  <a:cubicBezTo>
                    <a:pt x="515526" y="293129"/>
                    <a:pt x="311261" y="440702"/>
                    <a:pt x="107207" y="588487"/>
                  </a:cubicBezTo>
                  <a:cubicBezTo>
                    <a:pt x="98926" y="594432"/>
                    <a:pt x="94042" y="594007"/>
                    <a:pt x="86186" y="588274"/>
                  </a:cubicBezTo>
                  <a:cubicBezTo>
                    <a:pt x="59432" y="568527"/>
                    <a:pt x="32041" y="549629"/>
                    <a:pt x="4862" y="530519"/>
                  </a:cubicBezTo>
                  <a:cubicBezTo>
                    <a:pt x="403" y="527334"/>
                    <a:pt x="-2782" y="525636"/>
                    <a:pt x="3588" y="521177"/>
                  </a:cubicBezTo>
                  <a:cubicBezTo>
                    <a:pt x="60706" y="480196"/>
                    <a:pt x="117824" y="439215"/>
                    <a:pt x="174942" y="398022"/>
                  </a:cubicBezTo>
                  <a:cubicBezTo>
                    <a:pt x="221019" y="364898"/>
                    <a:pt x="266883" y="331562"/>
                    <a:pt x="312959" y="298225"/>
                  </a:cubicBezTo>
                  <a:cubicBezTo>
                    <a:pt x="371564" y="255758"/>
                    <a:pt x="430380" y="213504"/>
                    <a:pt x="488985" y="171037"/>
                  </a:cubicBezTo>
                  <a:cubicBezTo>
                    <a:pt x="539945" y="134091"/>
                    <a:pt x="591118" y="97357"/>
                    <a:pt x="642078" y="60410"/>
                  </a:cubicBezTo>
                  <a:cubicBezTo>
                    <a:pt x="667558" y="42150"/>
                    <a:pt x="693463" y="24314"/>
                    <a:pt x="718094" y="5203"/>
                  </a:cubicBezTo>
                  <a:cubicBezTo>
                    <a:pt x="727224" y="-2016"/>
                    <a:pt x="732745" y="-1379"/>
                    <a:pt x="741450" y="4991"/>
                  </a:cubicBezTo>
                  <a:cubicBezTo>
                    <a:pt x="809185" y="54465"/>
                    <a:pt x="877345" y="103302"/>
                    <a:pt x="945292" y="152351"/>
                  </a:cubicBezTo>
                  <a:cubicBezTo>
                    <a:pt x="1016211" y="203524"/>
                    <a:pt x="1086919" y="254909"/>
                    <a:pt x="1157626" y="306082"/>
                  </a:cubicBezTo>
                  <a:cubicBezTo>
                    <a:pt x="1258697" y="378700"/>
                    <a:pt x="1359556" y="451531"/>
                    <a:pt x="1461689" y="525423"/>
                  </a:cubicBezTo>
                  <a:close/>
                </a:path>
              </a:pathLst>
            </a:custGeom>
            <a:solidFill>
              <a:schemeClr val="accent2"/>
            </a:solidFill>
            <a:ln w="2117" cap="flat">
              <a:noFill/>
              <a:prstDash val="solid"/>
              <a:miter/>
            </a:ln>
          </p:spPr>
          <p:txBody>
            <a:bodyPr rtlCol="0" anchor="ctr"/>
            <a:lstStyle/>
            <a:p>
              <a:endParaRPr lang="en-US"/>
            </a:p>
          </p:txBody>
        </p:sp>
        <p:sp>
          <p:nvSpPr>
            <p:cNvPr id="205" name="Freeform: Shape 164">
              <a:extLst>
                <a:ext uri="{FF2B5EF4-FFF2-40B4-BE49-F238E27FC236}">
                  <a16:creationId xmlns:a16="http://schemas.microsoft.com/office/drawing/2014/main" id="{73CB2A19-48AA-437A-9E3E-1F086666F179}"/>
                </a:ext>
              </a:extLst>
            </p:cNvPr>
            <p:cNvSpPr/>
            <p:nvPr/>
          </p:nvSpPr>
          <p:spPr>
            <a:xfrm>
              <a:off x="6679931" y="4229641"/>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206" name="Freeform: Shape 165">
              <a:extLst>
                <a:ext uri="{FF2B5EF4-FFF2-40B4-BE49-F238E27FC236}">
                  <a16:creationId xmlns:a16="http://schemas.microsoft.com/office/drawing/2014/main" id="{84BCE4C5-8BE4-4C00-8452-321E796F5DE6}"/>
                </a:ext>
              </a:extLst>
            </p:cNvPr>
            <p:cNvSpPr/>
            <p:nvPr/>
          </p:nvSpPr>
          <p:spPr>
            <a:xfrm>
              <a:off x="7671113" y="4229665"/>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207" name="Freeform: Shape 166">
              <a:extLst>
                <a:ext uri="{FF2B5EF4-FFF2-40B4-BE49-F238E27FC236}">
                  <a16:creationId xmlns:a16="http://schemas.microsoft.com/office/drawing/2014/main" id="{DF1DB347-D103-4FEA-A3B4-6575556C1A47}"/>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208" name="Freeform: Shape 167">
              <a:extLst>
                <a:ext uri="{FF2B5EF4-FFF2-40B4-BE49-F238E27FC236}">
                  <a16:creationId xmlns:a16="http://schemas.microsoft.com/office/drawing/2014/main" id="{B63B4D9D-36F2-4BC7-8941-BCA13DA06753}"/>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09" name="Freeform: Shape 168">
              <a:extLst>
                <a:ext uri="{FF2B5EF4-FFF2-40B4-BE49-F238E27FC236}">
                  <a16:creationId xmlns:a16="http://schemas.microsoft.com/office/drawing/2014/main" id="{D3D62BA8-1B52-4E8A-BB80-180A08BD7D24}"/>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0" name="Freeform: Shape 169">
              <a:extLst>
                <a:ext uri="{FF2B5EF4-FFF2-40B4-BE49-F238E27FC236}">
                  <a16:creationId xmlns:a16="http://schemas.microsoft.com/office/drawing/2014/main" id="{AFE6C203-AB28-4FA6-BC99-10DCC6C0C918}"/>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1" name="Freeform: Shape 170">
              <a:extLst>
                <a:ext uri="{FF2B5EF4-FFF2-40B4-BE49-F238E27FC236}">
                  <a16:creationId xmlns:a16="http://schemas.microsoft.com/office/drawing/2014/main" id="{C4D0D168-918D-4416-91B6-3B93038FDE8D}"/>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212" name="Freeform: Shape 171">
              <a:extLst>
                <a:ext uri="{FF2B5EF4-FFF2-40B4-BE49-F238E27FC236}">
                  <a16:creationId xmlns:a16="http://schemas.microsoft.com/office/drawing/2014/main" id="{D1AB6636-9943-4AAB-B4EE-75CAB8255F91}"/>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213" name="Freeform: Shape 172">
              <a:extLst>
                <a:ext uri="{FF2B5EF4-FFF2-40B4-BE49-F238E27FC236}">
                  <a16:creationId xmlns:a16="http://schemas.microsoft.com/office/drawing/2014/main" id="{C22DDD47-FC54-410C-A873-B26FE89B52D9}"/>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214" name="Freeform: Shape 173">
              <a:extLst>
                <a:ext uri="{FF2B5EF4-FFF2-40B4-BE49-F238E27FC236}">
                  <a16:creationId xmlns:a16="http://schemas.microsoft.com/office/drawing/2014/main" id="{39C8C44A-063F-44FC-B862-EC6C82A35297}"/>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215" name="Freeform: Shape 174">
              <a:extLst>
                <a:ext uri="{FF2B5EF4-FFF2-40B4-BE49-F238E27FC236}">
                  <a16:creationId xmlns:a16="http://schemas.microsoft.com/office/drawing/2014/main" id="{418C0131-6FFD-4CAB-B61F-C31DD488B207}"/>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216" name="Freeform: Shape 175">
              <a:extLst>
                <a:ext uri="{FF2B5EF4-FFF2-40B4-BE49-F238E27FC236}">
                  <a16:creationId xmlns:a16="http://schemas.microsoft.com/office/drawing/2014/main" id="{45A8FEC9-D01B-4002-BB1B-C03C8D33C12A}"/>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17" name="Freeform: Shape 176">
              <a:extLst>
                <a:ext uri="{FF2B5EF4-FFF2-40B4-BE49-F238E27FC236}">
                  <a16:creationId xmlns:a16="http://schemas.microsoft.com/office/drawing/2014/main" id="{30E761FC-7252-408E-8237-1449C1E9E857}"/>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8" name="Freeform: Shape 177">
              <a:extLst>
                <a:ext uri="{FF2B5EF4-FFF2-40B4-BE49-F238E27FC236}">
                  <a16:creationId xmlns:a16="http://schemas.microsoft.com/office/drawing/2014/main" id="{7B5F0AB1-BE9C-4474-A80D-99F1FCECCE16}"/>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19" name="Freeform: Shape 178">
              <a:extLst>
                <a:ext uri="{FF2B5EF4-FFF2-40B4-BE49-F238E27FC236}">
                  <a16:creationId xmlns:a16="http://schemas.microsoft.com/office/drawing/2014/main" id="{501221AC-A5FC-4BD1-BA99-279164EBD991}"/>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20" name="Freeform: Shape 179">
              <a:extLst>
                <a:ext uri="{FF2B5EF4-FFF2-40B4-BE49-F238E27FC236}">
                  <a16:creationId xmlns:a16="http://schemas.microsoft.com/office/drawing/2014/main" id="{D0CDF95C-61AC-472B-9300-20C94843C229}"/>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21" name="Freeform: Shape 180">
              <a:extLst>
                <a:ext uri="{FF2B5EF4-FFF2-40B4-BE49-F238E27FC236}">
                  <a16:creationId xmlns:a16="http://schemas.microsoft.com/office/drawing/2014/main" id="{86ACE72F-78BC-4047-AD8A-B046DEFD6BC6}"/>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222" name="Freeform: Shape 181">
              <a:extLst>
                <a:ext uri="{FF2B5EF4-FFF2-40B4-BE49-F238E27FC236}">
                  <a16:creationId xmlns:a16="http://schemas.microsoft.com/office/drawing/2014/main" id="{23C5C3D7-D7DB-4AAF-B96B-D728BFE52E6A}"/>
                </a:ext>
              </a:extLst>
            </p:cNvPr>
            <p:cNvSpPr/>
            <p:nvPr/>
          </p:nvSpPr>
          <p:spPr>
            <a:xfrm>
              <a:off x="8726586" y="3071375"/>
              <a:ext cx="1967016" cy="1999877"/>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chemeClr val="accent3"/>
            </a:solidFill>
            <a:ln w="2117" cap="flat">
              <a:noFill/>
              <a:prstDash val="solid"/>
              <a:miter/>
            </a:ln>
          </p:spPr>
          <p:txBody>
            <a:bodyPr rtlCol="0" anchor="ctr"/>
            <a:lstStyle/>
            <a:p>
              <a:endParaRPr lang="en-US" dirty="0"/>
            </a:p>
          </p:txBody>
        </p:sp>
        <p:sp>
          <p:nvSpPr>
            <p:cNvPr id="291" name="Freeform: Shape 182">
              <a:extLst>
                <a:ext uri="{FF2B5EF4-FFF2-40B4-BE49-F238E27FC236}">
                  <a16:creationId xmlns:a16="http://schemas.microsoft.com/office/drawing/2014/main" id="{0A45AEDB-3DC1-4564-8769-4FD4FA266356}"/>
                </a:ext>
              </a:extLst>
            </p:cNvPr>
            <p:cNvSpPr/>
            <p:nvPr/>
          </p:nvSpPr>
          <p:spPr>
            <a:xfrm>
              <a:off x="9449407" y="3813851"/>
              <a:ext cx="530484" cy="530484"/>
            </a:xfrm>
            <a:custGeom>
              <a:avLst/>
              <a:gdLst>
                <a:gd name="connsiteX0" fmla="*/ 121031 w 239938"/>
                <a:gd name="connsiteY0" fmla="*/ 1 h 239938"/>
                <a:gd name="connsiteX1" fmla="*/ 1 w 239938"/>
                <a:gd name="connsiteY1" fmla="*/ 119757 h 239938"/>
                <a:gd name="connsiteX2" fmla="*/ 119120 w 239938"/>
                <a:gd name="connsiteY2" fmla="*/ 240576 h 239938"/>
                <a:gd name="connsiteX3" fmla="*/ 240576 w 239938"/>
                <a:gd name="connsiteY3" fmla="*/ 121031 h 239938"/>
                <a:gd name="connsiteX4" fmla="*/ 121031 w 239938"/>
                <a:gd name="connsiteY4" fmla="*/ 1 h 239938"/>
                <a:gd name="connsiteX5" fmla="*/ 120182 w 239938"/>
                <a:gd name="connsiteY5" fmla="*/ 167957 h 239938"/>
                <a:gd name="connsiteX6" fmla="*/ 72619 w 239938"/>
                <a:gd name="connsiteY6" fmla="*/ 120607 h 239938"/>
                <a:gd name="connsiteX7" fmla="*/ 120394 w 239938"/>
                <a:gd name="connsiteY7" fmla="*/ 72831 h 239938"/>
                <a:gd name="connsiteX8" fmla="*/ 167957 w 239938"/>
                <a:gd name="connsiteY8" fmla="*/ 121031 h 239938"/>
                <a:gd name="connsiteX9" fmla="*/ 120182 w 239938"/>
                <a:gd name="connsiteY9" fmla="*/ 167957 h 2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38" h="239938">
                  <a:moveTo>
                    <a:pt x="121031" y="1"/>
                  </a:moveTo>
                  <a:cubicBezTo>
                    <a:pt x="53297" y="-212"/>
                    <a:pt x="213" y="52447"/>
                    <a:pt x="1" y="119757"/>
                  </a:cubicBezTo>
                  <a:cubicBezTo>
                    <a:pt x="-212" y="186855"/>
                    <a:pt x="52660" y="240363"/>
                    <a:pt x="119120" y="240576"/>
                  </a:cubicBezTo>
                  <a:cubicBezTo>
                    <a:pt x="186855" y="240788"/>
                    <a:pt x="240363" y="188129"/>
                    <a:pt x="240576" y="121031"/>
                  </a:cubicBezTo>
                  <a:cubicBezTo>
                    <a:pt x="241000" y="53297"/>
                    <a:pt x="188341" y="213"/>
                    <a:pt x="121031" y="1"/>
                  </a:cubicBezTo>
                  <a:close/>
                  <a:moveTo>
                    <a:pt x="120182" y="167957"/>
                  </a:moveTo>
                  <a:cubicBezTo>
                    <a:pt x="94277" y="167957"/>
                    <a:pt x="72831" y="146299"/>
                    <a:pt x="72619" y="120607"/>
                  </a:cubicBezTo>
                  <a:cubicBezTo>
                    <a:pt x="72407" y="94065"/>
                    <a:pt x="93640" y="72619"/>
                    <a:pt x="120394" y="72831"/>
                  </a:cubicBezTo>
                  <a:cubicBezTo>
                    <a:pt x="146936" y="72831"/>
                    <a:pt x="168382" y="94490"/>
                    <a:pt x="167957" y="121031"/>
                  </a:cubicBezTo>
                  <a:cubicBezTo>
                    <a:pt x="167745" y="146299"/>
                    <a:pt x="145874" y="167957"/>
                    <a:pt x="120182" y="167957"/>
                  </a:cubicBezTo>
                  <a:close/>
                </a:path>
              </a:pathLst>
            </a:custGeom>
            <a:solidFill>
              <a:schemeClr val="accent3"/>
            </a:solidFill>
            <a:ln w="2117" cap="flat">
              <a:noFill/>
              <a:prstDash val="solid"/>
              <a:miter/>
            </a:ln>
          </p:spPr>
          <p:txBody>
            <a:bodyPr rtlCol="0" anchor="ctr"/>
            <a:lstStyle/>
            <a:p>
              <a:endParaRPr lang="en-US"/>
            </a:p>
          </p:txBody>
        </p:sp>
        <p:sp>
          <p:nvSpPr>
            <p:cNvPr id="292" name="Freeform: Shape 183">
              <a:extLst>
                <a:ext uri="{FF2B5EF4-FFF2-40B4-BE49-F238E27FC236}">
                  <a16:creationId xmlns:a16="http://schemas.microsoft.com/office/drawing/2014/main" id="{92418C23-3ABE-43C6-AB62-AEA47FDAE483}"/>
                </a:ext>
              </a:extLst>
            </p:cNvPr>
            <p:cNvSpPr/>
            <p:nvPr/>
          </p:nvSpPr>
          <p:spPr>
            <a:xfrm>
              <a:off x="6507335" y="3040192"/>
              <a:ext cx="1309778" cy="122058"/>
            </a:xfrm>
            <a:custGeom>
              <a:avLst/>
              <a:gdLst>
                <a:gd name="connsiteX0" fmla="*/ 105955 w 592413"/>
                <a:gd name="connsiteY0" fmla="*/ 0 h 55206"/>
                <a:gd name="connsiteX1" fmla="*/ 573728 w 592413"/>
                <a:gd name="connsiteY1" fmla="*/ 0 h 55206"/>
                <a:gd name="connsiteX2" fmla="*/ 592413 w 592413"/>
                <a:gd name="connsiteY2" fmla="*/ 19322 h 55206"/>
                <a:gd name="connsiteX3" fmla="*/ 592413 w 592413"/>
                <a:gd name="connsiteY3" fmla="*/ 45864 h 55206"/>
                <a:gd name="connsiteX4" fmla="*/ 583071 w 592413"/>
                <a:gd name="connsiteY4" fmla="*/ 55419 h 55206"/>
                <a:gd name="connsiteX5" fmla="*/ 15500 w 592413"/>
                <a:gd name="connsiteY5" fmla="*/ 55419 h 55206"/>
                <a:gd name="connsiteX6" fmla="*/ 0 w 592413"/>
                <a:gd name="connsiteY6" fmla="*/ 53508 h 55206"/>
                <a:gd name="connsiteX7" fmla="*/ 105955 w 592413"/>
                <a:gd name="connsiteY7" fmla="*/ 0 h 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13" h="55206">
                  <a:moveTo>
                    <a:pt x="105955" y="0"/>
                  </a:moveTo>
                  <a:cubicBezTo>
                    <a:pt x="261808" y="0"/>
                    <a:pt x="417874" y="0"/>
                    <a:pt x="573728" y="0"/>
                  </a:cubicBezTo>
                  <a:cubicBezTo>
                    <a:pt x="592413" y="0"/>
                    <a:pt x="592413" y="0"/>
                    <a:pt x="592413" y="19322"/>
                  </a:cubicBezTo>
                  <a:cubicBezTo>
                    <a:pt x="592413" y="28240"/>
                    <a:pt x="592201" y="36946"/>
                    <a:pt x="592413" y="45864"/>
                  </a:cubicBezTo>
                  <a:cubicBezTo>
                    <a:pt x="592626" y="52447"/>
                    <a:pt x="589865" y="55844"/>
                    <a:pt x="583071" y="55419"/>
                  </a:cubicBezTo>
                  <a:cubicBezTo>
                    <a:pt x="580523" y="55207"/>
                    <a:pt x="202355" y="55419"/>
                    <a:pt x="15500" y="55419"/>
                  </a:cubicBezTo>
                  <a:cubicBezTo>
                    <a:pt x="10192" y="55419"/>
                    <a:pt x="4884" y="56481"/>
                    <a:pt x="0" y="53508"/>
                  </a:cubicBezTo>
                  <a:cubicBezTo>
                    <a:pt x="35035" y="35035"/>
                    <a:pt x="70070" y="16562"/>
                    <a:pt x="105955" y="0"/>
                  </a:cubicBezTo>
                  <a:close/>
                </a:path>
              </a:pathLst>
            </a:custGeom>
            <a:solidFill>
              <a:schemeClr val="accent2"/>
            </a:solidFill>
            <a:ln w="2117" cap="flat">
              <a:noFill/>
              <a:prstDash val="solid"/>
              <a:miter/>
            </a:ln>
          </p:spPr>
          <p:txBody>
            <a:bodyPr rtlCol="0" anchor="ctr"/>
            <a:lstStyle/>
            <a:p>
              <a:endParaRPr lang="en-US"/>
            </a:p>
          </p:txBody>
        </p:sp>
        <p:grpSp>
          <p:nvGrpSpPr>
            <p:cNvPr id="293" name="Group 184">
              <a:extLst>
                <a:ext uri="{FF2B5EF4-FFF2-40B4-BE49-F238E27FC236}">
                  <a16:creationId xmlns:a16="http://schemas.microsoft.com/office/drawing/2014/main" id="{D4FB0441-E8C1-426D-B12F-9B8CDC326206}"/>
                </a:ext>
              </a:extLst>
            </p:cNvPr>
            <p:cNvGrpSpPr/>
            <p:nvPr/>
          </p:nvGrpSpPr>
          <p:grpSpPr>
            <a:xfrm>
              <a:off x="6655213" y="1745066"/>
              <a:ext cx="3741015" cy="2140715"/>
              <a:chOff x="6655213" y="1745066"/>
              <a:chExt cx="3741015" cy="2140715"/>
            </a:xfrm>
          </p:grpSpPr>
          <p:sp>
            <p:nvSpPr>
              <p:cNvPr id="295" name="Freeform: Shape 186">
                <a:extLst>
                  <a:ext uri="{FF2B5EF4-FFF2-40B4-BE49-F238E27FC236}">
                    <a16:creationId xmlns:a16="http://schemas.microsoft.com/office/drawing/2014/main" id="{E60E7B25-3BB2-43CC-BD5E-320FA4920065}"/>
                  </a:ext>
                </a:extLst>
              </p:cNvPr>
              <p:cNvSpPr/>
              <p:nvPr/>
            </p:nvSpPr>
            <p:spPr>
              <a:xfrm>
                <a:off x="10194362" y="3412469"/>
                <a:ext cx="201866" cy="300451"/>
              </a:xfrm>
              <a:custGeom>
                <a:avLst/>
                <a:gdLst>
                  <a:gd name="connsiteX0" fmla="*/ 91336 w 91303"/>
                  <a:gd name="connsiteY0" fmla="*/ 0 h 135894"/>
                  <a:gd name="connsiteX1" fmla="*/ 91548 w 91303"/>
                  <a:gd name="connsiteY1" fmla="*/ 97249 h 135894"/>
                  <a:gd name="connsiteX2" fmla="*/ 84541 w 91303"/>
                  <a:gd name="connsiteY2" fmla="*/ 107441 h 135894"/>
                  <a:gd name="connsiteX3" fmla="*/ 8950 w 91303"/>
                  <a:gd name="connsiteY3" fmla="*/ 135045 h 135894"/>
                  <a:gd name="connsiteX4" fmla="*/ 1094 w 91303"/>
                  <a:gd name="connsiteY4" fmla="*/ 134832 h 135894"/>
                  <a:gd name="connsiteX5" fmla="*/ 3854 w 91303"/>
                  <a:gd name="connsiteY5" fmla="*/ 125702 h 135894"/>
                  <a:gd name="connsiteX6" fmla="*/ 78596 w 91303"/>
                  <a:gd name="connsiteY6" fmla="*/ 18898 h 135894"/>
                  <a:gd name="connsiteX7" fmla="*/ 91336 w 91303"/>
                  <a:gd name="connsiteY7" fmla="*/ 0 h 1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3" h="135894">
                    <a:moveTo>
                      <a:pt x="91336" y="0"/>
                    </a:moveTo>
                    <a:cubicBezTo>
                      <a:pt x="91336" y="34398"/>
                      <a:pt x="91124" y="65824"/>
                      <a:pt x="91548" y="97249"/>
                    </a:cubicBezTo>
                    <a:cubicBezTo>
                      <a:pt x="91548" y="102982"/>
                      <a:pt x="89425" y="105743"/>
                      <a:pt x="84541" y="107441"/>
                    </a:cubicBezTo>
                    <a:cubicBezTo>
                      <a:pt x="59274" y="116572"/>
                      <a:pt x="34218" y="125914"/>
                      <a:pt x="8950" y="135045"/>
                    </a:cubicBezTo>
                    <a:cubicBezTo>
                      <a:pt x="6402" y="135894"/>
                      <a:pt x="3430" y="137805"/>
                      <a:pt x="1094" y="134832"/>
                    </a:cubicBezTo>
                    <a:cubicBezTo>
                      <a:pt x="-1879" y="130798"/>
                      <a:pt x="1943" y="128250"/>
                      <a:pt x="3854" y="125702"/>
                    </a:cubicBezTo>
                    <a:cubicBezTo>
                      <a:pt x="28697" y="90030"/>
                      <a:pt x="53540" y="54570"/>
                      <a:pt x="78596" y="18898"/>
                    </a:cubicBezTo>
                    <a:cubicBezTo>
                      <a:pt x="82206" y="13589"/>
                      <a:pt x="86028" y="8069"/>
                      <a:pt x="91336" y="0"/>
                    </a:cubicBezTo>
                    <a:close/>
                  </a:path>
                </a:pathLst>
              </a:custGeom>
              <a:solidFill>
                <a:schemeClr val="accent1"/>
              </a:solidFill>
              <a:ln w="2117" cap="flat">
                <a:noFill/>
                <a:prstDash val="solid"/>
                <a:miter/>
              </a:ln>
            </p:spPr>
            <p:txBody>
              <a:bodyPr rtlCol="0" anchor="ctr"/>
              <a:lstStyle/>
              <a:p>
                <a:endParaRPr lang="en-US"/>
              </a:p>
            </p:txBody>
          </p:sp>
          <p:sp>
            <p:nvSpPr>
              <p:cNvPr id="296" name="Freeform: Shape 187">
                <a:extLst>
                  <a:ext uri="{FF2B5EF4-FFF2-40B4-BE49-F238E27FC236}">
                    <a16:creationId xmlns:a16="http://schemas.microsoft.com/office/drawing/2014/main" id="{58C29878-D2C1-4FA5-A292-5EC41182FAE0}"/>
                  </a:ext>
                </a:extLst>
              </p:cNvPr>
              <p:cNvSpPr/>
              <p:nvPr/>
            </p:nvSpPr>
            <p:spPr>
              <a:xfrm>
                <a:off x="6655213" y="1745066"/>
                <a:ext cx="3736861" cy="2140715"/>
              </a:xfrm>
              <a:custGeom>
                <a:avLst/>
                <a:gdLst>
                  <a:gd name="connsiteX0" fmla="*/ 1691882 w 1690182"/>
                  <a:gd name="connsiteY0" fmla="*/ 429932 h 968245"/>
                  <a:gd name="connsiteX1" fmla="*/ 1680840 w 1690182"/>
                  <a:gd name="connsiteY1" fmla="*/ 409123 h 968245"/>
                  <a:gd name="connsiteX2" fmla="*/ 1553440 w 1690182"/>
                  <a:gd name="connsiteY2" fmla="*/ 317182 h 968245"/>
                  <a:gd name="connsiteX3" fmla="*/ 1119852 w 1690182"/>
                  <a:gd name="connsiteY3" fmla="*/ 3564 h 968245"/>
                  <a:gd name="connsiteX4" fmla="*/ 1103290 w 1690182"/>
                  <a:gd name="connsiteY4" fmla="*/ 3140 h 968245"/>
                  <a:gd name="connsiteX5" fmla="*/ 535295 w 1690182"/>
                  <a:gd name="connsiteY5" fmla="*/ 413795 h 968245"/>
                  <a:gd name="connsiteX6" fmla="*/ 525740 w 1690182"/>
                  <a:gd name="connsiteY6" fmla="*/ 433329 h 968245"/>
                  <a:gd name="connsiteX7" fmla="*/ 525740 w 1690182"/>
                  <a:gd name="connsiteY7" fmla="*/ 651185 h 968245"/>
                  <a:gd name="connsiteX8" fmla="*/ 525740 w 1690182"/>
                  <a:gd name="connsiteY8" fmla="*/ 651397 h 968245"/>
                  <a:gd name="connsiteX9" fmla="*/ 525316 w 1690182"/>
                  <a:gd name="connsiteY9" fmla="*/ 653945 h 968245"/>
                  <a:gd name="connsiteX10" fmla="*/ 11891 w 1690182"/>
                  <a:gd name="connsiteY10" fmla="*/ 655007 h 968245"/>
                  <a:gd name="connsiteX11" fmla="*/ 212 w 1690182"/>
                  <a:gd name="connsiteY11" fmla="*/ 666260 h 968245"/>
                  <a:gd name="connsiteX12" fmla="*/ 0 w 1690182"/>
                  <a:gd name="connsiteY12" fmla="*/ 958221 h 968245"/>
                  <a:gd name="connsiteX13" fmla="*/ 10829 w 1690182"/>
                  <a:gd name="connsiteY13" fmla="*/ 969687 h 968245"/>
                  <a:gd name="connsiteX14" fmla="*/ 637004 w 1690182"/>
                  <a:gd name="connsiteY14" fmla="*/ 969687 h 968245"/>
                  <a:gd name="connsiteX15" fmla="*/ 647833 w 1690182"/>
                  <a:gd name="connsiteY15" fmla="*/ 958433 h 968245"/>
                  <a:gd name="connsiteX16" fmla="*/ 647620 w 1690182"/>
                  <a:gd name="connsiteY16" fmla="*/ 669658 h 968245"/>
                  <a:gd name="connsiteX17" fmla="*/ 648470 w 1690182"/>
                  <a:gd name="connsiteY17" fmla="*/ 658192 h 968245"/>
                  <a:gd name="connsiteX18" fmla="*/ 649531 w 1690182"/>
                  <a:gd name="connsiteY18" fmla="*/ 643541 h 968245"/>
                  <a:gd name="connsiteX19" fmla="*/ 819187 w 1690182"/>
                  <a:gd name="connsiteY19" fmla="*/ 573683 h 968245"/>
                  <a:gd name="connsiteX20" fmla="*/ 869298 w 1690182"/>
                  <a:gd name="connsiteY20" fmla="*/ 670295 h 968245"/>
                  <a:gd name="connsiteX21" fmla="*/ 869298 w 1690182"/>
                  <a:gd name="connsiteY21" fmla="*/ 968200 h 968245"/>
                  <a:gd name="connsiteX22" fmla="*/ 903271 w 1690182"/>
                  <a:gd name="connsiteY22" fmla="*/ 968413 h 968245"/>
                  <a:gd name="connsiteX23" fmla="*/ 993089 w 1690182"/>
                  <a:gd name="connsiteY23" fmla="*/ 907260 h 968245"/>
                  <a:gd name="connsiteX24" fmla="*/ 1128133 w 1690182"/>
                  <a:gd name="connsiteY24" fmla="*/ 931042 h 968245"/>
                  <a:gd name="connsiteX25" fmla="*/ 1140661 w 1690182"/>
                  <a:gd name="connsiteY25" fmla="*/ 929343 h 968245"/>
                  <a:gd name="connsiteX26" fmla="*/ 1134928 w 1690182"/>
                  <a:gd name="connsiteY26" fmla="*/ 919151 h 968245"/>
                  <a:gd name="connsiteX27" fmla="*/ 1038104 w 1690182"/>
                  <a:gd name="connsiteY27" fmla="*/ 822114 h 968245"/>
                  <a:gd name="connsiteX28" fmla="*/ 1017082 w 1690182"/>
                  <a:gd name="connsiteY28" fmla="*/ 750982 h 968245"/>
                  <a:gd name="connsiteX29" fmla="*/ 1068467 w 1690182"/>
                  <a:gd name="connsiteY29" fmla="*/ 693015 h 968245"/>
                  <a:gd name="connsiteX30" fmla="*/ 1152127 w 1690182"/>
                  <a:gd name="connsiteY30" fmla="*/ 711912 h 968245"/>
                  <a:gd name="connsiteX31" fmla="*/ 1247678 w 1690182"/>
                  <a:gd name="connsiteY31" fmla="*/ 807038 h 968245"/>
                  <a:gd name="connsiteX32" fmla="*/ 1265089 w 1690182"/>
                  <a:gd name="connsiteY32" fmla="*/ 810011 h 968245"/>
                  <a:gd name="connsiteX33" fmla="*/ 1293542 w 1690182"/>
                  <a:gd name="connsiteY33" fmla="*/ 798333 h 968245"/>
                  <a:gd name="connsiteX34" fmla="*/ 1305008 w 1690182"/>
                  <a:gd name="connsiteY34" fmla="*/ 782408 h 968245"/>
                  <a:gd name="connsiteX35" fmla="*/ 1305008 w 1690182"/>
                  <a:gd name="connsiteY35" fmla="*/ 645452 h 968245"/>
                  <a:gd name="connsiteX36" fmla="*/ 1393764 w 1690182"/>
                  <a:gd name="connsiteY36" fmla="*/ 568374 h 968245"/>
                  <a:gd name="connsiteX37" fmla="*/ 1463834 w 1690182"/>
                  <a:gd name="connsiteY37" fmla="*/ 647363 h 968245"/>
                  <a:gd name="connsiteX38" fmla="*/ 1464047 w 1690182"/>
                  <a:gd name="connsiteY38" fmla="*/ 780072 h 968245"/>
                  <a:gd name="connsiteX39" fmla="*/ 1464259 w 1690182"/>
                  <a:gd name="connsiteY39" fmla="*/ 789627 h 968245"/>
                  <a:gd name="connsiteX40" fmla="*/ 1467444 w 1690182"/>
                  <a:gd name="connsiteY40" fmla="*/ 794511 h 968245"/>
                  <a:gd name="connsiteX41" fmla="*/ 1471903 w 1690182"/>
                  <a:gd name="connsiteY41" fmla="*/ 792175 h 968245"/>
                  <a:gd name="connsiteX42" fmla="*/ 1479335 w 1690182"/>
                  <a:gd name="connsiteY42" fmla="*/ 781770 h 968245"/>
                  <a:gd name="connsiteX43" fmla="*/ 1554289 w 1690182"/>
                  <a:gd name="connsiteY43" fmla="*/ 674966 h 968245"/>
                  <a:gd name="connsiteX44" fmla="*/ 1668525 w 1690182"/>
                  <a:gd name="connsiteY44" fmla="*/ 659041 h 968245"/>
                  <a:gd name="connsiteX45" fmla="*/ 1691669 w 1690182"/>
                  <a:gd name="connsiteY45" fmla="*/ 686645 h 968245"/>
                  <a:gd name="connsiteX46" fmla="*/ 1691882 w 1690182"/>
                  <a:gd name="connsiteY46" fmla="*/ 429932 h 968245"/>
                  <a:gd name="connsiteX47" fmla="*/ 1059762 w 1690182"/>
                  <a:gd name="connsiteY47" fmla="*/ 519537 h 968245"/>
                  <a:gd name="connsiteX48" fmla="*/ 1058488 w 1690182"/>
                  <a:gd name="connsiteY48" fmla="*/ 522510 h 968245"/>
                  <a:gd name="connsiteX49" fmla="*/ 971218 w 1690182"/>
                  <a:gd name="connsiteY49" fmla="*/ 522298 h 968245"/>
                  <a:gd name="connsiteX50" fmla="*/ 970794 w 1690182"/>
                  <a:gd name="connsiteY50" fmla="*/ 446070 h 968245"/>
                  <a:gd name="connsiteX51" fmla="*/ 981835 w 1690182"/>
                  <a:gd name="connsiteY51" fmla="*/ 434816 h 968245"/>
                  <a:gd name="connsiteX52" fmla="*/ 1049570 w 1690182"/>
                  <a:gd name="connsiteY52" fmla="*/ 435028 h 968245"/>
                  <a:gd name="connsiteX53" fmla="*/ 1059974 w 1690182"/>
                  <a:gd name="connsiteY53" fmla="*/ 442460 h 968245"/>
                  <a:gd name="connsiteX54" fmla="*/ 1059762 w 1690182"/>
                  <a:gd name="connsiteY54" fmla="*/ 519537 h 968245"/>
                  <a:gd name="connsiteX55" fmla="*/ 1060399 w 1690182"/>
                  <a:gd name="connsiteY55" fmla="*/ 354766 h 968245"/>
                  <a:gd name="connsiteX56" fmla="*/ 1060399 w 1690182"/>
                  <a:gd name="connsiteY56" fmla="*/ 398294 h 968245"/>
                  <a:gd name="connsiteX57" fmla="*/ 1050844 w 1690182"/>
                  <a:gd name="connsiteY57" fmla="*/ 407849 h 968245"/>
                  <a:gd name="connsiteX58" fmla="*/ 980986 w 1690182"/>
                  <a:gd name="connsiteY58" fmla="*/ 407849 h 968245"/>
                  <a:gd name="connsiteX59" fmla="*/ 971006 w 1690182"/>
                  <a:gd name="connsiteY59" fmla="*/ 396596 h 968245"/>
                  <a:gd name="connsiteX60" fmla="*/ 971218 w 1690182"/>
                  <a:gd name="connsiteY60" fmla="*/ 320367 h 968245"/>
                  <a:gd name="connsiteX61" fmla="*/ 1021754 w 1690182"/>
                  <a:gd name="connsiteY61" fmla="*/ 319518 h 968245"/>
                  <a:gd name="connsiteX62" fmla="*/ 1058488 w 1690182"/>
                  <a:gd name="connsiteY62" fmla="*/ 320155 h 968245"/>
                  <a:gd name="connsiteX63" fmla="*/ 1060399 w 1690182"/>
                  <a:gd name="connsiteY63" fmla="*/ 354766 h 968245"/>
                  <a:gd name="connsiteX64" fmla="*/ 1113907 w 1690182"/>
                  <a:gd name="connsiteY64" fmla="*/ 362834 h 968245"/>
                  <a:gd name="connsiteX65" fmla="*/ 1113907 w 1690182"/>
                  <a:gd name="connsiteY65" fmla="*/ 328861 h 968245"/>
                  <a:gd name="connsiteX66" fmla="*/ 1122613 w 1690182"/>
                  <a:gd name="connsiteY66" fmla="*/ 319943 h 968245"/>
                  <a:gd name="connsiteX67" fmla="*/ 1193532 w 1690182"/>
                  <a:gd name="connsiteY67" fmla="*/ 319943 h 968245"/>
                  <a:gd name="connsiteX68" fmla="*/ 1202451 w 1690182"/>
                  <a:gd name="connsiteY68" fmla="*/ 328648 h 968245"/>
                  <a:gd name="connsiteX69" fmla="*/ 1202451 w 1690182"/>
                  <a:gd name="connsiteY69" fmla="*/ 398507 h 968245"/>
                  <a:gd name="connsiteX70" fmla="*/ 1193745 w 1690182"/>
                  <a:gd name="connsiteY70" fmla="*/ 407425 h 968245"/>
                  <a:gd name="connsiteX71" fmla="*/ 1122825 w 1690182"/>
                  <a:gd name="connsiteY71" fmla="*/ 407425 h 968245"/>
                  <a:gd name="connsiteX72" fmla="*/ 1113907 w 1690182"/>
                  <a:gd name="connsiteY72" fmla="*/ 398719 h 968245"/>
                  <a:gd name="connsiteX73" fmla="*/ 1113907 w 1690182"/>
                  <a:gd name="connsiteY73" fmla="*/ 362834 h 968245"/>
                  <a:gd name="connsiteX74" fmla="*/ 1202238 w 1690182"/>
                  <a:gd name="connsiteY74" fmla="*/ 514017 h 968245"/>
                  <a:gd name="connsiteX75" fmla="*/ 1193108 w 1690182"/>
                  <a:gd name="connsiteY75" fmla="*/ 522510 h 968245"/>
                  <a:gd name="connsiteX76" fmla="*/ 1123037 w 1690182"/>
                  <a:gd name="connsiteY76" fmla="*/ 522510 h 968245"/>
                  <a:gd name="connsiteX77" fmla="*/ 1113695 w 1690182"/>
                  <a:gd name="connsiteY77" fmla="*/ 512955 h 968245"/>
                  <a:gd name="connsiteX78" fmla="*/ 1113695 w 1690182"/>
                  <a:gd name="connsiteY78" fmla="*/ 443946 h 968245"/>
                  <a:gd name="connsiteX79" fmla="*/ 1123462 w 1690182"/>
                  <a:gd name="connsiteY79" fmla="*/ 435028 h 968245"/>
                  <a:gd name="connsiteX80" fmla="*/ 1158497 w 1690182"/>
                  <a:gd name="connsiteY80" fmla="*/ 435028 h 968245"/>
                  <a:gd name="connsiteX81" fmla="*/ 1193532 w 1690182"/>
                  <a:gd name="connsiteY81" fmla="*/ 435028 h 968245"/>
                  <a:gd name="connsiteX82" fmla="*/ 1202238 w 1690182"/>
                  <a:gd name="connsiteY82" fmla="*/ 443734 h 968245"/>
                  <a:gd name="connsiteX83" fmla="*/ 1202238 w 1690182"/>
                  <a:gd name="connsiteY83" fmla="*/ 514017 h 9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90182" h="968245">
                    <a:moveTo>
                      <a:pt x="1691882" y="429932"/>
                    </a:moveTo>
                    <a:cubicBezTo>
                      <a:pt x="1691882" y="420165"/>
                      <a:pt x="1688484" y="414432"/>
                      <a:pt x="1680840" y="409123"/>
                    </a:cubicBezTo>
                    <a:cubicBezTo>
                      <a:pt x="1638161" y="378759"/>
                      <a:pt x="1595906" y="347971"/>
                      <a:pt x="1553440" y="317182"/>
                    </a:cubicBezTo>
                    <a:cubicBezTo>
                      <a:pt x="1408840" y="212714"/>
                      <a:pt x="1264240" y="108245"/>
                      <a:pt x="1119852" y="3564"/>
                    </a:cubicBezTo>
                    <a:cubicBezTo>
                      <a:pt x="1113695" y="-895"/>
                      <a:pt x="1109660" y="-1320"/>
                      <a:pt x="1103290" y="3140"/>
                    </a:cubicBezTo>
                    <a:cubicBezTo>
                      <a:pt x="913888" y="140308"/>
                      <a:pt x="724698" y="277263"/>
                      <a:pt x="535295" y="413795"/>
                    </a:cubicBezTo>
                    <a:cubicBezTo>
                      <a:pt x="528076" y="418891"/>
                      <a:pt x="525528" y="424624"/>
                      <a:pt x="525740" y="433329"/>
                    </a:cubicBezTo>
                    <a:cubicBezTo>
                      <a:pt x="526165" y="478344"/>
                      <a:pt x="525740" y="650335"/>
                      <a:pt x="525740" y="651185"/>
                    </a:cubicBezTo>
                    <a:lnTo>
                      <a:pt x="525740" y="651397"/>
                    </a:lnTo>
                    <a:cubicBezTo>
                      <a:pt x="525740" y="651397"/>
                      <a:pt x="525528" y="653096"/>
                      <a:pt x="525316" y="653945"/>
                    </a:cubicBezTo>
                    <a:cubicBezTo>
                      <a:pt x="521281" y="656068"/>
                      <a:pt x="178786" y="655007"/>
                      <a:pt x="11891" y="655007"/>
                    </a:cubicBezTo>
                    <a:cubicBezTo>
                      <a:pt x="212" y="655007"/>
                      <a:pt x="212" y="655007"/>
                      <a:pt x="212" y="666260"/>
                    </a:cubicBezTo>
                    <a:cubicBezTo>
                      <a:pt x="212" y="763510"/>
                      <a:pt x="212" y="860759"/>
                      <a:pt x="0" y="958221"/>
                    </a:cubicBezTo>
                    <a:cubicBezTo>
                      <a:pt x="0" y="966714"/>
                      <a:pt x="1699" y="969687"/>
                      <a:pt x="10829" y="969687"/>
                    </a:cubicBezTo>
                    <a:cubicBezTo>
                      <a:pt x="219554" y="969474"/>
                      <a:pt x="428279" y="969474"/>
                      <a:pt x="637004" y="969687"/>
                    </a:cubicBezTo>
                    <a:cubicBezTo>
                      <a:pt x="646134" y="969687"/>
                      <a:pt x="647833" y="966926"/>
                      <a:pt x="647833" y="958433"/>
                    </a:cubicBezTo>
                    <a:cubicBezTo>
                      <a:pt x="647620" y="862245"/>
                      <a:pt x="647620" y="766058"/>
                      <a:pt x="647620" y="669658"/>
                    </a:cubicBezTo>
                    <a:cubicBezTo>
                      <a:pt x="647620" y="665836"/>
                      <a:pt x="646771" y="661801"/>
                      <a:pt x="648470" y="658192"/>
                    </a:cubicBezTo>
                    <a:cubicBezTo>
                      <a:pt x="648894" y="653308"/>
                      <a:pt x="648470" y="648212"/>
                      <a:pt x="649531" y="643541"/>
                    </a:cubicBezTo>
                    <a:cubicBezTo>
                      <a:pt x="666093" y="567525"/>
                      <a:pt x="749116" y="528880"/>
                      <a:pt x="819187" y="573683"/>
                    </a:cubicBezTo>
                    <a:cubicBezTo>
                      <a:pt x="853373" y="595553"/>
                      <a:pt x="869510" y="629314"/>
                      <a:pt x="869298" y="670295"/>
                    </a:cubicBezTo>
                    <a:cubicBezTo>
                      <a:pt x="869298" y="769667"/>
                      <a:pt x="869298" y="869040"/>
                      <a:pt x="869298" y="968200"/>
                    </a:cubicBezTo>
                    <a:cubicBezTo>
                      <a:pt x="880551" y="970536"/>
                      <a:pt x="892017" y="969899"/>
                      <a:pt x="903271" y="968413"/>
                    </a:cubicBezTo>
                    <a:cubicBezTo>
                      <a:pt x="915587" y="922336"/>
                      <a:pt x="952320" y="901315"/>
                      <a:pt x="993089" y="907260"/>
                    </a:cubicBezTo>
                    <a:cubicBezTo>
                      <a:pt x="1038316" y="914055"/>
                      <a:pt x="1083119" y="923185"/>
                      <a:pt x="1128133" y="931042"/>
                    </a:cubicBezTo>
                    <a:cubicBezTo>
                      <a:pt x="1132380" y="931679"/>
                      <a:pt x="1137901" y="934439"/>
                      <a:pt x="1140661" y="929343"/>
                    </a:cubicBezTo>
                    <a:cubicBezTo>
                      <a:pt x="1143422" y="924459"/>
                      <a:pt x="1137689" y="921911"/>
                      <a:pt x="1134928" y="919151"/>
                    </a:cubicBezTo>
                    <a:cubicBezTo>
                      <a:pt x="1102653" y="886664"/>
                      <a:pt x="1070378" y="854601"/>
                      <a:pt x="1038104" y="822114"/>
                    </a:cubicBezTo>
                    <a:cubicBezTo>
                      <a:pt x="1018356" y="802155"/>
                      <a:pt x="1011774" y="777736"/>
                      <a:pt x="1017082" y="750982"/>
                    </a:cubicBezTo>
                    <a:cubicBezTo>
                      <a:pt x="1022815" y="722105"/>
                      <a:pt x="1039590" y="700446"/>
                      <a:pt x="1068467" y="693015"/>
                    </a:cubicBezTo>
                    <a:cubicBezTo>
                      <a:pt x="1098619" y="685371"/>
                      <a:pt x="1127921" y="687282"/>
                      <a:pt x="1152127" y="711912"/>
                    </a:cubicBezTo>
                    <a:cubicBezTo>
                      <a:pt x="1183553" y="743975"/>
                      <a:pt x="1216040" y="775188"/>
                      <a:pt x="1247678" y="807038"/>
                    </a:cubicBezTo>
                    <a:cubicBezTo>
                      <a:pt x="1253411" y="812771"/>
                      <a:pt x="1257870" y="813833"/>
                      <a:pt x="1265089" y="810011"/>
                    </a:cubicBezTo>
                    <a:cubicBezTo>
                      <a:pt x="1274220" y="805340"/>
                      <a:pt x="1283775" y="801305"/>
                      <a:pt x="1293542" y="798333"/>
                    </a:cubicBezTo>
                    <a:cubicBezTo>
                      <a:pt x="1302035" y="795785"/>
                      <a:pt x="1305008" y="791538"/>
                      <a:pt x="1305008" y="782408"/>
                    </a:cubicBezTo>
                    <a:cubicBezTo>
                      <a:pt x="1304583" y="736756"/>
                      <a:pt x="1304371" y="691104"/>
                      <a:pt x="1305008" y="645452"/>
                    </a:cubicBezTo>
                    <a:cubicBezTo>
                      <a:pt x="1305433" y="598526"/>
                      <a:pt x="1347475" y="562429"/>
                      <a:pt x="1393764" y="568374"/>
                    </a:cubicBezTo>
                    <a:cubicBezTo>
                      <a:pt x="1434532" y="573683"/>
                      <a:pt x="1463622" y="605957"/>
                      <a:pt x="1463834" y="647363"/>
                    </a:cubicBezTo>
                    <a:cubicBezTo>
                      <a:pt x="1464259" y="691528"/>
                      <a:pt x="1463834" y="735906"/>
                      <a:pt x="1464047" y="780072"/>
                    </a:cubicBezTo>
                    <a:cubicBezTo>
                      <a:pt x="1464047" y="783257"/>
                      <a:pt x="1464047" y="786442"/>
                      <a:pt x="1464259" y="789627"/>
                    </a:cubicBezTo>
                    <a:cubicBezTo>
                      <a:pt x="1464259" y="791750"/>
                      <a:pt x="1464896" y="793874"/>
                      <a:pt x="1467444" y="794511"/>
                    </a:cubicBezTo>
                    <a:cubicBezTo>
                      <a:pt x="1469567" y="794935"/>
                      <a:pt x="1470841" y="793449"/>
                      <a:pt x="1471903" y="792175"/>
                    </a:cubicBezTo>
                    <a:cubicBezTo>
                      <a:pt x="1474451" y="788778"/>
                      <a:pt x="1476999" y="785380"/>
                      <a:pt x="1479335" y="781770"/>
                    </a:cubicBezTo>
                    <a:cubicBezTo>
                      <a:pt x="1504390" y="746098"/>
                      <a:pt x="1529021" y="710214"/>
                      <a:pt x="1554289" y="674966"/>
                    </a:cubicBezTo>
                    <a:cubicBezTo>
                      <a:pt x="1580194" y="638869"/>
                      <a:pt x="1633490" y="631650"/>
                      <a:pt x="1668525" y="659041"/>
                    </a:cubicBezTo>
                    <a:cubicBezTo>
                      <a:pt x="1677868" y="666260"/>
                      <a:pt x="1684238" y="675816"/>
                      <a:pt x="1691669" y="686645"/>
                    </a:cubicBezTo>
                    <a:cubicBezTo>
                      <a:pt x="1691669" y="599800"/>
                      <a:pt x="1691457" y="514866"/>
                      <a:pt x="1691882" y="429932"/>
                    </a:cubicBezTo>
                    <a:close/>
                    <a:moveTo>
                      <a:pt x="1059762" y="519537"/>
                    </a:moveTo>
                    <a:cubicBezTo>
                      <a:pt x="1059762" y="520599"/>
                      <a:pt x="1058912" y="521448"/>
                      <a:pt x="1058488" y="522510"/>
                    </a:cubicBezTo>
                    <a:cubicBezTo>
                      <a:pt x="1029398" y="523572"/>
                      <a:pt x="1000308" y="523996"/>
                      <a:pt x="971218" y="522298"/>
                    </a:cubicBezTo>
                    <a:cubicBezTo>
                      <a:pt x="971218" y="496817"/>
                      <a:pt x="971218" y="471337"/>
                      <a:pt x="970794" y="446070"/>
                    </a:cubicBezTo>
                    <a:cubicBezTo>
                      <a:pt x="970581" y="437788"/>
                      <a:pt x="973766" y="434816"/>
                      <a:pt x="981835" y="434816"/>
                    </a:cubicBezTo>
                    <a:cubicBezTo>
                      <a:pt x="1004342" y="435240"/>
                      <a:pt x="1027062" y="435028"/>
                      <a:pt x="1049570" y="435028"/>
                    </a:cubicBezTo>
                    <a:cubicBezTo>
                      <a:pt x="1054878" y="435028"/>
                      <a:pt x="1059974" y="435453"/>
                      <a:pt x="1059974" y="442460"/>
                    </a:cubicBezTo>
                    <a:cubicBezTo>
                      <a:pt x="1060186" y="468152"/>
                      <a:pt x="1059974" y="493845"/>
                      <a:pt x="1059762" y="519537"/>
                    </a:cubicBezTo>
                    <a:close/>
                    <a:moveTo>
                      <a:pt x="1060399" y="354766"/>
                    </a:moveTo>
                    <a:cubicBezTo>
                      <a:pt x="1060823" y="369204"/>
                      <a:pt x="1060399" y="383643"/>
                      <a:pt x="1060399" y="398294"/>
                    </a:cubicBezTo>
                    <a:cubicBezTo>
                      <a:pt x="1060399" y="404877"/>
                      <a:pt x="1057851" y="407849"/>
                      <a:pt x="1050844" y="407849"/>
                    </a:cubicBezTo>
                    <a:cubicBezTo>
                      <a:pt x="1027487" y="407637"/>
                      <a:pt x="1004130" y="407637"/>
                      <a:pt x="980986" y="407849"/>
                    </a:cubicBezTo>
                    <a:cubicBezTo>
                      <a:pt x="972705" y="407849"/>
                      <a:pt x="970794" y="403815"/>
                      <a:pt x="971006" y="396596"/>
                    </a:cubicBezTo>
                    <a:cubicBezTo>
                      <a:pt x="971218" y="371115"/>
                      <a:pt x="971218" y="345635"/>
                      <a:pt x="971218" y="320367"/>
                    </a:cubicBezTo>
                    <a:cubicBezTo>
                      <a:pt x="987993" y="318032"/>
                      <a:pt x="1004767" y="319518"/>
                      <a:pt x="1021754" y="319518"/>
                    </a:cubicBezTo>
                    <a:cubicBezTo>
                      <a:pt x="1034069" y="319306"/>
                      <a:pt x="1046385" y="318456"/>
                      <a:pt x="1058488" y="320155"/>
                    </a:cubicBezTo>
                    <a:cubicBezTo>
                      <a:pt x="1062310" y="331621"/>
                      <a:pt x="1059974" y="343300"/>
                      <a:pt x="1060399" y="354766"/>
                    </a:cubicBezTo>
                    <a:close/>
                    <a:moveTo>
                      <a:pt x="1113907" y="362834"/>
                    </a:moveTo>
                    <a:cubicBezTo>
                      <a:pt x="1113907" y="351581"/>
                      <a:pt x="1114119" y="340327"/>
                      <a:pt x="1113907" y="328861"/>
                    </a:cubicBezTo>
                    <a:cubicBezTo>
                      <a:pt x="1113695" y="322703"/>
                      <a:pt x="1116243" y="319943"/>
                      <a:pt x="1122613" y="319943"/>
                    </a:cubicBezTo>
                    <a:cubicBezTo>
                      <a:pt x="1146182" y="320155"/>
                      <a:pt x="1169963" y="320155"/>
                      <a:pt x="1193532" y="319943"/>
                    </a:cubicBezTo>
                    <a:cubicBezTo>
                      <a:pt x="1199903" y="319943"/>
                      <a:pt x="1202451" y="322491"/>
                      <a:pt x="1202451" y="328648"/>
                    </a:cubicBezTo>
                    <a:cubicBezTo>
                      <a:pt x="1202238" y="352005"/>
                      <a:pt x="1202238" y="375150"/>
                      <a:pt x="1202451" y="398507"/>
                    </a:cubicBezTo>
                    <a:cubicBezTo>
                      <a:pt x="1202451" y="404664"/>
                      <a:pt x="1200115" y="407425"/>
                      <a:pt x="1193745" y="407425"/>
                    </a:cubicBezTo>
                    <a:cubicBezTo>
                      <a:pt x="1170176" y="407212"/>
                      <a:pt x="1146394" y="407212"/>
                      <a:pt x="1122825" y="407425"/>
                    </a:cubicBezTo>
                    <a:cubicBezTo>
                      <a:pt x="1116455" y="407425"/>
                      <a:pt x="1113907" y="405089"/>
                      <a:pt x="1113907" y="398719"/>
                    </a:cubicBezTo>
                    <a:cubicBezTo>
                      <a:pt x="1114119" y="386828"/>
                      <a:pt x="1113907" y="374937"/>
                      <a:pt x="1113907" y="362834"/>
                    </a:cubicBezTo>
                    <a:close/>
                    <a:moveTo>
                      <a:pt x="1202238" y="514017"/>
                    </a:moveTo>
                    <a:cubicBezTo>
                      <a:pt x="1202238" y="520599"/>
                      <a:pt x="1199266" y="522510"/>
                      <a:pt x="1193108" y="522510"/>
                    </a:cubicBezTo>
                    <a:cubicBezTo>
                      <a:pt x="1169751" y="522298"/>
                      <a:pt x="1146394" y="522298"/>
                      <a:pt x="1123037" y="522510"/>
                    </a:cubicBezTo>
                    <a:cubicBezTo>
                      <a:pt x="1116243" y="522510"/>
                      <a:pt x="1113695" y="519750"/>
                      <a:pt x="1113695" y="512955"/>
                    </a:cubicBezTo>
                    <a:cubicBezTo>
                      <a:pt x="1113907" y="490023"/>
                      <a:pt x="1113907" y="466878"/>
                      <a:pt x="1113695" y="443946"/>
                    </a:cubicBezTo>
                    <a:cubicBezTo>
                      <a:pt x="1113695" y="436727"/>
                      <a:pt x="1116880" y="434816"/>
                      <a:pt x="1123462" y="435028"/>
                    </a:cubicBezTo>
                    <a:cubicBezTo>
                      <a:pt x="1135140" y="435240"/>
                      <a:pt x="1146819" y="435028"/>
                      <a:pt x="1158497" y="435028"/>
                    </a:cubicBezTo>
                    <a:cubicBezTo>
                      <a:pt x="1170176" y="435028"/>
                      <a:pt x="1181854" y="435240"/>
                      <a:pt x="1193532" y="435028"/>
                    </a:cubicBezTo>
                    <a:cubicBezTo>
                      <a:pt x="1199903" y="434816"/>
                      <a:pt x="1202451" y="437576"/>
                      <a:pt x="1202238" y="443734"/>
                    </a:cubicBezTo>
                    <a:cubicBezTo>
                      <a:pt x="1202238" y="467303"/>
                      <a:pt x="1202238" y="490660"/>
                      <a:pt x="1202238" y="514017"/>
                    </a:cubicBezTo>
                    <a:close/>
                  </a:path>
                </a:pathLst>
              </a:custGeom>
              <a:solidFill>
                <a:schemeClr val="accent1"/>
              </a:solidFill>
              <a:ln w="2117" cap="flat">
                <a:noFill/>
                <a:prstDash val="solid"/>
                <a:miter/>
              </a:ln>
            </p:spPr>
            <p:txBody>
              <a:bodyPr rtlCol="0" anchor="ctr"/>
              <a:lstStyle/>
              <a:p>
                <a:endParaRPr lang="en-US"/>
              </a:p>
            </p:txBody>
          </p:sp>
        </p:grpSp>
        <p:sp>
          <p:nvSpPr>
            <p:cNvPr id="294" name="Freeform: Shape 185">
              <a:extLst>
                <a:ext uri="{FF2B5EF4-FFF2-40B4-BE49-F238E27FC236}">
                  <a16:creationId xmlns:a16="http://schemas.microsoft.com/office/drawing/2014/main" id="{EA1070E4-C2F0-4B17-857E-30FF1AECCECE}"/>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spTree>
    <p:extLst>
      <p:ext uri="{BB962C8B-B14F-4D97-AF65-F5344CB8AC3E}">
        <p14:creationId xmlns:p14="http://schemas.microsoft.com/office/powerpoint/2010/main" val="359013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61F8EBE-D0EB-4F9C-876E-EFE40EC61D99}"/>
              </a:ext>
            </a:extLst>
          </p:cNvPr>
          <p:cNvSpPr/>
          <p:nvPr/>
        </p:nvSpPr>
        <p:spPr>
          <a:xfrm>
            <a:off x="4458259" y="3010926"/>
            <a:ext cx="602086" cy="60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Parallelogram 15">
            <a:extLst>
              <a:ext uri="{FF2B5EF4-FFF2-40B4-BE49-F238E27FC236}">
                <a16:creationId xmlns:a16="http://schemas.microsoft.com/office/drawing/2014/main" id="{853DBC4C-D801-471D-8976-09A78AAE7650}"/>
              </a:ext>
            </a:extLst>
          </p:cNvPr>
          <p:cNvSpPr/>
          <p:nvPr/>
        </p:nvSpPr>
        <p:spPr>
          <a:xfrm flipH="1">
            <a:off x="4606294" y="3167264"/>
            <a:ext cx="313420" cy="31342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98332" y="147937"/>
            <a:ext cx="6808398" cy="724247"/>
          </a:xfrm>
          <a:prstGeom prst="rect">
            <a:avLst/>
          </a:prstGeom>
        </p:spPr>
        <p:txBody>
          <a:bodyPr/>
          <a:lstStyle/>
          <a:p>
            <a:pPr algn="l"/>
            <a:r>
              <a:rPr lang="en-US" sz="3200" dirty="0">
                <a:solidFill>
                  <a:schemeClr val="accent1"/>
                </a:solidFill>
              </a:rPr>
              <a:t>Ways to Improve Energy Profile (2)</a:t>
            </a:r>
          </a:p>
        </p:txBody>
      </p:sp>
      <p:grpSp>
        <p:nvGrpSpPr>
          <p:cNvPr id="3" name="Group 2">
            <a:extLst>
              <a:ext uri="{FF2B5EF4-FFF2-40B4-BE49-F238E27FC236}">
                <a16:creationId xmlns:a16="http://schemas.microsoft.com/office/drawing/2014/main" id="{1BCD90D4-3608-4A2F-8AB8-AA14ED334214}"/>
              </a:ext>
            </a:extLst>
          </p:cNvPr>
          <p:cNvGrpSpPr/>
          <p:nvPr/>
        </p:nvGrpSpPr>
        <p:grpSpPr>
          <a:xfrm>
            <a:off x="7948255" y="2213122"/>
            <a:ext cx="3426131" cy="3361498"/>
            <a:chOff x="6440400" y="2781881"/>
            <a:chExt cx="2167081" cy="1374433"/>
          </a:xfrm>
        </p:grpSpPr>
        <p:sp>
          <p:nvSpPr>
            <p:cNvPr id="4" name="TextBox 3">
              <a:extLst>
                <a:ext uri="{FF2B5EF4-FFF2-40B4-BE49-F238E27FC236}">
                  <a16:creationId xmlns:a16="http://schemas.microsoft.com/office/drawing/2014/main" id="{4A2769A2-1585-4008-AFFA-0600871A663A}"/>
                </a:ext>
              </a:extLst>
            </p:cNvPr>
            <p:cNvSpPr txBox="1"/>
            <p:nvPr/>
          </p:nvSpPr>
          <p:spPr>
            <a:xfrm>
              <a:off x="6440400" y="2985982"/>
              <a:ext cx="2167081" cy="1170332"/>
            </a:xfrm>
            <a:prstGeom prst="rect">
              <a:avLst/>
            </a:prstGeom>
            <a:noFill/>
          </p:spPr>
          <p:txBody>
            <a:bodyPr wrap="square" rtlCol="0">
              <a:spAutoFit/>
            </a:bodyPr>
            <a:lstStyle/>
            <a:p>
              <a:pPr algn="just"/>
              <a:r>
                <a:rPr lang="en-US" altLang="ko-KR" sz="1200" b="1" dirty="0">
                  <a:solidFill>
                    <a:schemeClr val="accent4"/>
                  </a:solidFill>
                  <a:latin typeface="Adobe Devanagari" panose="02040503050201020203" pitchFamily="18" charset="0"/>
                  <a:cs typeface="Adobe Devanagari" panose="02040503050201020203" pitchFamily="18" charset="0"/>
                </a:rPr>
                <a:t>Minimize financial costs. </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use of an automatic thermostat allows the appropriate temperature to be maintained automatically, so that there is consumption only if required to maintain the target temperature, thus optimizing fuel consumption.</a:t>
              </a:r>
            </a:p>
            <a:p>
              <a:pPr algn="just"/>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a:p>
              <a:pPr algn="just"/>
              <a:r>
                <a:rPr lang="en-US" altLang="ko-KR" sz="1200" b="1" dirty="0">
                  <a:solidFill>
                    <a:schemeClr val="accent4"/>
                  </a:solidFill>
                  <a:latin typeface="Adobe Devanagari" panose="02040503050201020203" pitchFamily="18" charset="0"/>
                  <a:cs typeface="Adobe Devanagari" panose="02040503050201020203" pitchFamily="18" charset="0"/>
                </a:rPr>
                <a:t>Adaptation to daily needs. </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ability to program them according to the needs during the day and the temperature fluctuations that occur.</a:t>
              </a:r>
            </a:p>
            <a:p>
              <a:pPr algn="just"/>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a:p>
              <a:pPr algn="just"/>
              <a:r>
                <a:rPr lang="en-US" altLang="ko-KR" sz="1200" b="1" dirty="0">
                  <a:solidFill>
                    <a:schemeClr val="accent4"/>
                  </a:solidFill>
                  <a:latin typeface="Adobe Devanagari" panose="02040503050201020203" pitchFamily="18" charset="0"/>
                  <a:cs typeface="Adobe Devanagari" panose="02040503050201020203" pitchFamily="18" charset="0"/>
                </a:rPr>
                <a:t>Adjustment to thermal zones. </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An automatic network of thermostats enables the adjustment of the heating needs for each thermal zone, thus providing the optimal management of the heating needs in all the individual areas of the building.</a:t>
              </a:r>
              <a:endParaRPr lang="ko-KR" altLang="en-US"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sp>
          <p:nvSpPr>
            <p:cNvPr id="5" name="TextBox 4">
              <a:extLst>
                <a:ext uri="{FF2B5EF4-FFF2-40B4-BE49-F238E27FC236}">
                  <a16:creationId xmlns:a16="http://schemas.microsoft.com/office/drawing/2014/main" id="{6AA2D139-774F-4604-92DA-7F64B9BD325F}"/>
                </a:ext>
              </a:extLst>
            </p:cNvPr>
            <p:cNvSpPr txBox="1"/>
            <p:nvPr/>
          </p:nvSpPr>
          <p:spPr>
            <a:xfrm>
              <a:off x="6442003" y="2781881"/>
              <a:ext cx="2090439" cy="188763"/>
            </a:xfrm>
            <a:prstGeom prst="rect">
              <a:avLst/>
            </a:prstGeom>
            <a:noFill/>
          </p:spPr>
          <p:txBody>
            <a:bodyPr wrap="square" rtlCol="0">
              <a:spAutoFit/>
            </a:bodyPr>
            <a:lstStyle/>
            <a:p>
              <a:r>
                <a:rPr lang="en-US" altLang="ko-KR" sz="1200" b="1" dirty="0">
                  <a:solidFill>
                    <a:schemeClr val="accent4"/>
                  </a:solidFill>
                  <a:cs typeface="Arial" pitchFamily="34" charset="0"/>
                </a:rPr>
                <a:t>The advantages of installing automatic thermostats are:</a:t>
              </a:r>
              <a:endParaRPr lang="ko-KR" altLang="en-US" sz="1200" b="1" dirty="0">
                <a:solidFill>
                  <a:schemeClr val="accent4"/>
                </a:solidFill>
                <a:cs typeface="Arial" pitchFamily="34" charset="0"/>
              </a:endParaRPr>
            </a:p>
          </p:txBody>
        </p:sp>
      </p:grpSp>
      <p:sp>
        <p:nvSpPr>
          <p:cNvPr id="10" name="TextBox 9">
            <a:extLst>
              <a:ext uri="{FF2B5EF4-FFF2-40B4-BE49-F238E27FC236}">
                <a16:creationId xmlns:a16="http://schemas.microsoft.com/office/drawing/2014/main" id="{E29B783E-89D3-46EE-A2A3-F15FB4873713}"/>
              </a:ext>
            </a:extLst>
          </p:cNvPr>
          <p:cNvSpPr txBox="1"/>
          <p:nvPr/>
        </p:nvSpPr>
        <p:spPr>
          <a:xfrm>
            <a:off x="536028" y="1254906"/>
            <a:ext cx="4972331" cy="830997"/>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In public school buildings and buildings in the tertiary sector the most common method of lighting is that of the use of compact fluorescent lamps. A suggested application for improving the energy profile of a building is that of replacing lighting fixtures with LED technology lamps.</a:t>
            </a:r>
            <a:endParaRPr lang="ko-KR" altLang="en-US"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12" name="Group 11">
            <a:extLst>
              <a:ext uri="{FF2B5EF4-FFF2-40B4-BE49-F238E27FC236}">
                <a16:creationId xmlns:a16="http://schemas.microsoft.com/office/drawing/2014/main" id="{41508AEC-1284-4A65-AF0D-B0407DA61820}"/>
              </a:ext>
            </a:extLst>
          </p:cNvPr>
          <p:cNvGrpSpPr/>
          <p:nvPr/>
        </p:nvGrpSpPr>
        <p:grpSpPr>
          <a:xfrm>
            <a:off x="651136" y="2345246"/>
            <a:ext cx="3660085" cy="2529852"/>
            <a:chOff x="6440400" y="2818800"/>
            <a:chExt cx="2090439" cy="1041238"/>
          </a:xfrm>
        </p:grpSpPr>
        <p:sp>
          <p:nvSpPr>
            <p:cNvPr id="13" name="TextBox 12">
              <a:extLst>
                <a:ext uri="{FF2B5EF4-FFF2-40B4-BE49-F238E27FC236}">
                  <a16:creationId xmlns:a16="http://schemas.microsoft.com/office/drawing/2014/main" id="{FDB0FBC9-43BC-41C4-9482-D81655E8AFF8}"/>
                </a:ext>
              </a:extLst>
            </p:cNvPr>
            <p:cNvSpPr txBox="1"/>
            <p:nvPr/>
          </p:nvSpPr>
          <p:spPr>
            <a:xfrm>
              <a:off x="6440400" y="2985982"/>
              <a:ext cx="2084242" cy="874056"/>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Consumption of up to 50% less electricity,</a:t>
              </a:r>
            </a:p>
            <a:p>
              <a:pPr marL="171450" indent="-171450" algn="just">
                <a:buFont typeface="Arial" panose="020B0604020202020204" pitchFamily="34" charset="0"/>
                <a:buChar char="•"/>
              </a:pPr>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a:p>
              <a:pPr marL="171450" indent="-171450" algn="just">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Reduced heat emissions up to 90%,</a:t>
              </a:r>
            </a:p>
            <a:p>
              <a:pPr marL="171450" indent="-171450" algn="just">
                <a:buFont typeface="Arial" panose="020B0604020202020204" pitchFamily="34" charset="0"/>
                <a:buChar char="•"/>
              </a:pPr>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a:p>
              <a:pPr marL="171450" indent="-171450" algn="just">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Increased lifespan by 30-50 times compared to conventional light bulbs,</a:t>
              </a:r>
            </a:p>
            <a:p>
              <a:pPr marL="171450" indent="-171450" algn="just">
                <a:buFont typeface="Arial" panose="020B0604020202020204" pitchFamily="34" charset="0"/>
                <a:buChar char="•"/>
              </a:pPr>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a:p>
              <a:pPr marL="171450" indent="-171450" algn="just">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Almost negligible infrared emissions,</a:t>
              </a:r>
            </a:p>
            <a:p>
              <a:pPr marL="171450" indent="-171450" algn="just">
                <a:buFont typeface="Arial" panose="020B0604020202020204" pitchFamily="34" charset="0"/>
                <a:buChar char="•"/>
              </a:pPr>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a:p>
              <a:pPr marL="171450" indent="-171450" algn="just">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Reduced environmental burden as they are recyclable and do not require special handling.</a:t>
              </a:r>
              <a:endParaRPr lang="el-GR" altLang="ko-KR" sz="1200" dirty="0">
                <a:solidFill>
                  <a:schemeClr val="tx1">
                    <a:lumMod val="75000"/>
                    <a:lumOff val="25000"/>
                  </a:schemeClr>
                </a:solidFill>
                <a:cs typeface="Adobe Devanagari" panose="02040503050201020203" pitchFamily="18" charset="0"/>
              </a:endParaRPr>
            </a:p>
          </p:txBody>
        </p:sp>
        <p:sp>
          <p:nvSpPr>
            <p:cNvPr id="14" name="TextBox 13">
              <a:extLst>
                <a:ext uri="{FF2B5EF4-FFF2-40B4-BE49-F238E27FC236}">
                  <a16:creationId xmlns:a16="http://schemas.microsoft.com/office/drawing/2014/main" id="{114F9F18-2C37-447C-8970-B628BAEA7A66}"/>
                </a:ext>
              </a:extLst>
            </p:cNvPr>
            <p:cNvSpPr txBox="1"/>
            <p:nvPr/>
          </p:nvSpPr>
          <p:spPr>
            <a:xfrm>
              <a:off x="6440400" y="2818800"/>
              <a:ext cx="2090439" cy="114007"/>
            </a:xfrm>
            <a:prstGeom prst="rect">
              <a:avLst/>
            </a:prstGeom>
            <a:noFill/>
          </p:spPr>
          <p:txBody>
            <a:bodyPr wrap="square" rtlCol="0">
              <a:spAutoFit/>
            </a:bodyPr>
            <a:lstStyle/>
            <a:p>
              <a:r>
                <a:rPr lang="en-US" altLang="ko-KR" sz="1200" b="1" dirty="0">
                  <a:solidFill>
                    <a:schemeClr val="accent4"/>
                  </a:solidFill>
                  <a:cs typeface="Arial" pitchFamily="34" charset="0"/>
                </a:rPr>
                <a:t>The advantages of these LED lamps are:</a:t>
              </a:r>
              <a:endParaRPr lang="ko-KR" altLang="en-US" sz="1200" b="1" dirty="0">
                <a:solidFill>
                  <a:schemeClr val="accent4"/>
                </a:solidFill>
                <a:cs typeface="Arial" pitchFamily="34" charset="0"/>
              </a:endParaRPr>
            </a:p>
          </p:txBody>
        </p:sp>
      </p:grpSp>
      <p:sp>
        <p:nvSpPr>
          <p:cNvPr id="18" name="Oval 17">
            <a:extLst>
              <a:ext uri="{FF2B5EF4-FFF2-40B4-BE49-F238E27FC236}">
                <a16:creationId xmlns:a16="http://schemas.microsoft.com/office/drawing/2014/main" id="{1237CEB4-0394-447C-A5AE-58C69F24CEB1}"/>
              </a:ext>
            </a:extLst>
          </p:cNvPr>
          <p:cNvSpPr/>
          <p:nvPr/>
        </p:nvSpPr>
        <p:spPr>
          <a:xfrm>
            <a:off x="5145270" y="3410346"/>
            <a:ext cx="1950793" cy="195079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8">
            <a:extLst>
              <a:ext uri="{FF2B5EF4-FFF2-40B4-BE49-F238E27FC236}">
                <a16:creationId xmlns:a16="http://schemas.microsoft.com/office/drawing/2014/main" id="{27B1438B-F4DA-427D-BBFE-71F8BCE23599}"/>
              </a:ext>
            </a:extLst>
          </p:cNvPr>
          <p:cNvGrpSpPr/>
          <p:nvPr/>
        </p:nvGrpSpPr>
        <p:grpSpPr>
          <a:xfrm>
            <a:off x="5323605" y="3588480"/>
            <a:ext cx="1605194" cy="2473012"/>
            <a:chOff x="3145556" y="2276871"/>
            <a:chExt cx="2025750" cy="3120934"/>
          </a:xfrm>
        </p:grpSpPr>
        <p:sp>
          <p:nvSpPr>
            <p:cNvPr id="20" name="Freeform 14">
              <a:extLst>
                <a:ext uri="{FF2B5EF4-FFF2-40B4-BE49-F238E27FC236}">
                  <a16:creationId xmlns:a16="http://schemas.microsoft.com/office/drawing/2014/main" id="{2FE13133-217D-40B5-B832-3D6E3E64A2B6}"/>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Rounded Rectangle 10">
              <a:extLst>
                <a:ext uri="{FF2B5EF4-FFF2-40B4-BE49-F238E27FC236}">
                  <a16:creationId xmlns:a16="http://schemas.microsoft.com/office/drawing/2014/main" id="{126A4BCC-9F16-41B0-BBB5-721D0D74CE59}"/>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ed Rectangle 10">
              <a:extLst>
                <a:ext uri="{FF2B5EF4-FFF2-40B4-BE49-F238E27FC236}">
                  <a16:creationId xmlns:a16="http://schemas.microsoft.com/office/drawing/2014/main" id="{53D94935-860E-4667-AE0D-8C0E2A731251}"/>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3" name="Straight Connector 22">
              <a:extLst>
                <a:ext uri="{FF2B5EF4-FFF2-40B4-BE49-F238E27FC236}">
                  <a16:creationId xmlns:a16="http://schemas.microsoft.com/office/drawing/2014/main" id="{16CC6FF1-9D6E-4DBB-BCE8-D41B59054219}"/>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F8F78F-096F-4A50-BB15-79680E718C9B}"/>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298E3E-FAB3-4F0A-9FC6-BEFE8BC2CB00}"/>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AEA23BC-CA01-4092-8B60-A1FE8499C247}"/>
                </a:ext>
              </a:extLst>
            </p:cNvPr>
            <p:cNvGrpSpPr/>
            <p:nvPr/>
          </p:nvGrpSpPr>
          <p:grpSpPr>
            <a:xfrm>
              <a:off x="3962028" y="3275459"/>
              <a:ext cx="397074" cy="288031"/>
              <a:chOff x="3981078" y="3284984"/>
              <a:chExt cx="397074" cy="288031"/>
            </a:xfrm>
          </p:grpSpPr>
          <p:sp>
            <p:nvSpPr>
              <p:cNvPr id="27" name="Rounded Rectangle 65">
                <a:extLst>
                  <a:ext uri="{FF2B5EF4-FFF2-40B4-BE49-F238E27FC236}">
                    <a16:creationId xmlns:a16="http://schemas.microsoft.com/office/drawing/2014/main" id="{8318833C-F74B-44CC-AFAC-BA409D959412}"/>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ounded Rectangle 66">
                <a:extLst>
                  <a:ext uri="{FF2B5EF4-FFF2-40B4-BE49-F238E27FC236}">
                    <a16:creationId xmlns:a16="http://schemas.microsoft.com/office/drawing/2014/main" id="{B7A887F2-CDFE-4717-ACC2-24028CB2E33E}"/>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67">
                <a:extLst>
                  <a:ext uri="{FF2B5EF4-FFF2-40B4-BE49-F238E27FC236}">
                    <a16:creationId xmlns:a16="http://schemas.microsoft.com/office/drawing/2014/main" id="{95278F8B-A2CB-4B4B-A1C1-93824CBA4C1E}"/>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Oval 29">
            <a:extLst>
              <a:ext uri="{FF2B5EF4-FFF2-40B4-BE49-F238E27FC236}">
                <a16:creationId xmlns:a16="http://schemas.microsoft.com/office/drawing/2014/main" id="{E4917E6F-E7C3-4C20-B6C4-A97746575DDC}"/>
              </a:ext>
            </a:extLst>
          </p:cNvPr>
          <p:cNvSpPr/>
          <p:nvPr/>
        </p:nvSpPr>
        <p:spPr>
          <a:xfrm>
            <a:off x="6055255" y="3341817"/>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CED291FC-2949-42BF-9D15-A0D19312B765}"/>
              </a:ext>
            </a:extLst>
          </p:cNvPr>
          <p:cNvSpPr/>
          <p:nvPr/>
        </p:nvSpPr>
        <p:spPr>
          <a:xfrm>
            <a:off x="7025117"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6950F9D1-149F-4C76-82AE-A4650FDFA9B1}"/>
              </a:ext>
            </a:extLst>
          </p:cNvPr>
          <p:cNvSpPr/>
          <p:nvPr/>
        </p:nvSpPr>
        <p:spPr>
          <a:xfrm>
            <a:off x="5081872"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id="{DC9CA3ED-31A1-442B-8D6C-CF888084CDD0}"/>
              </a:ext>
            </a:extLst>
          </p:cNvPr>
          <p:cNvSpPr/>
          <p:nvPr/>
        </p:nvSpPr>
        <p:spPr>
          <a:xfrm>
            <a:off x="6798680"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id="{2872221A-2E21-47F2-BFA1-96D6A45C2DBC}"/>
              </a:ext>
            </a:extLst>
          </p:cNvPr>
          <p:cNvSpPr/>
          <p:nvPr/>
        </p:nvSpPr>
        <p:spPr>
          <a:xfrm>
            <a:off x="5328135"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id="{7E0F1679-B2B8-43CF-8579-028A608CD1DC}"/>
              </a:ext>
            </a:extLst>
          </p:cNvPr>
          <p:cNvSpPr/>
          <p:nvPr/>
        </p:nvSpPr>
        <p:spPr>
          <a:xfrm>
            <a:off x="5823397" y="2523392"/>
            <a:ext cx="602086" cy="6020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a:extLst>
              <a:ext uri="{FF2B5EF4-FFF2-40B4-BE49-F238E27FC236}">
                <a16:creationId xmlns:a16="http://schemas.microsoft.com/office/drawing/2014/main" id="{7D0CE629-94D9-4C39-802B-6A1CA3B098A6}"/>
              </a:ext>
            </a:extLst>
          </p:cNvPr>
          <p:cNvSpPr/>
          <p:nvPr/>
        </p:nvSpPr>
        <p:spPr>
          <a:xfrm>
            <a:off x="7206730" y="2986394"/>
            <a:ext cx="602086" cy="602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9">
            <a:extLst>
              <a:ext uri="{FF2B5EF4-FFF2-40B4-BE49-F238E27FC236}">
                <a16:creationId xmlns:a16="http://schemas.microsoft.com/office/drawing/2014/main" id="{74CFFBA4-0EC0-42D2-9FB1-035378EF9B93}"/>
              </a:ext>
            </a:extLst>
          </p:cNvPr>
          <p:cNvSpPr/>
          <p:nvPr/>
        </p:nvSpPr>
        <p:spPr>
          <a:xfrm>
            <a:off x="7674368" y="4208399"/>
            <a:ext cx="325785" cy="32525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Chord 15">
            <a:extLst>
              <a:ext uri="{FF2B5EF4-FFF2-40B4-BE49-F238E27FC236}">
                <a16:creationId xmlns:a16="http://schemas.microsoft.com/office/drawing/2014/main" id="{406A3BEF-289D-4B7D-BA8F-5BE6DABEFF57}"/>
              </a:ext>
            </a:extLst>
          </p:cNvPr>
          <p:cNvSpPr/>
          <p:nvPr/>
        </p:nvSpPr>
        <p:spPr>
          <a:xfrm>
            <a:off x="6037331" y="2622246"/>
            <a:ext cx="174489" cy="380433"/>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16">
            <a:extLst>
              <a:ext uri="{FF2B5EF4-FFF2-40B4-BE49-F238E27FC236}">
                <a16:creationId xmlns:a16="http://schemas.microsoft.com/office/drawing/2014/main" id="{BC9A4013-0ACE-4196-A696-1F55BA971F06}"/>
              </a:ext>
            </a:extLst>
          </p:cNvPr>
          <p:cNvSpPr/>
          <p:nvPr/>
        </p:nvSpPr>
        <p:spPr>
          <a:xfrm>
            <a:off x="7307748" y="3183372"/>
            <a:ext cx="345357" cy="22697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TextBox 44">
            <a:extLst>
              <a:ext uri="{FF2B5EF4-FFF2-40B4-BE49-F238E27FC236}">
                <a16:creationId xmlns:a16="http://schemas.microsoft.com/office/drawing/2014/main" id="{E7DC1301-BAF1-43BC-A8FA-D1BD60856768}"/>
              </a:ext>
            </a:extLst>
          </p:cNvPr>
          <p:cNvSpPr txBox="1"/>
          <p:nvPr/>
        </p:nvSpPr>
        <p:spPr>
          <a:xfrm>
            <a:off x="846386" y="931957"/>
            <a:ext cx="3559745" cy="246221"/>
          </a:xfrm>
          <a:prstGeom prst="rect">
            <a:avLst/>
          </a:prstGeom>
          <a:noFill/>
        </p:spPr>
        <p:txBody>
          <a:bodyPr wrap="square" lIns="36000" tIns="0" rIns="36000" bIns="0" rtlCol="0">
            <a:spAutoFit/>
          </a:bodyPr>
          <a:lstStyle/>
          <a:p>
            <a:r>
              <a:rPr lang="en-US" altLang="ko-KR" sz="1600" b="1" dirty="0">
                <a:solidFill>
                  <a:schemeClr val="accent4"/>
                </a:solidFill>
                <a:cs typeface="Arial" pitchFamily="34" charset="0"/>
              </a:rPr>
              <a:t>Installation of More Efficient Lamps</a:t>
            </a:r>
            <a:endParaRPr lang="ko-KR" altLang="en-US" sz="1600" b="1" dirty="0">
              <a:solidFill>
                <a:schemeClr val="accent4"/>
              </a:solidFill>
              <a:cs typeface="Arial" pitchFamily="34" charset="0"/>
            </a:endParaRPr>
          </a:p>
        </p:txBody>
      </p:sp>
      <p:sp>
        <p:nvSpPr>
          <p:cNvPr id="47" name="TextBox 46">
            <a:extLst>
              <a:ext uri="{FF2B5EF4-FFF2-40B4-BE49-F238E27FC236}">
                <a16:creationId xmlns:a16="http://schemas.microsoft.com/office/drawing/2014/main" id="{23DDB938-D27E-471E-AF1A-775B3C0E427C}"/>
              </a:ext>
            </a:extLst>
          </p:cNvPr>
          <p:cNvSpPr txBox="1"/>
          <p:nvPr/>
        </p:nvSpPr>
        <p:spPr>
          <a:xfrm>
            <a:off x="6248653" y="891504"/>
            <a:ext cx="5935520" cy="246221"/>
          </a:xfrm>
          <a:prstGeom prst="rect">
            <a:avLst/>
          </a:prstGeom>
          <a:noFill/>
        </p:spPr>
        <p:txBody>
          <a:bodyPr wrap="square" lIns="36000" tIns="0" rIns="36000" bIns="0" rtlCol="0">
            <a:spAutoFit/>
          </a:bodyPr>
          <a:lstStyle/>
          <a:p>
            <a:r>
              <a:rPr lang="en-US" altLang="ko-KR" sz="1600" b="1" dirty="0">
                <a:solidFill>
                  <a:schemeClr val="accent4"/>
                </a:solidFill>
                <a:cs typeface="Arial" pitchFamily="34" charset="0"/>
              </a:rPr>
              <a:t>Installation of Automatic Thermostat</a:t>
            </a:r>
            <a:endParaRPr lang="ko-KR" altLang="en-US" sz="1600" b="1" dirty="0">
              <a:solidFill>
                <a:schemeClr val="accent4"/>
              </a:solidFill>
              <a:cs typeface="Arial" pitchFamily="34" charset="0"/>
            </a:endParaRPr>
          </a:p>
        </p:txBody>
      </p:sp>
      <p:sp>
        <p:nvSpPr>
          <p:cNvPr id="48" name="TextBox 47">
            <a:extLst>
              <a:ext uri="{FF2B5EF4-FFF2-40B4-BE49-F238E27FC236}">
                <a16:creationId xmlns:a16="http://schemas.microsoft.com/office/drawing/2014/main" id="{C9B6F567-07C9-489A-80C8-FCB8EDF10EB5}"/>
              </a:ext>
            </a:extLst>
          </p:cNvPr>
          <p:cNvSpPr txBox="1"/>
          <p:nvPr/>
        </p:nvSpPr>
        <p:spPr>
          <a:xfrm>
            <a:off x="6103427" y="1257112"/>
            <a:ext cx="5920846" cy="646331"/>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replacement of the building thermostats with automatic / programmable thermostats will provide the possibility of optimal management of the heating unit of the building, thus achieving the ideal heating conditions with parallel energy / fuel savings.</a:t>
            </a:r>
            <a:endParaRPr lang="ko-KR" altLang="en-US"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pic>
        <p:nvPicPr>
          <p:cNvPr id="37" name="Εικόνα 36">
            <a:extLst>
              <a:ext uri="{FF2B5EF4-FFF2-40B4-BE49-F238E27FC236}">
                <a16:creationId xmlns:a16="http://schemas.microsoft.com/office/drawing/2014/main" id="{450C4382-9C67-4815-A2D1-D2F5ABAB4A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1701" y="2693"/>
            <a:ext cx="2929569" cy="874716"/>
          </a:xfrm>
          <a:prstGeom prst="rect">
            <a:avLst/>
          </a:prstGeom>
          <a:noFill/>
        </p:spPr>
      </p:pic>
    </p:spTree>
    <p:extLst>
      <p:ext uri="{BB962C8B-B14F-4D97-AF65-F5344CB8AC3E}">
        <p14:creationId xmlns:p14="http://schemas.microsoft.com/office/powerpoint/2010/main" val="321767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9B783E-89D3-46EE-A2A3-F15FB4873713}"/>
              </a:ext>
            </a:extLst>
          </p:cNvPr>
          <p:cNvSpPr txBox="1"/>
          <p:nvPr/>
        </p:nvSpPr>
        <p:spPr>
          <a:xfrm>
            <a:off x="504619" y="1397669"/>
            <a:ext cx="4577253" cy="1569660"/>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Improving insulation refers to both the insulation of the building as a whole in order to reduce heat loss to the surrounding area and the individual systems of the building that show increased losses such as heating pipes.</a:t>
            </a:r>
          </a:p>
          <a:p>
            <a:pPr algn="just"/>
            <a:endPar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endParaRPr>
          </a:p>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Also, in case of thermal facade installation, the building will benefit from the aesthetic improvement that it will present, while depending on the thermal insulation material that will be selected, the shell can now also function as sound insulation.</a:t>
            </a:r>
            <a:endParaRPr lang="ko-KR" altLang="en-US"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nvGrpSpPr>
          <p:cNvPr id="12" name="Group 11">
            <a:extLst>
              <a:ext uri="{FF2B5EF4-FFF2-40B4-BE49-F238E27FC236}">
                <a16:creationId xmlns:a16="http://schemas.microsoft.com/office/drawing/2014/main" id="{41508AEC-1284-4A65-AF0D-B0407DA61820}"/>
              </a:ext>
            </a:extLst>
          </p:cNvPr>
          <p:cNvGrpSpPr/>
          <p:nvPr/>
        </p:nvGrpSpPr>
        <p:grpSpPr>
          <a:xfrm>
            <a:off x="7169564" y="2452007"/>
            <a:ext cx="4184273" cy="1740454"/>
            <a:chOff x="6440400" y="2781880"/>
            <a:chExt cx="2092038" cy="1241150"/>
          </a:xfrm>
        </p:grpSpPr>
        <p:sp>
          <p:nvSpPr>
            <p:cNvPr id="13" name="TextBox 12">
              <a:extLst>
                <a:ext uri="{FF2B5EF4-FFF2-40B4-BE49-F238E27FC236}">
                  <a16:creationId xmlns:a16="http://schemas.microsoft.com/office/drawing/2014/main" id="{FDB0FBC9-43BC-41C4-9482-D81655E8AFF8}"/>
                </a:ext>
              </a:extLst>
            </p:cNvPr>
            <p:cNvSpPr txBox="1"/>
            <p:nvPr/>
          </p:nvSpPr>
          <p:spPr>
            <a:xfrm>
              <a:off x="6440400" y="2985982"/>
              <a:ext cx="2084242" cy="103704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Improving the energy footprint of the building,</a:t>
              </a:r>
            </a:p>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Reduction of electricity consumption costs,</a:t>
              </a:r>
            </a:p>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Ability to apply them anywhere regardless of the location of the building,</a:t>
              </a:r>
            </a:p>
            <a:p>
              <a:pPr marL="1714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Low unit maintenance costs.</a:t>
              </a:r>
              <a:endParaRPr lang="el-GR" altLang="ko-KR" sz="1200" dirty="0">
                <a:solidFill>
                  <a:schemeClr val="tx1">
                    <a:lumMod val="75000"/>
                    <a:lumOff val="25000"/>
                  </a:schemeClr>
                </a:solidFill>
                <a:cs typeface="Adobe Devanagari" panose="02040503050201020203" pitchFamily="18" charset="0"/>
              </a:endParaRPr>
            </a:p>
          </p:txBody>
        </p:sp>
        <p:sp>
          <p:nvSpPr>
            <p:cNvPr id="14" name="TextBox 13">
              <a:extLst>
                <a:ext uri="{FF2B5EF4-FFF2-40B4-BE49-F238E27FC236}">
                  <a16:creationId xmlns:a16="http://schemas.microsoft.com/office/drawing/2014/main" id="{114F9F18-2C37-447C-8970-B628BAEA7A66}"/>
                </a:ext>
              </a:extLst>
            </p:cNvPr>
            <p:cNvSpPr txBox="1"/>
            <p:nvPr/>
          </p:nvSpPr>
          <p:spPr>
            <a:xfrm>
              <a:off x="6441999" y="2781880"/>
              <a:ext cx="2090439" cy="219482"/>
            </a:xfrm>
            <a:prstGeom prst="rect">
              <a:avLst/>
            </a:prstGeom>
            <a:noFill/>
          </p:spPr>
          <p:txBody>
            <a:bodyPr wrap="square" rtlCol="0">
              <a:spAutoFit/>
            </a:bodyPr>
            <a:lstStyle/>
            <a:p>
              <a:r>
                <a:rPr lang="en-US" altLang="ko-KR" sz="1400" b="1" dirty="0">
                  <a:solidFill>
                    <a:schemeClr val="accent4"/>
                  </a:solidFill>
                  <a:cs typeface="Arial" pitchFamily="34" charset="0"/>
                </a:rPr>
                <a:t>The advantages of photovoltaic panels are:</a:t>
              </a:r>
              <a:endParaRPr lang="ko-KR" altLang="en-US" sz="1400" b="1" dirty="0">
                <a:solidFill>
                  <a:schemeClr val="accent4"/>
                </a:solidFill>
                <a:cs typeface="Arial" pitchFamily="34" charset="0"/>
              </a:endParaRPr>
            </a:p>
          </p:txBody>
        </p:sp>
      </p:grpSp>
      <p:sp>
        <p:nvSpPr>
          <p:cNvPr id="18" name="Oval 17">
            <a:extLst>
              <a:ext uri="{FF2B5EF4-FFF2-40B4-BE49-F238E27FC236}">
                <a16:creationId xmlns:a16="http://schemas.microsoft.com/office/drawing/2014/main" id="{1237CEB4-0394-447C-A5AE-58C69F24CEB1}"/>
              </a:ext>
            </a:extLst>
          </p:cNvPr>
          <p:cNvSpPr/>
          <p:nvPr/>
        </p:nvSpPr>
        <p:spPr>
          <a:xfrm>
            <a:off x="5145270" y="3410346"/>
            <a:ext cx="1950793" cy="195079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8">
            <a:extLst>
              <a:ext uri="{FF2B5EF4-FFF2-40B4-BE49-F238E27FC236}">
                <a16:creationId xmlns:a16="http://schemas.microsoft.com/office/drawing/2014/main" id="{27B1438B-F4DA-427D-BBFE-71F8BCE23599}"/>
              </a:ext>
            </a:extLst>
          </p:cNvPr>
          <p:cNvGrpSpPr/>
          <p:nvPr/>
        </p:nvGrpSpPr>
        <p:grpSpPr>
          <a:xfrm>
            <a:off x="5323605" y="3588480"/>
            <a:ext cx="1605194" cy="2473012"/>
            <a:chOff x="3145556" y="2276871"/>
            <a:chExt cx="2025750" cy="3120934"/>
          </a:xfrm>
        </p:grpSpPr>
        <p:sp>
          <p:nvSpPr>
            <p:cNvPr id="20" name="Freeform 14">
              <a:extLst>
                <a:ext uri="{FF2B5EF4-FFF2-40B4-BE49-F238E27FC236}">
                  <a16:creationId xmlns:a16="http://schemas.microsoft.com/office/drawing/2014/main" id="{2FE13133-217D-40B5-B832-3D6E3E64A2B6}"/>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Rounded Rectangle 10">
              <a:extLst>
                <a:ext uri="{FF2B5EF4-FFF2-40B4-BE49-F238E27FC236}">
                  <a16:creationId xmlns:a16="http://schemas.microsoft.com/office/drawing/2014/main" id="{126A4BCC-9F16-41B0-BBB5-721D0D74CE59}"/>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ed Rectangle 10">
              <a:extLst>
                <a:ext uri="{FF2B5EF4-FFF2-40B4-BE49-F238E27FC236}">
                  <a16:creationId xmlns:a16="http://schemas.microsoft.com/office/drawing/2014/main" id="{53D94935-860E-4667-AE0D-8C0E2A731251}"/>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23" name="Straight Connector 22">
              <a:extLst>
                <a:ext uri="{FF2B5EF4-FFF2-40B4-BE49-F238E27FC236}">
                  <a16:creationId xmlns:a16="http://schemas.microsoft.com/office/drawing/2014/main" id="{16CC6FF1-9D6E-4DBB-BCE8-D41B59054219}"/>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F8F78F-096F-4A50-BB15-79680E718C9B}"/>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298E3E-FAB3-4F0A-9FC6-BEFE8BC2CB00}"/>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AEA23BC-CA01-4092-8B60-A1FE8499C247}"/>
                </a:ext>
              </a:extLst>
            </p:cNvPr>
            <p:cNvGrpSpPr/>
            <p:nvPr/>
          </p:nvGrpSpPr>
          <p:grpSpPr>
            <a:xfrm>
              <a:off x="3962028" y="3275459"/>
              <a:ext cx="397074" cy="288031"/>
              <a:chOff x="3981078" y="3284984"/>
              <a:chExt cx="397074" cy="288031"/>
            </a:xfrm>
          </p:grpSpPr>
          <p:sp>
            <p:nvSpPr>
              <p:cNvPr id="27" name="Rounded Rectangle 65">
                <a:extLst>
                  <a:ext uri="{FF2B5EF4-FFF2-40B4-BE49-F238E27FC236}">
                    <a16:creationId xmlns:a16="http://schemas.microsoft.com/office/drawing/2014/main" id="{8318833C-F74B-44CC-AFAC-BA409D959412}"/>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ounded Rectangle 66">
                <a:extLst>
                  <a:ext uri="{FF2B5EF4-FFF2-40B4-BE49-F238E27FC236}">
                    <a16:creationId xmlns:a16="http://schemas.microsoft.com/office/drawing/2014/main" id="{B7A887F2-CDFE-4717-ACC2-24028CB2E33E}"/>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67">
                <a:extLst>
                  <a:ext uri="{FF2B5EF4-FFF2-40B4-BE49-F238E27FC236}">
                    <a16:creationId xmlns:a16="http://schemas.microsoft.com/office/drawing/2014/main" id="{95278F8B-A2CB-4B4B-A1C1-93824CBA4C1E}"/>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Oval 29">
            <a:extLst>
              <a:ext uri="{FF2B5EF4-FFF2-40B4-BE49-F238E27FC236}">
                <a16:creationId xmlns:a16="http://schemas.microsoft.com/office/drawing/2014/main" id="{E4917E6F-E7C3-4C20-B6C4-A97746575DDC}"/>
              </a:ext>
            </a:extLst>
          </p:cNvPr>
          <p:cNvSpPr/>
          <p:nvPr/>
        </p:nvSpPr>
        <p:spPr>
          <a:xfrm>
            <a:off x="6055255" y="3341817"/>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CED291FC-2949-42BF-9D15-A0D19312B765}"/>
              </a:ext>
            </a:extLst>
          </p:cNvPr>
          <p:cNvSpPr/>
          <p:nvPr/>
        </p:nvSpPr>
        <p:spPr>
          <a:xfrm>
            <a:off x="7025117"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6950F9D1-149F-4C76-82AE-A4650FDFA9B1}"/>
              </a:ext>
            </a:extLst>
          </p:cNvPr>
          <p:cNvSpPr/>
          <p:nvPr/>
        </p:nvSpPr>
        <p:spPr>
          <a:xfrm>
            <a:off x="5081872" y="4309418"/>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id="{DC9CA3ED-31A1-442B-8D6C-CF888084CDD0}"/>
              </a:ext>
            </a:extLst>
          </p:cNvPr>
          <p:cNvSpPr/>
          <p:nvPr/>
        </p:nvSpPr>
        <p:spPr>
          <a:xfrm>
            <a:off x="6798680"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id="{2872221A-2E21-47F2-BFA1-96D6A45C2DBC}"/>
              </a:ext>
            </a:extLst>
          </p:cNvPr>
          <p:cNvSpPr/>
          <p:nvPr/>
        </p:nvSpPr>
        <p:spPr>
          <a:xfrm>
            <a:off x="5328135" y="3663040"/>
            <a:ext cx="141891" cy="1418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ounded Rectangle 32">
            <a:extLst>
              <a:ext uri="{FF2B5EF4-FFF2-40B4-BE49-F238E27FC236}">
                <a16:creationId xmlns:a16="http://schemas.microsoft.com/office/drawing/2014/main" id="{25A99915-E98C-4893-99AF-045EEBA79713}"/>
              </a:ext>
            </a:extLst>
          </p:cNvPr>
          <p:cNvSpPr/>
          <p:nvPr/>
        </p:nvSpPr>
        <p:spPr>
          <a:xfrm>
            <a:off x="4264833" y="4229667"/>
            <a:ext cx="282720" cy="28272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TextBox 44">
            <a:extLst>
              <a:ext uri="{FF2B5EF4-FFF2-40B4-BE49-F238E27FC236}">
                <a16:creationId xmlns:a16="http://schemas.microsoft.com/office/drawing/2014/main" id="{E7DC1301-BAF1-43BC-A8FA-D1BD60856768}"/>
              </a:ext>
            </a:extLst>
          </p:cNvPr>
          <p:cNvSpPr txBox="1"/>
          <p:nvPr/>
        </p:nvSpPr>
        <p:spPr>
          <a:xfrm>
            <a:off x="504619" y="1002626"/>
            <a:ext cx="6774431"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Improvement of Thermal Insulation</a:t>
            </a:r>
            <a:endParaRPr lang="ko-KR" altLang="en-US" b="1" dirty="0">
              <a:solidFill>
                <a:schemeClr val="accent4"/>
              </a:solidFill>
              <a:cs typeface="Arial" pitchFamily="34" charset="0"/>
            </a:endParaRPr>
          </a:p>
        </p:txBody>
      </p:sp>
      <p:sp>
        <p:nvSpPr>
          <p:cNvPr id="47" name="TextBox 46">
            <a:extLst>
              <a:ext uri="{FF2B5EF4-FFF2-40B4-BE49-F238E27FC236}">
                <a16:creationId xmlns:a16="http://schemas.microsoft.com/office/drawing/2014/main" id="{23DDB938-D27E-471E-AF1A-775B3C0E427C}"/>
              </a:ext>
            </a:extLst>
          </p:cNvPr>
          <p:cNvSpPr txBox="1"/>
          <p:nvPr/>
        </p:nvSpPr>
        <p:spPr>
          <a:xfrm>
            <a:off x="6164451" y="1002626"/>
            <a:ext cx="5935520"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Installation of photovoltaic panels</a:t>
            </a:r>
            <a:endParaRPr lang="ko-KR" altLang="en-US" b="1" dirty="0">
              <a:solidFill>
                <a:schemeClr val="accent4"/>
              </a:solidFill>
              <a:cs typeface="Arial" pitchFamily="34" charset="0"/>
            </a:endParaRPr>
          </a:p>
        </p:txBody>
      </p:sp>
      <p:sp>
        <p:nvSpPr>
          <p:cNvPr id="48" name="TextBox 47">
            <a:extLst>
              <a:ext uri="{FF2B5EF4-FFF2-40B4-BE49-F238E27FC236}">
                <a16:creationId xmlns:a16="http://schemas.microsoft.com/office/drawing/2014/main" id="{C9B6F567-07C9-489A-80C8-FCB8EDF10EB5}"/>
              </a:ext>
            </a:extLst>
          </p:cNvPr>
          <p:cNvSpPr txBox="1"/>
          <p:nvPr/>
        </p:nvSpPr>
        <p:spPr>
          <a:xfrm>
            <a:off x="6091334" y="1402928"/>
            <a:ext cx="5920846" cy="461665"/>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installation of photovoltaic panels in large buildings, such as schools, is an excellent solution to improve their energy profile by providing a number of advantages such as:</a:t>
            </a:r>
            <a:endParaRPr lang="el-GR" altLang="ko-KR" sz="1200" dirty="0">
              <a:solidFill>
                <a:schemeClr val="tx1">
                  <a:lumMod val="75000"/>
                  <a:lumOff val="25000"/>
                </a:schemeClr>
              </a:solidFill>
              <a:cs typeface="Adobe Devanagari" panose="02040503050201020203" pitchFamily="18" charset="0"/>
            </a:endParaRPr>
          </a:p>
        </p:txBody>
      </p:sp>
      <p:sp>
        <p:nvSpPr>
          <p:cNvPr id="38" name="Freeform: Shape 152">
            <a:extLst>
              <a:ext uri="{FF2B5EF4-FFF2-40B4-BE49-F238E27FC236}">
                <a16:creationId xmlns:a16="http://schemas.microsoft.com/office/drawing/2014/main" id="{CF4D1199-8C10-4158-BAD6-C8B4382EA3DB}"/>
              </a:ext>
            </a:extLst>
          </p:cNvPr>
          <p:cNvSpPr/>
          <p:nvPr/>
        </p:nvSpPr>
        <p:spPr>
          <a:xfrm>
            <a:off x="284070" y="3903806"/>
            <a:ext cx="2156447" cy="2212261"/>
          </a:xfrm>
          <a:custGeom>
            <a:avLst/>
            <a:gdLst>
              <a:gd name="connsiteX0" fmla="*/ 6090801 w 6684977"/>
              <a:gd name="connsiteY0" fmla="*/ 3171825 h 6858000"/>
              <a:gd name="connsiteX1" fmla="*/ 6125406 w 6684977"/>
              <a:gd name="connsiteY1" fmla="*/ 3171039 h 6858000"/>
              <a:gd name="connsiteX2" fmla="*/ 6556390 w 6684977"/>
              <a:gd name="connsiteY2" fmla="*/ 3171039 h 6858000"/>
              <a:gd name="connsiteX3" fmla="*/ 6613802 w 6684977"/>
              <a:gd name="connsiteY3" fmla="*/ 3160028 h 6858000"/>
              <a:gd name="connsiteX4" fmla="*/ 6689303 w 6684977"/>
              <a:gd name="connsiteY4" fmla="*/ 3050709 h 6858000"/>
              <a:gd name="connsiteX5" fmla="*/ 6689303 w 6684977"/>
              <a:gd name="connsiteY5" fmla="*/ 2997229 h 6858000"/>
              <a:gd name="connsiteX6" fmla="*/ 6663350 w 6684977"/>
              <a:gd name="connsiteY6" fmla="*/ 2922515 h 6858000"/>
              <a:gd name="connsiteX7" fmla="*/ 6544593 w 6684977"/>
              <a:gd name="connsiteY7" fmla="*/ 2871394 h 6858000"/>
              <a:gd name="connsiteX8" fmla="*/ 6108103 w 6684977"/>
              <a:gd name="connsiteY8" fmla="*/ 2871394 h 6858000"/>
              <a:gd name="connsiteX9" fmla="*/ 6044399 w 6684977"/>
              <a:gd name="connsiteY9" fmla="*/ 2809264 h 6858000"/>
              <a:gd name="connsiteX10" fmla="*/ 6038894 w 6684977"/>
              <a:gd name="connsiteY10" fmla="*/ 2600850 h 6858000"/>
              <a:gd name="connsiteX11" fmla="*/ 6017659 w 6684977"/>
              <a:gd name="connsiteY11" fmla="*/ 2550515 h 6858000"/>
              <a:gd name="connsiteX12" fmla="*/ 5952383 w 6684977"/>
              <a:gd name="connsiteY12" fmla="*/ 2534786 h 6858000"/>
              <a:gd name="connsiteX13" fmla="*/ 5887892 w 6684977"/>
              <a:gd name="connsiteY13" fmla="*/ 2584334 h 6858000"/>
              <a:gd name="connsiteX14" fmla="*/ 5882387 w 6684977"/>
              <a:gd name="connsiteY14" fmla="*/ 2637813 h 6858000"/>
              <a:gd name="connsiteX15" fmla="*/ 5835985 w 6684977"/>
              <a:gd name="connsiteY15" fmla="*/ 2684215 h 6858000"/>
              <a:gd name="connsiteX16" fmla="*/ 5798235 w 6684977"/>
              <a:gd name="connsiteY16" fmla="*/ 2685001 h 6858000"/>
              <a:gd name="connsiteX17" fmla="*/ 5390845 w 6684977"/>
              <a:gd name="connsiteY17" fmla="*/ 2685001 h 6858000"/>
              <a:gd name="connsiteX18" fmla="*/ 5148612 w 6684977"/>
              <a:gd name="connsiteY18" fmla="*/ 2928020 h 6858000"/>
              <a:gd name="connsiteX19" fmla="*/ 5148612 w 6684977"/>
              <a:gd name="connsiteY19" fmla="*/ 3134075 h 6858000"/>
              <a:gd name="connsiteX20" fmla="*/ 5084122 w 6684977"/>
              <a:gd name="connsiteY20" fmla="*/ 3198565 h 6858000"/>
              <a:gd name="connsiteX21" fmla="*/ 4826947 w 6684977"/>
              <a:gd name="connsiteY21" fmla="*/ 3198565 h 6858000"/>
              <a:gd name="connsiteX22" fmla="*/ 4765603 w 6684977"/>
              <a:gd name="connsiteY22" fmla="*/ 3205643 h 6858000"/>
              <a:gd name="connsiteX23" fmla="*/ 4482474 w 6684977"/>
              <a:gd name="connsiteY23" fmla="*/ 3557194 h 6858000"/>
              <a:gd name="connsiteX24" fmla="*/ 4484047 w 6684977"/>
              <a:gd name="connsiteY24" fmla="*/ 5683804 h 6858000"/>
              <a:gd name="connsiteX25" fmla="*/ 4479328 w 6684977"/>
              <a:gd name="connsiteY25" fmla="*/ 5865478 h 6858000"/>
              <a:gd name="connsiteX26" fmla="*/ 4317316 w 6684977"/>
              <a:gd name="connsiteY26" fmla="*/ 6021198 h 6858000"/>
              <a:gd name="connsiteX27" fmla="*/ 4311811 w 6684977"/>
              <a:gd name="connsiteY27" fmla="*/ 6021198 h 6858000"/>
              <a:gd name="connsiteX28" fmla="*/ 3856445 w 6684977"/>
              <a:gd name="connsiteY28" fmla="*/ 6021198 h 6858000"/>
              <a:gd name="connsiteX29" fmla="*/ 3774653 w 6684977"/>
              <a:gd name="connsiteY29" fmla="*/ 6009401 h 6858000"/>
              <a:gd name="connsiteX30" fmla="*/ 3695220 w 6684977"/>
              <a:gd name="connsiteY30" fmla="*/ 5926822 h 6858000"/>
              <a:gd name="connsiteX31" fmla="*/ 3685782 w 6684977"/>
              <a:gd name="connsiteY31" fmla="*/ 5839524 h 6858000"/>
              <a:gd name="connsiteX32" fmla="*/ 3680277 w 6684977"/>
              <a:gd name="connsiteY32" fmla="*/ 3849760 h 6858000"/>
              <a:gd name="connsiteX33" fmla="*/ 3557588 w 6684977"/>
              <a:gd name="connsiteY33" fmla="*/ 3591799 h 6858000"/>
              <a:gd name="connsiteX34" fmla="*/ 3363330 w 6684977"/>
              <a:gd name="connsiteY34" fmla="*/ 3508433 h 6858000"/>
              <a:gd name="connsiteX35" fmla="*/ 3316142 w 6684977"/>
              <a:gd name="connsiteY35" fmla="*/ 3458886 h 6858000"/>
              <a:gd name="connsiteX36" fmla="*/ 3315356 w 6684977"/>
              <a:gd name="connsiteY36" fmla="*/ 3410911 h 6858000"/>
              <a:gd name="connsiteX37" fmla="*/ 3316142 w 6684977"/>
              <a:gd name="connsiteY37" fmla="*/ 567043 h 6858000"/>
              <a:gd name="connsiteX38" fmla="*/ 3247719 w 6684977"/>
              <a:gd name="connsiteY38" fmla="*/ 287061 h 6858000"/>
              <a:gd name="connsiteX39" fmla="*/ 2783703 w 6684977"/>
              <a:gd name="connsiteY39" fmla="*/ 0 h 6858000"/>
              <a:gd name="connsiteX40" fmla="*/ 820679 w 6684977"/>
              <a:gd name="connsiteY40" fmla="*/ 0 h 6858000"/>
              <a:gd name="connsiteX41" fmla="*/ 573728 w 6684977"/>
              <a:gd name="connsiteY41" fmla="*/ 61344 h 6858000"/>
              <a:gd name="connsiteX42" fmla="*/ 286668 w 6684977"/>
              <a:gd name="connsiteY42" fmla="*/ 544236 h 6858000"/>
              <a:gd name="connsiteX43" fmla="*/ 285881 w 6684977"/>
              <a:gd name="connsiteY43" fmla="*/ 6237477 h 6858000"/>
              <a:gd name="connsiteX44" fmla="*/ 285095 w 6684977"/>
              <a:gd name="connsiteY44" fmla="*/ 6290957 h 6858000"/>
              <a:gd name="connsiteX45" fmla="*/ 239479 w 6684977"/>
              <a:gd name="connsiteY45" fmla="*/ 6335785 h 6858000"/>
              <a:gd name="connsiteX46" fmla="*/ 161619 w 6684977"/>
              <a:gd name="connsiteY46" fmla="*/ 6336572 h 6858000"/>
              <a:gd name="connsiteX47" fmla="*/ 9831 w 6684977"/>
              <a:gd name="connsiteY47" fmla="*/ 6464766 h 6858000"/>
              <a:gd name="connsiteX48" fmla="*/ 9044 w 6684977"/>
              <a:gd name="connsiteY48" fmla="*/ 6737671 h 6858000"/>
              <a:gd name="connsiteX49" fmla="*/ 133306 w 6684977"/>
              <a:gd name="connsiteY49" fmla="*/ 6856427 h 6858000"/>
              <a:gd name="connsiteX50" fmla="*/ 143530 w 6684977"/>
              <a:gd name="connsiteY50" fmla="*/ 6858787 h 6858000"/>
              <a:gd name="connsiteX51" fmla="*/ 3459279 w 6684977"/>
              <a:gd name="connsiteY51" fmla="*/ 6858787 h 6858000"/>
              <a:gd name="connsiteX52" fmla="*/ 3587474 w 6684977"/>
              <a:gd name="connsiteY52" fmla="*/ 6765983 h 6858000"/>
              <a:gd name="connsiteX53" fmla="*/ 3600057 w 6684977"/>
              <a:gd name="connsiteY53" fmla="*/ 6727447 h 6858000"/>
              <a:gd name="connsiteX54" fmla="*/ 3600057 w 6684977"/>
              <a:gd name="connsiteY54" fmla="*/ 6480496 h 6858000"/>
              <a:gd name="connsiteX55" fmla="*/ 3461639 w 6684977"/>
              <a:gd name="connsiteY55" fmla="*/ 6338145 h 6858000"/>
              <a:gd name="connsiteX56" fmla="*/ 3394789 w 6684977"/>
              <a:gd name="connsiteY56" fmla="*/ 6335785 h 6858000"/>
              <a:gd name="connsiteX57" fmla="*/ 3316929 w 6684977"/>
              <a:gd name="connsiteY57" fmla="*/ 6257139 h 6858000"/>
              <a:gd name="connsiteX58" fmla="*/ 3316929 w 6684977"/>
              <a:gd name="connsiteY58" fmla="*/ 3857625 h 6858000"/>
              <a:gd name="connsiteX59" fmla="*/ 3317715 w 6684977"/>
              <a:gd name="connsiteY59" fmla="*/ 3823021 h 6858000"/>
              <a:gd name="connsiteX60" fmla="*/ 3364117 w 6684977"/>
              <a:gd name="connsiteY60" fmla="*/ 3802572 h 6858000"/>
              <a:gd name="connsiteX61" fmla="*/ 3407372 w 6684977"/>
              <a:gd name="connsiteY61" fmla="*/ 3874141 h 6858000"/>
              <a:gd name="connsiteX62" fmla="*/ 3418383 w 6684977"/>
              <a:gd name="connsiteY62" fmla="*/ 3991325 h 6858000"/>
              <a:gd name="connsiteX63" fmla="*/ 3418383 w 6684977"/>
              <a:gd name="connsiteY63" fmla="*/ 5925250 h 6858000"/>
              <a:gd name="connsiteX64" fmla="*/ 3781731 w 6684977"/>
              <a:gd name="connsiteY64" fmla="*/ 6288597 h 6858000"/>
              <a:gd name="connsiteX65" fmla="*/ 4389671 w 6684977"/>
              <a:gd name="connsiteY65" fmla="*/ 6288597 h 6858000"/>
              <a:gd name="connsiteX66" fmla="*/ 4542246 w 6684977"/>
              <a:gd name="connsiteY66" fmla="*/ 6253993 h 6858000"/>
              <a:gd name="connsiteX67" fmla="*/ 4745941 w 6684977"/>
              <a:gd name="connsiteY67" fmla="*/ 5933114 h 6858000"/>
              <a:gd name="connsiteX68" fmla="*/ 4746727 w 6684977"/>
              <a:gd name="connsiteY68" fmla="*/ 3670446 h 6858000"/>
              <a:gd name="connsiteX69" fmla="*/ 4755378 w 6684977"/>
              <a:gd name="connsiteY69" fmla="*/ 3568991 h 6858000"/>
              <a:gd name="connsiteX70" fmla="*/ 4852901 w 6684977"/>
              <a:gd name="connsiteY70" fmla="*/ 3471469 h 6858000"/>
              <a:gd name="connsiteX71" fmla="*/ 5106143 w 6684977"/>
              <a:gd name="connsiteY71" fmla="*/ 3462032 h 6858000"/>
              <a:gd name="connsiteX72" fmla="*/ 5146253 w 6684977"/>
              <a:gd name="connsiteY72" fmla="*/ 3501355 h 6858000"/>
              <a:gd name="connsiteX73" fmla="*/ 5147826 w 6684977"/>
              <a:gd name="connsiteY73" fmla="*/ 3539106 h 6858000"/>
              <a:gd name="connsiteX74" fmla="*/ 5147826 w 6684977"/>
              <a:gd name="connsiteY74" fmla="*/ 3764035 h 6858000"/>
              <a:gd name="connsiteX75" fmla="*/ 5151758 w 6684977"/>
              <a:gd name="connsiteY75" fmla="*/ 3806505 h 6858000"/>
              <a:gd name="connsiteX76" fmla="*/ 5405001 w 6684977"/>
              <a:gd name="connsiteY76" fmla="*/ 4007054 h 6858000"/>
              <a:gd name="connsiteX77" fmla="*/ 5803740 w 6684977"/>
              <a:gd name="connsiteY77" fmla="*/ 4007054 h 6858000"/>
              <a:gd name="connsiteX78" fmla="*/ 5841491 w 6684977"/>
              <a:gd name="connsiteY78" fmla="*/ 4007841 h 6858000"/>
              <a:gd name="connsiteX79" fmla="*/ 5880814 w 6684977"/>
              <a:gd name="connsiteY79" fmla="*/ 4047164 h 6858000"/>
              <a:gd name="connsiteX80" fmla="*/ 5883174 w 6684977"/>
              <a:gd name="connsiteY80" fmla="*/ 4089633 h 6858000"/>
              <a:gd name="connsiteX81" fmla="*/ 5975190 w 6684977"/>
              <a:gd name="connsiteY81" fmla="*/ 4155697 h 6858000"/>
              <a:gd name="connsiteX82" fmla="*/ 6037321 w 6684977"/>
              <a:gd name="connsiteY82" fmla="*/ 4080982 h 6858000"/>
              <a:gd name="connsiteX83" fmla="*/ 6043613 w 6684977"/>
              <a:gd name="connsiteY83" fmla="*/ 3869422 h 6858000"/>
              <a:gd name="connsiteX84" fmla="*/ 6093947 w 6684977"/>
              <a:gd name="connsiteY84" fmla="*/ 3819088 h 6858000"/>
              <a:gd name="connsiteX85" fmla="*/ 6128552 w 6684977"/>
              <a:gd name="connsiteY85" fmla="*/ 3819088 h 6858000"/>
              <a:gd name="connsiteX86" fmla="*/ 6535942 w 6684977"/>
              <a:gd name="connsiteY86" fmla="*/ 3819088 h 6858000"/>
              <a:gd name="connsiteX87" fmla="*/ 6688517 w 6684977"/>
              <a:gd name="connsiteY87" fmla="*/ 3693253 h 6858000"/>
              <a:gd name="connsiteX88" fmla="*/ 6688517 w 6684977"/>
              <a:gd name="connsiteY88" fmla="*/ 3639773 h 6858000"/>
              <a:gd name="connsiteX89" fmla="*/ 6655485 w 6684977"/>
              <a:gd name="connsiteY89" fmla="*/ 3557981 h 6858000"/>
              <a:gd name="connsiteX90" fmla="*/ 6579984 w 6684977"/>
              <a:gd name="connsiteY90" fmla="*/ 3518657 h 6858000"/>
              <a:gd name="connsiteX91" fmla="*/ 6524145 w 6684977"/>
              <a:gd name="connsiteY91" fmla="*/ 3513152 h 6858000"/>
              <a:gd name="connsiteX92" fmla="*/ 6098666 w 6684977"/>
              <a:gd name="connsiteY92" fmla="*/ 3513152 h 6858000"/>
              <a:gd name="connsiteX93" fmla="*/ 6043613 w 6684977"/>
              <a:gd name="connsiteY93" fmla="*/ 3464391 h 6858000"/>
              <a:gd name="connsiteX94" fmla="*/ 6043613 w 6684977"/>
              <a:gd name="connsiteY94" fmla="*/ 3218227 h 6858000"/>
              <a:gd name="connsiteX95" fmla="*/ 6090801 w 6684977"/>
              <a:gd name="connsiteY95" fmla="*/ 3171825 h 6858000"/>
              <a:gd name="connsiteX96" fmla="*/ 2907965 w 6684977"/>
              <a:gd name="connsiteY96" fmla="*/ 1801012 h 6858000"/>
              <a:gd name="connsiteX97" fmla="*/ 2621691 w 6684977"/>
              <a:gd name="connsiteY97" fmla="*/ 2088859 h 6858000"/>
              <a:gd name="connsiteX98" fmla="*/ 1799832 w 6684977"/>
              <a:gd name="connsiteY98" fmla="*/ 2088859 h 6858000"/>
              <a:gd name="connsiteX99" fmla="*/ 977973 w 6684977"/>
              <a:gd name="connsiteY99" fmla="*/ 2088859 h 6858000"/>
              <a:gd name="connsiteX100" fmla="*/ 699563 w 6684977"/>
              <a:gd name="connsiteY100" fmla="*/ 1849773 h 6858000"/>
              <a:gd name="connsiteX101" fmla="*/ 697204 w 6684977"/>
              <a:gd name="connsiteY101" fmla="*/ 1801798 h 6858000"/>
              <a:gd name="connsiteX102" fmla="*/ 697204 w 6684977"/>
              <a:gd name="connsiteY102" fmla="*/ 717259 h 6858000"/>
              <a:gd name="connsiteX103" fmla="*/ 981905 w 6684977"/>
              <a:gd name="connsiteY103" fmla="*/ 430984 h 6858000"/>
              <a:gd name="connsiteX104" fmla="*/ 2623264 w 6684977"/>
              <a:gd name="connsiteY104" fmla="*/ 430984 h 6858000"/>
              <a:gd name="connsiteX105" fmla="*/ 2908752 w 6684977"/>
              <a:gd name="connsiteY105" fmla="*/ 716472 h 6858000"/>
              <a:gd name="connsiteX106" fmla="*/ 2907965 w 6684977"/>
              <a:gd name="connsiteY106" fmla="*/ 18010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684977" h="6858000">
                <a:moveTo>
                  <a:pt x="6090801" y="3171825"/>
                </a:moveTo>
                <a:cubicBezTo>
                  <a:pt x="6102598" y="3171039"/>
                  <a:pt x="6113609" y="3171039"/>
                  <a:pt x="6125406" y="3171039"/>
                </a:cubicBezTo>
                <a:cubicBezTo>
                  <a:pt x="6269329" y="3171039"/>
                  <a:pt x="6412466" y="3171039"/>
                  <a:pt x="6556390" y="3171039"/>
                </a:cubicBezTo>
                <a:cubicBezTo>
                  <a:pt x="6576052" y="3171039"/>
                  <a:pt x="6594927" y="3167893"/>
                  <a:pt x="6613802" y="3160028"/>
                </a:cubicBezTo>
                <a:cubicBezTo>
                  <a:pt x="6662563" y="3139580"/>
                  <a:pt x="6684585" y="3101043"/>
                  <a:pt x="6689303" y="3050709"/>
                </a:cubicBezTo>
                <a:cubicBezTo>
                  <a:pt x="6689303" y="3032620"/>
                  <a:pt x="6689303" y="3015318"/>
                  <a:pt x="6689303" y="2997229"/>
                </a:cubicBezTo>
                <a:cubicBezTo>
                  <a:pt x="6682225" y="2972062"/>
                  <a:pt x="6684585" y="2943749"/>
                  <a:pt x="6663350" y="2922515"/>
                </a:cubicBezTo>
                <a:cubicBezTo>
                  <a:pt x="6630318" y="2888697"/>
                  <a:pt x="6591781" y="2871394"/>
                  <a:pt x="6544593" y="2871394"/>
                </a:cubicBezTo>
                <a:cubicBezTo>
                  <a:pt x="6399096" y="2872181"/>
                  <a:pt x="6253600" y="2872181"/>
                  <a:pt x="6108103" y="2871394"/>
                </a:cubicBezTo>
                <a:cubicBezTo>
                  <a:pt x="6055410" y="2871394"/>
                  <a:pt x="6043613" y="2860384"/>
                  <a:pt x="6044399" y="2809264"/>
                </a:cubicBezTo>
                <a:cubicBezTo>
                  <a:pt x="6045972" y="2739268"/>
                  <a:pt x="6038108" y="2670059"/>
                  <a:pt x="6038894" y="2600850"/>
                </a:cubicBezTo>
                <a:cubicBezTo>
                  <a:pt x="6038894" y="2580401"/>
                  <a:pt x="6031029" y="2565458"/>
                  <a:pt x="6017659" y="2550515"/>
                </a:cubicBezTo>
                <a:cubicBezTo>
                  <a:pt x="5998784" y="2530067"/>
                  <a:pt x="5975190" y="2534786"/>
                  <a:pt x="5952383" y="2534786"/>
                </a:cubicBezTo>
                <a:cubicBezTo>
                  <a:pt x="5918565" y="2534786"/>
                  <a:pt x="5898117" y="2552088"/>
                  <a:pt x="5887892" y="2584334"/>
                </a:cubicBezTo>
                <a:cubicBezTo>
                  <a:pt x="5882387" y="2601636"/>
                  <a:pt x="5883960" y="2619725"/>
                  <a:pt x="5882387" y="2637813"/>
                </a:cubicBezTo>
                <a:cubicBezTo>
                  <a:pt x="5880027" y="2670845"/>
                  <a:pt x="5868230" y="2681856"/>
                  <a:pt x="5835985" y="2684215"/>
                </a:cubicBezTo>
                <a:cubicBezTo>
                  <a:pt x="5823402" y="2685001"/>
                  <a:pt x="5810818" y="2685001"/>
                  <a:pt x="5798235" y="2685001"/>
                </a:cubicBezTo>
                <a:cubicBezTo>
                  <a:pt x="5662176" y="2685001"/>
                  <a:pt x="5526904" y="2685001"/>
                  <a:pt x="5390845" y="2685001"/>
                </a:cubicBezTo>
                <a:cubicBezTo>
                  <a:pt x="5265796" y="2685001"/>
                  <a:pt x="5149399" y="2802185"/>
                  <a:pt x="5148612" y="2928020"/>
                </a:cubicBezTo>
                <a:cubicBezTo>
                  <a:pt x="5148612" y="2996443"/>
                  <a:pt x="5148612" y="3065652"/>
                  <a:pt x="5148612" y="3134075"/>
                </a:cubicBezTo>
                <a:cubicBezTo>
                  <a:pt x="5147826" y="3187554"/>
                  <a:pt x="5137602" y="3198565"/>
                  <a:pt x="5084122" y="3198565"/>
                </a:cubicBezTo>
                <a:cubicBezTo>
                  <a:pt x="4998397" y="3199351"/>
                  <a:pt x="4912672" y="3198565"/>
                  <a:pt x="4826947" y="3198565"/>
                </a:cubicBezTo>
                <a:cubicBezTo>
                  <a:pt x="4806499" y="3198565"/>
                  <a:pt x="4786051" y="3201711"/>
                  <a:pt x="4765603" y="3205643"/>
                </a:cubicBezTo>
                <a:cubicBezTo>
                  <a:pt x="4593366" y="3239461"/>
                  <a:pt x="4481688" y="3402260"/>
                  <a:pt x="4482474" y="3557194"/>
                </a:cubicBezTo>
                <a:cubicBezTo>
                  <a:pt x="4485620" y="4265802"/>
                  <a:pt x="4484047" y="4974410"/>
                  <a:pt x="4484047" y="5683804"/>
                </a:cubicBezTo>
                <a:cubicBezTo>
                  <a:pt x="4484047" y="5744362"/>
                  <a:pt x="4484047" y="5804920"/>
                  <a:pt x="4479328" y="5865478"/>
                </a:cubicBezTo>
                <a:cubicBezTo>
                  <a:pt x="4470677" y="5976370"/>
                  <a:pt x="4428208" y="6018839"/>
                  <a:pt x="4317316" y="6021198"/>
                </a:cubicBezTo>
                <a:cubicBezTo>
                  <a:pt x="4315743" y="6021198"/>
                  <a:pt x="4313384" y="6021198"/>
                  <a:pt x="4311811" y="6021198"/>
                </a:cubicBezTo>
                <a:cubicBezTo>
                  <a:pt x="4160022" y="6021198"/>
                  <a:pt x="4008234" y="6021198"/>
                  <a:pt x="3856445" y="6021198"/>
                </a:cubicBezTo>
                <a:cubicBezTo>
                  <a:pt x="3828919" y="6021198"/>
                  <a:pt x="3801393" y="6017266"/>
                  <a:pt x="3774653" y="6009401"/>
                </a:cubicBezTo>
                <a:cubicBezTo>
                  <a:pt x="3732184" y="5996818"/>
                  <a:pt x="3706230" y="5969292"/>
                  <a:pt x="3695220" y="5926822"/>
                </a:cubicBezTo>
                <a:cubicBezTo>
                  <a:pt x="3687355" y="5897723"/>
                  <a:pt x="3685782" y="5868624"/>
                  <a:pt x="3685782" y="5839524"/>
                </a:cubicBezTo>
                <a:cubicBezTo>
                  <a:pt x="3683423" y="5176532"/>
                  <a:pt x="3692074" y="4513540"/>
                  <a:pt x="3680277" y="3849760"/>
                </a:cubicBezTo>
                <a:cubicBezTo>
                  <a:pt x="3678704" y="3745160"/>
                  <a:pt x="3635448" y="3660222"/>
                  <a:pt x="3557588" y="3591799"/>
                </a:cubicBezTo>
                <a:cubicBezTo>
                  <a:pt x="3502535" y="3543038"/>
                  <a:pt x="3436472" y="3517871"/>
                  <a:pt x="3363330" y="3508433"/>
                </a:cubicBezTo>
                <a:cubicBezTo>
                  <a:pt x="3328726" y="3503715"/>
                  <a:pt x="3318501" y="3493491"/>
                  <a:pt x="3316142" y="3458886"/>
                </a:cubicBezTo>
                <a:cubicBezTo>
                  <a:pt x="3315356" y="3443156"/>
                  <a:pt x="3315356" y="3426641"/>
                  <a:pt x="3315356" y="3410911"/>
                </a:cubicBezTo>
                <a:cubicBezTo>
                  <a:pt x="3315356" y="2463218"/>
                  <a:pt x="3314569" y="1514737"/>
                  <a:pt x="3316142" y="567043"/>
                </a:cubicBezTo>
                <a:cubicBezTo>
                  <a:pt x="3316142" y="467162"/>
                  <a:pt x="3297267" y="373572"/>
                  <a:pt x="3247719" y="287061"/>
                </a:cubicBezTo>
                <a:cubicBezTo>
                  <a:pt x="3146265" y="107746"/>
                  <a:pt x="2997623" y="0"/>
                  <a:pt x="2783703" y="0"/>
                </a:cubicBezTo>
                <a:cubicBezTo>
                  <a:pt x="2129362" y="0"/>
                  <a:pt x="1475021" y="0"/>
                  <a:pt x="820679" y="0"/>
                </a:cubicBezTo>
                <a:cubicBezTo>
                  <a:pt x="733381" y="0"/>
                  <a:pt x="649229" y="14943"/>
                  <a:pt x="573728" y="61344"/>
                </a:cubicBezTo>
                <a:cubicBezTo>
                  <a:pt x="393627" y="172236"/>
                  <a:pt x="286668" y="328744"/>
                  <a:pt x="286668" y="544236"/>
                </a:cubicBezTo>
                <a:cubicBezTo>
                  <a:pt x="285881" y="2441983"/>
                  <a:pt x="285881" y="4339730"/>
                  <a:pt x="285881" y="6237477"/>
                </a:cubicBezTo>
                <a:cubicBezTo>
                  <a:pt x="285881" y="6255566"/>
                  <a:pt x="286668" y="6272868"/>
                  <a:pt x="285095" y="6290957"/>
                </a:cubicBezTo>
                <a:cubicBezTo>
                  <a:pt x="282735" y="6321629"/>
                  <a:pt x="270938" y="6333426"/>
                  <a:pt x="239479" y="6335785"/>
                </a:cubicBezTo>
                <a:cubicBezTo>
                  <a:pt x="213526" y="6337358"/>
                  <a:pt x="187573" y="6334999"/>
                  <a:pt x="161619" y="6336572"/>
                </a:cubicBezTo>
                <a:cubicBezTo>
                  <a:pt x="73535" y="6343650"/>
                  <a:pt x="20055" y="6391625"/>
                  <a:pt x="9831" y="6464766"/>
                </a:cubicBezTo>
                <a:cubicBezTo>
                  <a:pt x="-3539" y="6555210"/>
                  <a:pt x="-2753" y="6646440"/>
                  <a:pt x="9044" y="6737671"/>
                </a:cubicBezTo>
                <a:cubicBezTo>
                  <a:pt x="18482" y="6809239"/>
                  <a:pt x="61738" y="6851709"/>
                  <a:pt x="133306" y="6856427"/>
                </a:cubicBezTo>
                <a:cubicBezTo>
                  <a:pt x="137239" y="6856427"/>
                  <a:pt x="140385" y="6857214"/>
                  <a:pt x="143530" y="6858787"/>
                </a:cubicBezTo>
                <a:cubicBezTo>
                  <a:pt x="1248518" y="6858787"/>
                  <a:pt x="2354292" y="6858787"/>
                  <a:pt x="3459279" y="6858787"/>
                </a:cubicBezTo>
                <a:cubicBezTo>
                  <a:pt x="3522983" y="6857214"/>
                  <a:pt x="3566239" y="6826542"/>
                  <a:pt x="3587474" y="6765983"/>
                </a:cubicBezTo>
                <a:cubicBezTo>
                  <a:pt x="3592192" y="6753400"/>
                  <a:pt x="3596911" y="6740816"/>
                  <a:pt x="3600057" y="6727447"/>
                </a:cubicBezTo>
                <a:cubicBezTo>
                  <a:pt x="3617359" y="6644868"/>
                  <a:pt x="3618146" y="6562289"/>
                  <a:pt x="3600057" y="6480496"/>
                </a:cubicBezTo>
                <a:cubicBezTo>
                  <a:pt x="3583541" y="6405781"/>
                  <a:pt x="3541858" y="6352301"/>
                  <a:pt x="3461639" y="6338145"/>
                </a:cubicBezTo>
                <a:cubicBezTo>
                  <a:pt x="3439617" y="6334213"/>
                  <a:pt x="3416810" y="6335785"/>
                  <a:pt x="3394789" y="6335785"/>
                </a:cubicBezTo>
                <a:cubicBezTo>
                  <a:pt x="3323220" y="6334999"/>
                  <a:pt x="3317715" y="6329494"/>
                  <a:pt x="3316929" y="6257139"/>
                </a:cubicBezTo>
                <a:cubicBezTo>
                  <a:pt x="3316929" y="5457301"/>
                  <a:pt x="3316929" y="4657463"/>
                  <a:pt x="3316929" y="3857625"/>
                </a:cubicBezTo>
                <a:cubicBezTo>
                  <a:pt x="3316929" y="3845828"/>
                  <a:pt x="3316142" y="3834031"/>
                  <a:pt x="3317715" y="3823021"/>
                </a:cubicBezTo>
                <a:cubicBezTo>
                  <a:pt x="3321647" y="3793135"/>
                  <a:pt x="3339736" y="3785270"/>
                  <a:pt x="3364117" y="3802572"/>
                </a:cubicBezTo>
                <a:cubicBezTo>
                  <a:pt x="3388497" y="3819875"/>
                  <a:pt x="3401081" y="3845828"/>
                  <a:pt x="3407372" y="3874141"/>
                </a:cubicBezTo>
                <a:cubicBezTo>
                  <a:pt x="3416023" y="3912678"/>
                  <a:pt x="3418383" y="3952001"/>
                  <a:pt x="3418383" y="3991325"/>
                </a:cubicBezTo>
                <a:cubicBezTo>
                  <a:pt x="3418383" y="4636228"/>
                  <a:pt x="3418383" y="5280346"/>
                  <a:pt x="3418383" y="5925250"/>
                </a:cubicBezTo>
                <a:cubicBezTo>
                  <a:pt x="3418383" y="6130517"/>
                  <a:pt x="3576463" y="6287811"/>
                  <a:pt x="3781731" y="6288597"/>
                </a:cubicBezTo>
                <a:cubicBezTo>
                  <a:pt x="3984640" y="6288597"/>
                  <a:pt x="4186762" y="6288597"/>
                  <a:pt x="4389671" y="6288597"/>
                </a:cubicBezTo>
                <a:cubicBezTo>
                  <a:pt x="4443151" y="6288597"/>
                  <a:pt x="4495058" y="6278373"/>
                  <a:pt x="4542246" y="6253993"/>
                </a:cubicBezTo>
                <a:cubicBezTo>
                  <a:pt x="4673586" y="6187930"/>
                  <a:pt x="4745154" y="6080183"/>
                  <a:pt x="4745941" y="5933114"/>
                </a:cubicBezTo>
                <a:cubicBezTo>
                  <a:pt x="4747514" y="5178891"/>
                  <a:pt x="4746727" y="4424668"/>
                  <a:pt x="4746727" y="3670446"/>
                </a:cubicBezTo>
                <a:cubicBezTo>
                  <a:pt x="4746727" y="3636628"/>
                  <a:pt x="4749087" y="3602810"/>
                  <a:pt x="4755378" y="3568991"/>
                </a:cubicBezTo>
                <a:cubicBezTo>
                  <a:pt x="4766389" y="3514725"/>
                  <a:pt x="4799421" y="3482480"/>
                  <a:pt x="4852901" y="3471469"/>
                </a:cubicBezTo>
                <a:cubicBezTo>
                  <a:pt x="4937053" y="3454953"/>
                  <a:pt x="5021991" y="3458886"/>
                  <a:pt x="5106143" y="3462032"/>
                </a:cubicBezTo>
                <a:cubicBezTo>
                  <a:pt x="5131310" y="3462818"/>
                  <a:pt x="5142321" y="3476188"/>
                  <a:pt x="5146253" y="3501355"/>
                </a:cubicBezTo>
                <a:cubicBezTo>
                  <a:pt x="5148612" y="3513939"/>
                  <a:pt x="5147826" y="3526522"/>
                  <a:pt x="5147826" y="3539106"/>
                </a:cubicBezTo>
                <a:cubicBezTo>
                  <a:pt x="5147826" y="3613820"/>
                  <a:pt x="5147826" y="3689321"/>
                  <a:pt x="5147826" y="3764035"/>
                </a:cubicBezTo>
                <a:cubicBezTo>
                  <a:pt x="5147826" y="3778192"/>
                  <a:pt x="5148612" y="3792348"/>
                  <a:pt x="5151758" y="3806505"/>
                </a:cubicBezTo>
                <a:cubicBezTo>
                  <a:pt x="5179285" y="3923688"/>
                  <a:pt x="5283885" y="4006268"/>
                  <a:pt x="5405001" y="4007054"/>
                </a:cubicBezTo>
                <a:cubicBezTo>
                  <a:pt x="5537914" y="4007054"/>
                  <a:pt x="5670827" y="4007054"/>
                  <a:pt x="5803740" y="4007054"/>
                </a:cubicBezTo>
                <a:cubicBezTo>
                  <a:pt x="5816324" y="4007054"/>
                  <a:pt x="5828907" y="4006268"/>
                  <a:pt x="5841491" y="4007841"/>
                </a:cubicBezTo>
                <a:cubicBezTo>
                  <a:pt x="5866658" y="4010986"/>
                  <a:pt x="5877668" y="4021997"/>
                  <a:pt x="5880814" y="4047164"/>
                </a:cubicBezTo>
                <a:cubicBezTo>
                  <a:pt x="5882387" y="4061321"/>
                  <a:pt x="5880814" y="4075477"/>
                  <a:pt x="5883174" y="4089633"/>
                </a:cubicBezTo>
                <a:cubicBezTo>
                  <a:pt x="5890252" y="4137608"/>
                  <a:pt x="5920138" y="4158842"/>
                  <a:pt x="5975190" y="4155697"/>
                </a:cubicBezTo>
                <a:cubicBezTo>
                  <a:pt x="6014514" y="4153337"/>
                  <a:pt x="6036535" y="4126597"/>
                  <a:pt x="6037321" y="4080982"/>
                </a:cubicBezTo>
                <a:cubicBezTo>
                  <a:pt x="6038108" y="4010200"/>
                  <a:pt x="6044399" y="3940204"/>
                  <a:pt x="6043613" y="3869422"/>
                </a:cubicBezTo>
                <a:cubicBezTo>
                  <a:pt x="6042826" y="3831672"/>
                  <a:pt x="6056196" y="3820661"/>
                  <a:pt x="6093947" y="3819088"/>
                </a:cubicBezTo>
                <a:cubicBezTo>
                  <a:pt x="6105744" y="3818302"/>
                  <a:pt x="6117541" y="3819088"/>
                  <a:pt x="6128552" y="3819088"/>
                </a:cubicBezTo>
                <a:cubicBezTo>
                  <a:pt x="6264610" y="3819088"/>
                  <a:pt x="6399883" y="3819088"/>
                  <a:pt x="6535942" y="3819088"/>
                </a:cubicBezTo>
                <a:cubicBezTo>
                  <a:pt x="6624813" y="3819088"/>
                  <a:pt x="6672001" y="3779765"/>
                  <a:pt x="6688517" y="3693253"/>
                </a:cubicBezTo>
                <a:cubicBezTo>
                  <a:pt x="6688517" y="3675164"/>
                  <a:pt x="6688517" y="3657862"/>
                  <a:pt x="6688517" y="3639773"/>
                </a:cubicBezTo>
                <a:cubicBezTo>
                  <a:pt x="6680652" y="3611461"/>
                  <a:pt x="6681438" y="3580002"/>
                  <a:pt x="6655485" y="3557981"/>
                </a:cubicBezTo>
                <a:cubicBezTo>
                  <a:pt x="6633464" y="3539106"/>
                  <a:pt x="6609083" y="3525736"/>
                  <a:pt x="6579984" y="3518657"/>
                </a:cubicBezTo>
                <a:cubicBezTo>
                  <a:pt x="6561895" y="3514725"/>
                  <a:pt x="6543020" y="3513152"/>
                  <a:pt x="6524145" y="3513152"/>
                </a:cubicBezTo>
                <a:cubicBezTo>
                  <a:pt x="6382581" y="3513152"/>
                  <a:pt x="6240230" y="3513939"/>
                  <a:pt x="6098666" y="3513152"/>
                </a:cubicBezTo>
                <a:cubicBezTo>
                  <a:pt x="6056983" y="3513152"/>
                  <a:pt x="6044399" y="3502142"/>
                  <a:pt x="6043613" y="3464391"/>
                </a:cubicBezTo>
                <a:cubicBezTo>
                  <a:pt x="6042040" y="3382599"/>
                  <a:pt x="6042040" y="3300019"/>
                  <a:pt x="6043613" y="3218227"/>
                </a:cubicBezTo>
                <a:cubicBezTo>
                  <a:pt x="6045972" y="3185195"/>
                  <a:pt x="6057770" y="3174185"/>
                  <a:pt x="6090801" y="3171825"/>
                </a:cubicBezTo>
                <a:close/>
                <a:moveTo>
                  <a:pt x="2907965" y="1801012"/>
                </a:moveTo>
                <a:cubicBezTo>
                  <a:pt x="2907965" y="1968529"/>
                  <a:pt x="2788422" y="2088072"/>
                  <a:pt x="2621691" y="2088859"/>
                </a:cubicBezTo>
                <a:cubicBezTo>
                  <a:pt x="2348000" y="2088859"/>
                  <a:pt x="2073523" y="2088859"/>
                  <a:pt x="1799832" y="2088859"/>
                </a:cubicBezTo>
                <a:cubicBezTo>
                  <a:pt x="1526141" y="2088859"/>
                  <a:pt x="1251664" y="2088859"/>
                  <a:pt x="977973" y="2088859"/>
                </a:cubicBezTo>
                <a:cubicBezTo>
                  <a:pt x="834049" y="2088859"/>
                  <a:pt x="721584" y="1992123"/>
                  <a:pt x="699563" y="1849773"/>
                </a:cubicBezTo>
                <a:cubicBezTo>
                  <a:pt x="697204" y="1834043"/>
                  <a:pt x="697204" y="1817527"/>
                  <a:pt x="697204" y="1801798"/>
                </a:cubicBezTo>
                <a:cubicBezTo>
                  <a:pt x="697204" y="1440023"/>
                  <a:pt x="697204" y="1079034"/>
                  <a:pt x="697204" y="717259"/>
                </a:cubicBezTo>
                <a:cubicBezTo>
                  <a:pt x="697204" y="550528"/>
                  <a:pt x="815960" y="430984"/>
                  <a:pt x="981905" y="430984"/>
                </a:cubicBezTo>
                <a:cubicBezTo>
                  <a:pt x="1529287" y="430198"/>
                  <a:pt x="2075882" y="430198"/>
                  <a:pt x="2623264" y="430984"/>
                </a:cubicBezTo>
                <a:cubicBezTo>
                  <a:pt x="2789209" y="430984"/>
                  <a:pt x="2908752" y="550528"/>
                  <a:pt x="2908752" y="716472"/>
                </a:cubicBezTo>
                <a:cubicBezTo>
                  <a:pt x="2907965" y="1078248"/>
                  <a:pt x="2907965" y="1440023"/>
                  <a:pt x="2907965" y="1801012"/>
                </a:cubicBezTo>
                <a:close/>
              </a:path>
            </a:pathLst>
          </a:custGeom>
          <a:solidFill>
            <a:schemeClr val="accent2"/>
          </a:solidFill>
          <a:ln w="7857" cap="flat">
            <a:noFill/>
            <a:prstDash val="solid"/>
            <a:miter/>
          </a:ln>
        </p:spPr>
        <p:txBody>
          <a:bodyPr rtlCol="0" anchor="ctr"/>
          <a:lstStyle/>
          <a:p>
            <a:endParaRPr lang="en-US"/>
          </a:p>
        </p:txBody>
      </p:sp>
      <p:grpSp>
        <p:nvGrpSpPr>
          <p:cNvPr id="46" name="Group 153">
            <a:extLst>
              <a:ext uri="{FF2B5EF4-FFF2-40B4-BE49-F238E27FC236}">
                <a16:creationId xmlns:a16="http://schemas.microsoft.com/office/drawing/2014/main" id="{8B0E7D54-CBF2-444B-987B-529E7DBC5D74}"/>
              </a:ext>
            </a:extLst>
          </p:cNvPr>
          <p:cNvGrpSpPr/>
          <p:nvPr/>
        </p:nvGrpSpPr>
        <p:grpSpPr>
          <a:xfrm>
            <a:off x="2293796" y="4607990"/>
            <a:ext cx="3335211" cy="1517719"/>
            <a:chOff x="6223779" y="3733800"/>
            <a:chExt cx="3015807" cy="1372371"/>
          </a:xfrm>
        </p:grpSpPr>
        <p:sp>
          <p:nvSpPr>
            <p:cNvPr id="49" name="Freeform: Shape 154">
              <a:extLst>
                <a:ext uri="{FF2B5EF4-FFF2-40B4-BE49-F238E27FC236}">
                  <a16:creationId xmlns:a16="http://schemas.microsoft.com/office/drawing/2014/main" id="{827EF782-70A2-44AB-9BA7-5B6C24D006AF}"/>
                </a:ext>
              </a:extLst>
            </p:cNvPr>
            <p:cNvSpPr/>
            <p:nvPr/>
          </p:nvSpPr>
          <p:spPr>
            <a:xfrm flipH="1">
              <a:off x="6395635" y="3817247"/>
              <a:ext cx="2788513" cy="911961"/>
            </a:xfrm>
            <a:custGeom>
              <a:avLst/>
              <a:gdLst>
                <a:gd name="connsiteX0" fmla="*/ 119192 w 2788513"/>
                <a:gd name="connsiteY0" fmla="*/ 626443 h 911961"/>
                <a:gd name="connsiteX1" fmla="*/ 0 w 2788513"/>
                <a:gd name="connsiteY1" fmla="*/ 773355 h 911961"/>
                <a:gd name="connsiteX2" fmla="*/ 27719 w 2788513"/>
                <a:gd name="connsiteY2" fmla="*/ 795530 h 911961"/>
                <a:gd name="connsiteX3" fmla="*/ 130280 w 2788513"/>
                <a:gd name="connsiteY3" fmla="*/ 784439 h 911961"/>
                <a:gd name="connsiteX4" fmla="*/ 157999 w 2788513"/>
                <a:gd name="connsiteY4" fmla="*/ 751179 h 911961"/>
                <a:gd name="connsiteX5" fmla="*/ 146911 w 2788513"/>
                <a:gd name="connsiteY5" fmla="*/ 648618 h 911961"/>
                <a:gd name="connsiteX6" fmla="*/ 1574427 w 2788513"/>
                <a:gd name="connsiteY6" fmla="*/ 485566 h 911961"/>
                <a:gd name="connsiteX7" fmla="*/ 1546995 w 2788513"/>
                <a:gd name="connsiteY7" fmla="*/ 485566 h 911961"/>
                <a:gd name="connsiteX8" fmla="*/ 1546995 w 2788513"/>
                <a:gd name="connsiteY8" fmla="*/ 911961 h 911961"/>
                <a:gd name="connsiteX9" fmla="*/ 1574427 w 2788513"/>
                <a:gd name="connsiteY9" fmla="*/ 911961 h 911961"/>
                <a:gd name="connsiteX10" fmla="*/ 2741392 w 2788513"/>
                <a:gd name="connsiteY10" fmla="*/ 376973 h 911961"/>
                <a:gd name="connsiteX11" fmla="*/ 2708130 w 2788513"/>
                <a:gd name="connsiteY11" fmla="*/ 385290 h 911961"/>
                <a:gd name="connsiteX12" fmla="*/ 2655463 w 2788513"/>
                <a:gd name="connsiteY12" fmla="*/ 473990 h 911961"/>
                <a:gd name="connsiteX13" fmla="*/ 2666550 w 2788513"/>
                <a:gd name="connsiteY13" fmla="*/ 515567 h 911961"/>
                <a:gd name="connsiteX14" fmla="*/ 2755250 w 2788513"/>
                <a:gd name="connsiteY14" fmla="*/ 568234 h 911961"/>
                <a:gd name="connsiteX15" fmla="*/ 2788513 w 2788513"/>
                <a:gd name="connsiteY15" fmla="*/ 559917 h 911961"/>
                <a:gd name="connsiteX16" fmla="*/ 1815584 w 2788513"/>
                <a:gd name="connsiteY16" fmla="*/ 0 h 911961"/>
                <a:gd name="connsiteX17" fmla="*/ 1743515 w 2788513"/>
                <a:gd name="connsiteY17" fmla="*/ 0 h 911961"/>
                <a:gd name="connsiteX18" fmla="*/ 1072719 w 2788513"/>
                <a:gd name="connsiteY18" fmla="*/ 213436 h 911961"/>
                <a:gd name="connsiteX19" fmla="*/ 903633 w 2788513"/>
                <a:gd name="connsiteY19" fmla="*/ 329856 h 911961"/>
                <a:gd name="connsiteX20" fmla="*/ 911950 w 2788513"/>
                <a:gd name="connsiteY20" fmla="*/ 374203 h 911961"/>
                <a:gd name="connsiteX21" fmla="*/ 2605568 w 2788513"/>
                <a:gd name="connsiteY21" fmla="*/ 363115 h 911961"/>
                <a:gd name="connsiteX22" fmla="*/ 2636060 w 2788513"/>
                <a:gd name="connsiteY22" fmla="*/ 318765 h 911961"/>
                <a:gd name="connsiteX23" fmla="*/ 2622199 w 2788513"/>
                <a:gd name="connsiteY23" fmla="*/ 91474 h 911961"/>
                <a:gd name="connsiteX24" fmla="*/ 2591710 w 2788513"/>
                <a:gd name="connsiteY24" fmla="*/ 58208 h 911961"/>
                <a:gd name="connsiteX25" fmla="*/ 1815584 w 2788513"/>
                <a:gd name="connsiteY25" fmla="*/ 0 h 91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88513" h="911961">
                  <a:moveTo>
                    <a:pt x="119192" y="626443"/>
                  </a:moveTo>
                  <a:lnTo>
                    <a:pt x="0" y="773355"/>
                  </a:lnTo>
                  <a:lnTo>
                    <a:pt x="27719" y="795530"/>
                  </a:lnTo>
                  <a:cubicBezTo>
                    <a:pt x="58211" y="820475"/>
                    <a:pt x="105332" y="814931"/>
                    <a:pt x="130280" y="784439"/>
                  </a:cubicBezTo>
                  <a:lnTo>
                    <a:pt x="157999" y="751179"/>
                  </a:lnTo>
                  <a:cubicBezTo>
                    <a:pt x="182944" y="720687"/>
                    <a:pt x="177401" y="673567"/>
                    <a:pt x="146911" y="648618"/>
                  </a:cubicBezTo>
                  <a:close/>
                  <a:moveTo>
                    <a:pt x="1574427" y="485566"/>
                  </a:moveTo>
                  <a:lnTo>
                    <a:pt x="1546995" y="485566"/>
                  </a:lnTo>
                  <a:lnTo>
                    <a:pt x="1546995" y="911961"/>
                  </a:lnTo>
                  <a:lnTo>
                    <a:pt x="1574427" y="911961"/>
                  </a:lnTo>
                  <a:close/>
                  <a:moveTo>
                    <a:pt x="2741392" y="376973"/>
                  </a:moveTo>
                  <a:lnTo>
                    <a:pt x="2708130" y="385290"/>
                  </a:lnTo>
                  <a:cubicBezTo>
                    <a:pt x="2669323" y="396377"/>
                    <a:pt x="2644375" y="435184"/>
                    <a:pt x="2655463" y="473990"/>
                  </a:cubicBezTo>
                  <a:lnTo>
                    <a:pt x="2666550" y="515567"/>
                  </a:lnTo>
                  <a:cubicBezTo>
                    <a:pt x="2677638" y="554373"/>
                    <a:pt x="2716444" y="579322"/>
                    <a:pt x="2755250" y="568234"/>
                  </a:cubicBezTo>
                  <a:lnTo>
                    <a:pt x="2788513" y="559917"/>
                  </a:lnTo>
                  <a:close/>
                  <a:moveTo>
                    <a:pt x="1815584" y="0"/>
                  </a:moveTo>
                  <a:cubicBezTo>
                    <a:pt x="1787865" y="0"/>
                    <a:pt x="1771233" y="0"/>
                    <a:pt x="1743515" y="0"/>
                  </a:cubicBezTo>
                  <a:cubicBezTo>
                    <a:pt x="1541166" y="8314"/>
                    <a:pt x="1227945" y="121963"/>
                    <a:pt x="1072719" y="213436"/>
                  </a:cubicBezTo>
                  <a:cubicBezTo>
                    <a:pt x="1008965" y="252240"/>
                    <a:pt x="997877" y="257787"/>
                    <a:pt x="903633" y="329856"/>
                  </a:cubicBezTo>
                  <a:cubicBezTo>
                    <a:pt x="859283" y="363115"/>
                    <a:pt x="867600" y="374203"/>
                    <a:pt x="911950" y="374203"/>
                  </a:cubicBezTo>
                  <a:cubicBezTo>
                    <a:pt x="1471870" y="374203"/>
                    <a:pt x="2045648" y="371432"/>
                    <a:pt x="2605568" y="363115"/>
                  </a:cubicBezTo>
                  <a:cubicBezTo>
                    <a:pt x="2633287" y="363115"/>
                    <a:pt x="2636060" y="338170"/>
                    <a:pt x="2636060" y="318765"/>
                  </a:cubicBezTo>
                  <a:lnTo>
                    <a:pt x="2622199" y="91474"/>
                  </a:lnTo>
                  <a:cubicBezTo>
                    <a:pt x="2622199" y="74839"/>
                    <a:pt x="2608341" y="60981"/>
                    <a:pt x="2591710" y="58208"/>
                  </a:cubicBezTo>
                  <a:cubicBezTo>
                    <a:pt x="2297891" y="22175"/>
                    <a:pt x="2131578" y="0"/>
                    <a:pt x="1815584"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50" name="Freeform: Shape 155">
              <a:extLst>
                <a:ext uri="{FF2B5EF4-FFF2-40B4-BE49-F238E27FC236}">
                  <a16:creationId xmlns:a16="http://schemas.microsoft.com/office/drawing/2014/main" id="{BB7F87C9-0B8A-41A1-86E5-9A0E26BDE21D}"/>
                </a:ext>
              </a:extLst>
            </p:cNvPr>
            <p:cNvSpPr/>
            <p:nvPr/>
          </p:nvSpPr>
          <p:spPr>
            <a:xfrm flipH="1">
              <a:off x="6223779" y="3733800"/>
              <a:ext cx="3015807" cy="1117357"/>
            </a:xfrm>
            <a:custGeom>
              <a:avLst/>
              <a:gdLst>
                <a:gd name="connsiteX0" fmla="*/ 174630 w 3015807"/>
                <a:gd name="connsiteY0" fmla="*/ 709890 h 1117357"/>
                <a:gd name="connsiteX1" fmla="*/ 202349 w 3015807"/>
                <a:gd name="connsiteY1" fmla="*/ 732065 h 1117357"/>
                <a:gd name="connsiteX2" fmla="*/ 213437 w 3015807"/>
                <a:gd name="connsiteY2" fmla="*/ 834626 h 1117357"/>
                <a:gd name="connsiteX3" fmla="*/ 185718 w 3015807"/>
                <a:gd name="connsiteY3" fmla="*/ 867886 h 1117357"/>
                <a:gd name="connsiteX4" fmla="*/ 83157 w 3015807"/>
                <a:gd name="connsiteY4" fmla="*/ 878977 h 1117357"/>
                <a:gd name="connsiteX5" fmla="*/ 55438 w 3015807"/>
                <a:gd name="connsiteY5" fmla="*/ 856802 h 1117357"/>
                <a:gd name="connsiteX6" fmla="*/ 1629865 w 3015807"/>
                <a:gd name="connsiteY6" fmla="*/ 569013 h 1117357"/>
                <a:gd name="connsiteX7" fmla="*/ 1629865 w 3015807"/>
                <a:gd name="connsiteY7" fmla="*/ 995408 h 1117357"/>
                <a:gd name="connsiteX8" fmla="*/ 1602433 w 3015807"/>
                <a:gd name="connsiteY8" fmla="*/ 995408 h 1117357"/>
                <a:gd name="connsiteX9" fmla="*/ 1602433 w 3015807"/>
                <a:gd name="connsiteY9" fmla="*/ 569013 h 1117357"/>
                <a:gd name="connsiteX10" fmla="*/ 2796830 w 3015807"/>
                <a:gd name="connsiteY10" fmla="*/ 460420 h 1117357"/>
                <a:gd name="connsiteX11" fmla="*/ 2843951 w 3015807"/>
                <a:gd name="connsiteY11" fmla="*/ 643365 h 1117357"/>
                <a:gd name="connsiteX12" fmla="*/ 2810688 w 3015807"/>
                <a:gd name="connsiteY12" fmla="*/ 651682 h 1117357"/>
                <a:gd name="connsiteX13" fmla="*/ 2721988 w 3015807"/>
                <a:gd name="connsiteY13" fmla="*/ 599014 h 1117357"/>
                <a:gd name="connsiteX14" fmla="*/ 2710901 w 3015807"/>
                <a:gd name="connsiteY14" fmla="*/ 557438 h 1117357"/>
                <a:gd name="connsiteX15" fmla="*/ 2763568 w 3015807"/>
                <a:gd name="connsiteY15" fmla="*/ 468737 h 1117357"/>
                <a:gd name="connsiteX16" fmla="*/ 1044548 w 3015807"/>
                <a:gd name="connsiteY16" fmla="*/ 350080 h 1117357"/>
                <a:gd name="connsiteX17" fmla="*/ 1044548 w 3015807"/>
                <a:gd name="connsiteY17" fmla="*/ 457429 h 1117357"/>
                <a:gd name="connsiteX18" fmla="*/ 967388 w 3015807"/>
                <a:gd name="connsiteY18" fmla="*/ 457650 h 1117357"/>
                <a:gd name="connsiteX19" fmla="*/ 959071 w 3015807"/>
                <a:gd name="connsiteY19" fmla="*/ 413303 h 1117357"/>
                <a:gd name="connsiteX20" fmla="*/ 1016285 w 3015807"/>
                <a:gd name="connsiteY20" fmla="*/ 370165 h 1117357"/>
                <a:gd name="connsiteX21" fmla="*/ 1597718 w 3015807"/>
                <a:gd name="connsiteY21" fmla="*/ 116616 h 1117357"/>
                <a:gd name="connsiteX22" fmla="*/ 1597718 w 3015807"/>
                <a:gd name="connsiteY22" fmla="*/ 455845 h 1117357"/>
                <a:gd name="connsiteX23" fmla="*/ 1071980 w 3015807"/>
                <a:gd name="connsiteY23" fmla="*/ 457351 h 1117357"/>
                <a:gd name="connsiteX24" fmla="*/ 1071980 w 3015807"/>
                <a:gd name="connsiteY24" fmla="*/ 331701 h 1117357"/>
                <a:gd name="connsiteX25" fmla="*/ 1088094 w 3015807"/>
                <a:gd name="connsiteY25" fmla="*/ 321310 h 1117357"/>
                <a:gd name="connsiteX26" fmla="*/ 1128157 w 3015807"/>
                <a:gd name="connsiteY26" fmla="*/ 296884 h 1117357"/>
                <a:gd name="connsiteX27" fmla="*/ 1445884 w 3015807"/>
                <a:gd name="connsiteY27" fmla="*/ 158981 h 1117357"/>
                <a:gd name="connsiteX28" fmla="*/ 2392522 w 3015807"/>
                <a:gd name="connsiteY28" fmla="*/ 111847 h 1117357"/>
                <a:gd name="connsiteX29" fmla="*/ 2446360 w 3015807"/>
                <a:gd name="connsiteY29" fmla="*/ 117359 h 1117357"/>
                <a:gd name="connsiteX30" fmla="*/ 2647148 w 3015807"/>
                <a:gd name="connsiteY30" fmla="*/ 141655 h 1117357"/>
                <a:gd name="connsiteX31" fmla="*/ 2677637 w 3015807"/>
                <a:gd name="connsiteY31" fmla="*/ 174921 h 1117357"/>
                <a:gd name="connsiteX32" fmla="*/ 2691498 w 3015807"/>
                <a:gd name="connsiteY32" fmla="*/ 402212 h 1117357"/>
                <a:gd name="connsiteX33" fmla="*/ 2661006 w 3015807"/>
                <a:gd name="connsiteY33" fmla="*/ 446563 h 1117357"/>
                <a:gd name="connsiteX34" fmla="*/ 2392522 w 3015807"/>
                <a:gd name="connsiteY34" fmla="*/ 449310 h 1117357"/>
                <a:gd name="connsiteX35" fmla="*/ 1871022 w 3015807"/>
                <a:gd name="connsiteY35" fmla="*/ 83447 h 1117357"/>
                <a:gd name="connsiteX36" fmla="*/ 2267401 w 3015807"/>
                <a:gd name="connsiteY36" fmla="*/ 99039 h 1117357"/>
                <a:gd name="connsiteX37" fmla="*/ 2365090 w 3015807"/>
                <a:gd name="connsiteY37" fmla="*/ 109039 h 1117357"/>
                <a:gd name="connsiteX38" fmla="*/ 2365090 w 3015807"/>
                <a:gd name="connsiteY38" fmla="*/ 449590 h 1117357"/>
                <a:gd name="connsiteX39" fmla="*/ 1814197 w 3015807"/>
                <a:gd name="connsiteY39" fmla="*/ 455226 h 1117357"/>
                <a:gd name="connsiteX40" fmla="*/ 1625150 w 3015807"/>
                <a:gd name="connsiteY40" fmla="*/ 455767 h 1117357"/>
                <a:gd name="connsiteX41" fmla="*/ 1625150 w 3015807"/>
                <a:gd name="connsiteY41" fmla="*/ 108962 h 1117357"/>
                <a:gd name="connsiteX42" fmla="*/ 1630604 w 3015807"/>
                <a:gd name="connsiteY42" fmla="*/ 107441 h 1117357"/>
                <a:gd name="connsiteX43" fmla="*/ 1798953 w 3015807"/>
                <a:gd name="connsiteY43" fmla="*/ 83447 h 1117357"/>
                <a:gd name="connsiteX44" fmla="*/ 1871022 w 3015807"/>
                <a:gd name="connsiteY44" fmla="*/ 83447 h 1117357"/>
                <a:gd name="connsiteX45" fmla="*/ 1890423 w 3015807"/>
                <a:gd name="connsiteY45" fmla="*/ 291 h 1117357"/>
                <a:gd name="connsiteX46" fmla="*/ 1089351 w 3015807"/>
                <a:gd name="connsiteY46" fmla="*/ 208181 h 1117357"/>
                <a:gd name="connsiteX47" fmla="*/ 820477 w 3015807"/>
                <a:gd name="connsiteY47" fmla="*/ 388354 h 1117357"/>
                <a:gd name="connsiteX48" fmla="*/ 620901 w 3015807"/>
                <a:gd name="connsiteY48" fmla="*/ 446562 h 1117357"/>
                <a:gd name="connsiteX49" fmla="*/ 11088 w 3015807"/>
                <a:gd name="connsiteY49" fmla="*/ 884519 h 1117357"/>
                <a:gd name="connsiteX50" fmla="*/ 2773 w 3015807"/>
                <a:gd name="connsiteY50" fmla="*/ 1017570 h 1117357"/>
                <a:gd name="connsiteX51" fmla="*/ 91474 w 3015807"/>
                <a:gd name="connsiteY51" fmla="*/ 1117357 h 1117357"/>
                <a:gd name="connsiteX52" fmla="*/ 407468 w 3015807"/>
                <a:gd name="connsiteY52" fmla="*/ 1111814 h 1117357"/>
                <a:gd name="connsiteX53" fmla="*/ 407468 w 3015807"/>
                <a:gd name="connsiteY53" fmla="*/ 1109043 h 1117357"/>
                <a:gd name="connsiteX54" fmla="*/ 692970 w 3015807"/>
                <a:gd name="connsiteY54" fmla="*/ 823538 h 1117357"/>
                <a:gd name="connsiteX55" fmla="*/ 978476 w 3015807"/>
                <a:gd name="connsiteY55" fmla="*/ 1103499 h 1117357"/>
                <a:gd name="connsiteX56" fmla="*/ 2178699 w 3015807"/>
                <a:gd name="connsiteY56" fmla="*/ 1097956 h 1117357"/>
                <a:gd name="connsiteX57" fmla="*/ 2464204 w 3015807"/>
                <a:gd name="connsiteY57" fmla="*/ 823538 h 1117357"/>
                <a:gd name="connsiteX58" fmla="*/ 2749707 w 3015807"/>
                <a:gd name="connsiteY58" fmla="*/ 1106270 h 1117357"/>
                <a:gd name="connsiteX59" fmla="*/ 2913249 w 3015807"/>
                <a:gd name="connsiteY59" fmla="*/ 1111814 h 1117357"/>
                <a:gd name="connsiteX60" fmla="*/ 3015807 w 3015807"/>
                <a:gd name="connsiteY60" fmla="*/ 1003712 h 1117357"/>
                <a:gd name="connsiteX61" fmla="*/ 2982545 w 3015807"/>
                <a:gd name="connsiteY61" fmla="*/ 704349 h 1117357"/>
                <a:gd name="connsiteX62" fmla="*/ 2982545 w 3015807"/>
                <a:gd name="connsiteY62" fmla="*/ 698805 h 1117357"/>
                <a:gd name="connsiteX63" fmla="*/ 2979774 w 3015807"/>
                <a:gd name="connsiteY63" fmla="*/ 690488 h 1117357"/>
                <a:gd name="connsiteX64" fmla="*/ 2940968 w 3015807"/>
                <a:gd name="connsiteY64" fmla="*/ 654455 h 1117357"/>
                <a:gd name="connsiteX65" fmla="*/ 2929880 w 3015807"/>
                <a:gd name="connsiteY65" fmla="*/ 654455 h 1117357"/>
                <a:gd name="connsiteX66" fmla="*/ 2927107 w 3015807"/>
                <a:gd name="connsiteY66" fmla="*/ 654455 h 1117357"/>
                <a:gd name="connsiteX67" fmla="*/ 2868899 w 3015807"/>
                <a:gd name="connsiteY67" fmla="*/ 651682 h 1117357"/>
                <a:gd name="connsiteX68" fmla="*/ 2741392 w 3015807"/>
                <a:gd name="connsiteY68" fmla="*/ 113937 h 1117357"/>
                <a:gd name="connsiteX69" fmla="*/ 2688725 w 3015807"/>
                <a:gd name="connsiteY69" fmla="*/ 69587 h 1117357"/>
                <a:gd name="connsiteX70" fmla="*/ 1890423 w 3015807"/>
                <a:gd name="connsiteY70" fmla="*/ 291 h 111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15807" h="1117357">
                  <a:moveTo>
                    <a:pt x="174630" y="709890"/>
                  </a:moveTo>
                  <a:lnTo>
                    <a:pt x="202349" y="732065"/>
                  </a:lnTo>
                  <a:cubicBezTo>
                    <a:pt x="232839" y="757014"/>
                    <a:pt x="238382" y="804134"/>
                    <a:pt x="213437" y="834626"/>
                  </a:cubicBezTo>
                  <a:lnTo>
                    <a:pt x="185718" y="867886"/>
                  </a:lnTo>
                  <a:cubicBezTo>
                    <a:pt x="160770" y="898378"/>
                    <a:pt x="113649" y="903922"/>
                    <a:pt x="83157" y="878977"/>
                  </a:cubicBezTo>
                  <a:lnTo>
                    <a:pt x="55438" y="856802"/>
                  </a:lnTo>
                  <a:close/>
                  <a:moveTo>
                    <a:pt x="1629865" y="569013"/>
                  </a:moveTo>
                  <a:lnTo>
                    <a:pt x="1629865" y="995408"/>
                  </a:lnTo>
                  <a:lnTo>
                    <a:pt x="1602433" y="995408"/>
                  </a:lnTo>
                  <a:lnTo>
                    <a:pt x="1602433" y="569013"/>
                  </a:lnTo>
                  <a:close/>
                  <a:moveTo>
                    <a:pt x="2796830" y="460420"/>
                  </a:moveTo>
                  <a:lnTo>
                    <a:pt x="2843951" y="643365"/>
                  </a:lnTo>
                  <a:lnTo>
                    <a:pt x="2810688" y="651682"/>
                  </a:lnTo>
                  <a:cubicBezTo>
                    <a:pt x="2771882" y="662769"/>
                    <a:pt x="2733076" y="637821"/>
                    <a:pt x="2721988" y="599014"/>
                  </a:cubicBezTo>
                  <a:lnTo>
                    <a:pt x="2710901" y="557438"/>
                  </a:lnTo>
                  <a:cubicBezTo>
                    <a:pt x="2699813" y="518631"/>
                    <a:pt x="2724761" y="479825"/>
                    <a:pt x="2763568" y="468737"/>
                  </a:cubicBezTo>
                  <a:close/>
                  <a:moveTo>
                    <a:pt x="1044548" y="350080"/>
                  </a:moveTo>
                  <a:lnTo>
                    <a:pt x="1044548" y="457429"/>
                  </a:lnTo>
                  <a:lnTo>
                    <a:pt x="967388" y="457650"/>
                  </a:lnTo>
                  <a:cubicBezTo>
                    <a:pt x="923038" y="457650"/>
                    <a:pt x="914721" y="446563"/>
                    <a:pt x="959071" y="413303"/>
                  </a:cubicBezTo>
                  <a:cubicBezTo>
                    <a:pt x="982632" y="395286"/>
                    <a:pt x="1000996" y="381426"/>
                    <a:pt x="1016285" y="370165"/>
                  </a:cubicBezTo>
                  <a:close/>
                  <a:moveTo>
                    <a:pt x="1597718" y="116616"/>
                  </a:moveTo>
                  <a:lnTo>
                    <a:pt x="1597718" y="455845"/>
                  </a:lnTo>
                  <a:lnTo>
                    <a:pt x="1071980" y="457351"/>
                  </a:lnTo>
                  <a:lnTo>
                    <a:pt x="1071980" y="331701"/>
                  </a:lnTo>
                  <a:lnTo>
                    <a:pt x="1088094" y="321310"/>
                  </a:lnTo>
                  <a:cubicBezTo>
                    <a:pt x="1099572" y="314207"/>
                    <a:pt x="1112219" y="306585"/>
                    <a:pt x="1128157" y="296884"/>
                  </a:cubicBezTo>
                  <a:cubicBezTo>
                    <a:pt x="1205770" y="251147"/>
                    <a:pt x="1322882" y="199866"/>
                    <a:pt x="1445884" y="158981"/>
                  </a:cubicBezTo>
                  <a:close/>
                  <a:moveTo>
                    <a:pt x="2392522" y="111847"/>
                  </a:moveTo>
                  <a:lnTo>
                    <a:pt x="2446360" y="117359"/>
                  </a:lnTo>
                  <a:cubicBezTo>
                    <a:pt x="2508208" y="124505"/>
                    <a:pt x="2573693" y="132647"/>
                    <a:pt x="2647148" y="141655"/>
                  </a:cubicBezTo>
                  <a:cubicBezTo>
                    <a:pt x="2663779" y="144429"/>
                    <a:pt x="2677637" y="158287"/>
                    <a:pt x="2677637" y="174921"/>
                  </a:cubicBezTo>
                  <a:lnTo>
                    <a:pt x="2691498" y="402212"/>
                  </a:lnTo>
                  <a:cubicBezTo>
                    <a:pt x="2691498" y="421617"/>
                    <a:pt x="2688725" y="446563"/>
                    <a:pt x="2661006" y="446563"/>
                  </a:cubicBezTo>
                  <a:lnTo>
                    <a:pt x="2392522" y="449310"/>
                  </a:lnTo>
                  <a:close/>
                  <a:moveTo>
                    <a:pt x="1871022" y="83447"/>
                  </a:moveTo>
                  <a:cubicBezTo>
                    <a:pt x="2029019" y="83447"/>
                    <a:pt x="2149596" y="88991"/>
                    <a:pt x="2267401" y="99039"/>
                  </a:cubicBezTo>
                  <a:lnTo>
                    <a:pt x="2365090" y="109039"/>
                  </a:lnTo>
                  <a:lnTo>
                    <a:pt x="2365090" y="449590"/>
                  </a:lnTo>
                  <a:lnTo>
                    <a:pt x="1814197" y="455226"/>
                  </a:lnTo>
                  <a:lnTo>
                    <a:pt x="1625150" y="455767"/>
                  </a:lnTo>
                  <a:lnTo>
                    <a:pt x="1625150" y="108962"/>
                  </a:lnTo>
                  <a:lnTo>
                    <a:pt x="1630604" y="107441"/>
                  </a:lnTo>
                  <a:cubicBezTo>
                    <a:pt x="1690849" y="94188"/>
                    <a:pt x="1748366" y="85526"/>
                    <a:pt x="1798953" y="83447"/>
                  </a:cubicBezTo>
                  <a:cubicBezTo>
                    <a:pt x="1826671" y="83447"/>
                    <a:pt x="1843303" y="83447"/>
                    <a:pt x="1871022" y="83447"/>
                  </a:cubicBezTo>
                  <a:close/>
                  <a:moveTo>
                    <a:pt x="1890423" y="291"/>
                  </a:moveTo>
                  <a:cubicBezTo>
                    <a:pt x="1579973" y="3062"/>
                    <a:pt x="1344364" y="55729"/>
                    <a:pt x="1089351" y="208181"/>
                  </a:cubicBezTo>
                  <a:cubicBezTo>
                    <a:pt x="1000651" y="263618"/>
                    <a:pt x="903634" y="332917"/>
                    <a:pt x="820477" y="388354"/>
                  </a:cubicBezTo>
                  <a:cubicBezTo>
                    <a:pt x="765039" y="424387"/>
                    <a:pt x="665252" y="438248"/>
                    <a:pt x="620901" y="446562"/>
                  </a:cubicBezTo>
                  <a:cubicBezTo>
                    <a:pt x="368662" y="488142"/>
                    <a:pt x="124736" y="651682"/>
                    <a:pt x="11088" y="884519"/>
                  </a:cubicBezTo>
                  <a:cubicBezTo>
                    <a:pt x="0" y="928870"/>
                    <a:pt x="-2773" y="981537"/>
                    <a:pt x="2773" y="1017570"/>
                  </a:cubicBezTo>
                  <a:cubicBezTo>
                    <a:pt x="8317" y="1070237"/>
                    <a:pt x="24948" y="1117357"/>
                    <a:pt x="91474" y="1117357"/>
                  </a:cubicBezTo>
                  <a:cubicBezTo>
                    <a:pt x="196805" y="1114587"/>
                    <a:pt x="302137" y="1114587"/>
                    <a:pt x="407468" y="1111814"/>
                  </a:cubicBezTo>
                  <a:cubicBezTo>
                    <a:pt x="407468" y="1111814"/>
                    <a:pt x="407468" y="1109043"/>
                    <a:pt x="407468" y="1109043"/>
                  </a:cubicBezTo>
                  <a:cubicBezTo>
                    <a:pt x="407468" y="951045"/>
                    <a:pt x="534975" y="823538"/>
                    <a:pt x="692970" y="823538"/>
                  </a:cubicBezTo>
                  <a:cubicBezTo>
                    <a:pt x="848196" y="823538"/>
                    <a:pt x="975703" y="948274"/>
                    <a:pt x="978476" y="1103499"/>
                  </a:cubicBezTo>
                  <a:cubicBezTo>
                    <a:pt x="1377627" y="1097956"/>
                    <a:pt x="1779548" y="1095182"/>
                    <a:pt x="2178699" y="1097956"/>
                  </a:cubicBezTo>
                  <a:cubicBezTo>
                    <a:pt x="2184243" y="945501"/>
                    <a:pt x="2308979" y="823538"/>
                    <a:pt x="2464204" y="823538"/>
                  </a:cubicBezTo>
                  <a:cubicBezTo>
                    <a:pt x="2622200" y="823538"/>
                    <a:pt x="2749707" y="951045"/>
                    <a:pt x="2749707" y="1106270"/>
                  </a:cubicBezTo>
                  <a:cubicBezTo>
                    <a:pt x="2805144" y="1109043"/>
                    <a:pt x="2857811" y="1109043"/>
                    <a:pt x="2913249" y="1111814"/>
                  </a:cubicBezTo>
                  <a:cubicBezTo>
                    <a:pt x="2993632" y="1114587"/>
                    <a:pt x="3004720" y="1059149"/>
                    <a:pt x="3015807" y="1003712"/>
                  </a:cubicBezTo>
                  <a:cubicBezTo>
                    <a:pt x="2996405" y="901151"/>
                    <a:pt x="2993632" y="801363"/>
                    <a:pt x="2982545" y="704349"/>
                  </a:cubicBezTo>
                  <a:cubicBezTo>
                    <a:pt x="2982545" y="701575"/>
                    <a:pt x="2982545" y="701575"/>
                    <a:pt x="2982545" y="698805"/>
                  </a:cubicBezTo>
                  <a:cubicBezTo>
                    <a:pt x="2982545" y="696032"/>
                    <a:pt x="2982545" y="693261"/>
                    <a:pt x="2979774" y="690488"/>
                  </a:cubicBezTo>
                  <a:cubicBezTo>
                    <a:pt x="2974230" y="668313"/>
                    <a:pt x="2963143" y="657225"/>
                    <a:pt x="2940968" y="654455"/>
                  </a:cubicBezTo>
                  <a:cubicBezTo>
                    <a:pt x="2938194" y="654455"/>
                    <a:pt x="2932651" y="654455"/>
                    <a:pt x="2929880" y="654455"/>
                  </a:cubicBezTo>
                  <a:cubicBezTo>
                    <a:pt x="2929880" y="654455"/>
                    <a:pt x="2927107" y="654455"/>
                    <a:pt x="2927107" y="654455"/>
                  </a:cubicBezTo>
                  <a:cubicBezTo>
                    <a:pt x="2907705" y="651682"/>
                    <a:pt x="2888301" y="651682"/>
                    <a:pt x="2868899" y="651682"/>
                  </a:cubicBezTo>
                  <a:cubicBezTo>
                    <a:pt x="2807918" y="474281"/>
                    <a:pt x="2780199" y="294110"/>
                    <a:pt x="2741392" y="113937"/>
                  </a:cubicBezTo>
                  <a:cubicBezTo>
                    <a:pt x="2735849" y="83448"/>
                    <a:pt x="2710900" y="72360"/>
                    <a:pt x="2688725" y="69587"/>
                  </a:cubicBezTo>
                  <a:cubicBezTo>
                    <a:pt x="2444800" y="14149"/>
                    <a:pt x="2123261" y="-2482"/>
                    <a:pt x="1890423" y="291"/>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51" name="Freeform: Shape 156">
              <a:extLst>
                <a:ext uri="{FF2B5EF4-FFF2-40B4-BE49-F238E27FC236}">
                  <a16:creationId xmlns:a16="http://schemas.microsoft.com/office/drawing/2014/main" id="{BA140952-73A2-49CA-801B-7E392F980879}"/>
                </a:ext>
              </a:extLst>
            </p:cNvPr>
            <p:cNvSpPr/>
            <p:nvPr/>
          </p:nvSpPr>
          <p:spPr>
            <a:xfrm flipH="1">
              <a:off x="8280515" y="4568426"/>
              <a:ext cx="532201" cy="532201"/>
            </a:xfrm>
            <a:custGeom>
              <a:avLst/>
              <a:gdLst>
                <a:gd name="connsiteX0" fmla="*/ 241765 w 532201"/>
                <a:gd name="connsiteY0" fmla="*/ 132029 h 532201"/>
                <a:gd name="connsiteX1" fmla="*/ 297870 w 532201"/>
                <a:gd name="connsiteY1" fmla="*/ 133862 h 532201"/>
                <a:gd name="connsiteX2" fmla="*/ 402960 w 532201"/>
                <a:gd name="connsiteY2" fmla="*/ 303926 h 532201"/>
                <a:gd name="connsiteX3" fmla="*/ 232899 w 532201"/>
                <a:gd name="connsiteY3" fmla="*/ 409016 h 532201"/>
                <a:gd name="connsiteX4" fmla="*/ 127806 w 532201"/>
                <a:gd name="connsiteY4" fmla="*/ 238955 h 532201"/>
                <a:gd name="connsiteX5" fmla="*/ 241765 w 532201"/>
                <a:gd name="connsiteY5" fmla="*/ 132029 h 532201"/>
                <a:gd name="connsiteX6" fmla="*/ 266100 w 532201"/>
                <a:gd name="connsiteY6" fmla="*/ 0 h 532201"/>
                <a:gd name="connsiteX7" fmla="*/ 0 w 532201"/>
                <a:gd name="connsiteY7" fmla="*/ 266101 h 532201"/>
                <a:gd name="connsiteX8" fmla="*/ 0 w 532201"/>
                <a:gd name="connsiteY8" fmla="*/ 268871 h 532201"/>
                <a:gd name="connsiteX9" fmla="*/ 266100 w 532201"/>
                <a:gd name="connsiteY9" fmla="*/ 532201 h 532201"/>
                <a:gd name="connsiteX10" fmla="*/ 532201 w 532201"/>
                <a:gd name="connsiteY10" fmla="*/ 266101 h 532201"/>
                <a:gd name="connsiteX11" fmla="*/ 532201 w 532201"/>
                <a:gd name="connsiteY11" fmla="*/ 260557 h 532201"/>
                <a:gd name="connsiteX12" fmla="*/ 266100 w 532201"/>
                <a:gd name="connsiteY12" fmla="*/ 0 h 53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01" h="532201">
                  <a:moveTo>
                    <a:pt x="241765" y="132029"/>
                  </a:moveTo>
                  <a:cubicBezTo>
                    <a:pt x="259869" y="128953"/>
                    <a:pt x="278874" y="129377"/>
                    <a:pt x="297870" y="133862"/>
                  </a:cubicBezTo>
                  <a:cubicBezTo>
                    <a:pt x="373850" y="151803"/>
                    <a:pt x="420904" y="227943"/>
                    <a:pt x="402960" y="303926"/>
                  </a:cubicBezTo>
                  <a:cubicBezTo>
                    <a:pt x="385019" y="379906"/>
                    <a:pt x="308879" y="426960"/>
                    <a:pt x="232899" y="409016"/>
                  </a:cubicBezTo>
                  <a:cubicBezTo>
                    <a:pt x="156915" y="391075"/>
                    <a:pt x="109865" y="314935"/>
                    <a:pt x="127806" y="238955"/>
                  </a:cubicBezTo>
                  <a:cubicBezTo>
                    <a:pt x="141261" y="181968"/>
                    <a:pt x="187454" y="141255"/>
                    <a:pt x="241765" y="132029"/>
                  </a:cubicBezTo>
                  <a:close/>
                  <a:moveTo>
                    <a:pt x="266100" y="0"/>
                  </a:moveTo>
                  <a:cubicBezTo>
                    <a:pt x="119192" y="0"/>
                    <a:pt x="0" y="119190"/>
                    <a:pt x="0" y="266101"/>
                  </a:cubicBezTo>
                  <a:cubicBezTo>
                    <a:pt x="0" y="266101"/>
                    <a:pt x="0" y="268871"/>
                    <a:pt x="0" y="268871"/>
                  </a:cubicBezTo>
                  <a:cubicBezTo>
                    <a:pt x="2773" y="415782"/>
                    <a:pt x="119192" y="532201"/>
                    <a:pt x="266100" y="532201"/>
                  </a:cubicBezTo>
                  <a:cubicBezTo>
                    <a:pt x="413011" y="532201"/>
                    <a:pt x="532201" y="413009"/>
                    <a:pt x="532201" y="266101"/>
                  </a:cubicBezTo>
                  <a:cubicBezTo>
                    <a:pt x="532201" y="263330"/>
                    <a:pt x="532201" y="263330"/>
                    <a:pt x="532201" y="260557"/>
                  </a:cubicBezTo>
                  <a:cubicBezTo>
                    <a:pt x="529431" y="116419"/>
                    <a:pt x="410238" y="0"/>
                    <a:pt x="266100" y="0"/>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52" name="Freeform: Shape 157">
              <a:extLst>
                <a:ext uri="{FF2B5EF4-FFF2-40B4-BE49-F238E27FC236}">
                  <a16:creationId xmlns:a16="http://schemas.microsoft.com/office/drawing/2014/main" id="{6F1DD2B9-A446-44AA-B4B4-9969A780F1AE}"/>
                </a:ext>
              </a:extLst>
            </p:cNvPr>
            <p:cNvSpPr/>
            <p:nvPr/>
          </p:nvSpPr>
          <p:spPr>
            <a:xfrm flipH="1">
              <a:off x="6512054" y="4573970"/>
              <a:ext cx="532201" cy="532201"/>
            </a:xfrm>
            <a:custGeom>
              <a:avLst/>
              <a:gdLst>
                <a:gd name="connsiteX0" fmla="*/ 243115 w 532201"/>
                <a:gd name="connsiteY0" fmla="*/ 128170 h 532201"/>
                <a:gd name="connsiteX1" fmla="*/ 299220 w 532201"/>
                <a:gd name="connsiteY1" fmla="*/ 130003 h 532201"/>
                <a:gd name="connsiteX2" fmla="*/ 404310 w 532201"/>
                <a:gd name="connsiteY2" fmla="*/ 300067 h 532201"/>
                <a:gd name="connsiteX3" fmla="*/ 234249 w 532201"/>
                <a:gd name="connsiteY3" fmla="*/ 405157 h 532201"/>
                <a:gd name="connsiteX4" fmla="*/ 129156 w 532201"/>
                <a:gd name="connsiteY4" fmla="*/ 235096 h 532201"/>
                <a:gd name="connsiteX5" fmla="*/ 243115 w 532201"/>
                <a:gd name="connsiteY5" fmla="*/ 128170 h 532201"/>
                <a:gd name="connsiteX6" fmla="*/ 266101 w 532201"/>
                <a:gd name="connsiteY6" fmla="*/ 0 h 532201"/>
                <a:gd name="connsiteX7" fmla="*/ 0 w 532201"/>
                <a:gd name="connsiteY7" fmla="*/ 255013 h 532201"/>
                <a:gd name="connsiteX8" fmla="*/ 0 w 532201"/>
                <a:gd name="connsiteY8" fmla="*/ 266101 h 532201"/>
                <a:gd name="connsiteX9" fmla="*/ 266101 w 532201"/>
                <a:gd name="connsiteY9" fmla="*/ 532201 h 532201"/>
                <a:gd name="connsiteX10" fmla="*/ 532201 w 532201"/>
                <a:gd name="connsiteY10" fmla="*/ 266101 h 532201"/>
                <a:gd name="connsiteX11" fmla="*/ 532201 w 532201"/>
                <a:gd name="connsiteY11" fmla="*/ 263330 h 532201"/>
                <a:gd name="connsiteX12" fmla="*/ 266101 w 532201"/>
                <a:gd name="connsiteY12" fmla="*/ 0 h 53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01" h="532201">
                  <a:moveTo>
                    <a:pt x="243115" y="128170"/>
                  </a:moveTo>
                  <a:cubicBezTo>
                    <a:pt x="261218" y="125094"/>
                    <a:pt x="280224" y="125518"/>
                    <a:pt x="299220" y="130003"/>
                  </a:cubicBezTo>
                  <a:cubicBezTo>
                    <a:pt x="375200" y="147944"/>
                    <a:pt x="422254" y="224084"/>
                    <a:pt x="404310" y="300067"/>
                  </a:cubicBezTo>
                  <a:cubicBezTo>
                    <a:pt x="386369" y="376047"/>
                    <a:pt x="310229" y="423101"/>
                    <a:pt x="234249" y="405157"/>
                  </a:cubicBezTo>
                  <a:cubicBezTo>
                    <a:pt x="158266" y="387216"/>
                    <a:pt x="111215" y="311076"/>
                    <a:pt x="129156" y="235096"/>
                  </a:cubicBezTo>
                  <a:cubicBezTo>
                    <a:pt x="142612" y="178109"/>
                    <a:pt x="188804" y="137396"/>
                    <a:pt x="243115" y="128170"/>
                  </a:cubicBezTo>
                  <a:close/>
                  <a:moveTo>
                    <a:pt x="266101" y="0"/>
                  </a:moveTo>
                  <a:cubicBezTo>
                    <a:pt x="121963" y="0"/>
                    <a:pt x="5544" y="113649"/>
                    <a:pt x="0" y="255013"/>
                  </a:cubicBezTo>
                  <a:cubicBezTo>
                    <a:pt x="0" y="257786"/>
                    <a:pt x="0" y="263330"/>
                    <a:pt x="0" y="266101"/>
                  </a:cubicBezTo>
                  <a:cubicBezTo>
                    <a:pt x="0" y="413012"/>
                    <a:pt x="119192" y="532201"/>
                    <a:pt x="266101" y="532201"/>
                  </a:cubicBezTo>
                  <a:cubicBezTo>
                    <a:pt x="413012" y="532201"/>
                    <a:pt x="532201" y="413012"/>
                    <a:pt x="532201" y="266101"/>
                  </a:cubicBezTo>
                  <a:cubicBezTo>
                    <a:pt x="532201" y="266101"/>
                    <a:pt x="532201" y="266101"/>
                    <a:pt x="532201" y="263330"/>
                  </a:cubicBezTo>
                  <a:cubicBezTo>
                    <a:pt x="532201" y="119192"/>
                    <a:pt x="413012" y="0"/>
                    <a:pt x="266101" y="0"/>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53" name="Freeform: Shape 158">
              <a:extLst>
                <a:ext uri="{FF2B5EF4-FFF2-40B4-BE49-F238E27FC236}">
                  <a16:creationId xmlns:a16="http://schemas.microsoft.com/office/drawing/2014/main" id="{9650D818-606B-43B1-87C9-52309392B5DE}"/>
                </a:ext>
              </a:extLst>
            </p:cNvPr>
            <p:cNvSpPr/>
            <p:nvPr/>
          </p:nvSpPr>
          <p:spPr>
            <a:xfrm flipH="1">
              <a:off x="7584771" y="4341132"/>
              <a:ext cx="27719" cy="332626"/>
            </a:xfrm>
            <a:custGeom>
              <a:avLst/>
              <a:gdLst>
                <a:gd name="connsiteX0" fmla="*/ 0 w 0"/>
                <a:gd name="connsiteY0" fmla="*/ 0 h 114300"/>
                <a:gd name="connsiteX1" fmla="*/ 0 w 0"/>
                <a:gd name="connsiteY1" fmla="*/ 120968 h 114300"/>
              </a:gdLst>
              <a:ahLst/>
              <a:cxnLst>
                <a:cxn ang="0">
                  <a:pos x="connsiteX0" y="connsiteY0"/>
                </a:cxn>
                <a:cxn ang="0">
                  <a:pos x="connsiteX1" y="connsiteY1"/>
                </a:cxn>
              </a:cxnLst>
              <a:rect l="l" t="t" r="r" b="b"/>
              <a:pathLst>
                <a:path h="114300">
                  <a:moveTo>
                    <a:pt x="0" y="0"/>
                  </a:moveTo>
                  <a:lnTo>
                    <a:pt x="0" y="120968"/>
                  </a:lnTo>
                </a:path>
              </a:pathLst>
            </a:custGeom>
            <a:ln w="9525" cap="flat">
              <a:noFill/>
              <a:prstDash val="solid"/>
              <a:miter/>
            </a:ln>
          </p:spPr>
          <p:txBody>
            <a:bodyPr rtlCol="0" anchor="ctr"/>
            <a:lstStyle/>
            <a:p>
              <a:endParaRPr lang="en-US"/>
            </a:p>
          </p:txBody>
        </p:sp>
        <p:sp>
          <p:nvSpPr>
            <p:cNvPr id="54" name="Freeform: Shape 159">
              <a:extLst>
                <a:ext uri="{FF2B5EF4-FFF2-40B4-BE49-F238E27FC236}">
                  <a16:creationId xmlns:a16="http://schemas.microsoft.com/office/drawing/2014/main" id="{756AC6F2-F951-464F-89C2-79D0CFE51192}"/>
                </a:ext>
              </a:extLst>
            </p:cNvPr>
            <p:cNvSpPr/>
            <p:nvPr/>
          </p:nvSpPr>
          <p:spPr>
            <a:xfrm flipH="1">
              <a:off x="7595862" y="4335588"/>
              <a:ext cx="27719" cy="360345"/>
            </a:xfrm>
            <a:custGeom>
              <a:avLst/>
              <a:gdLst>
                <a:gd name="connsiteX0" fmla="*/ 3810 w 0"/>
                <a:gd name="connsiteY0" fmla="*/ 124777 h 123825"/>
                <a:gd name="connsiteX1" fmla="*/ 0 w 0"/>
                <a:gd name="connsiteY1" fmla="*/ 122873 h 123825"/>
                <a:gd name="connsiteX2" fmla="*/ 0 w 0"/>
                <a:gd name="connsiteY2" fmla="*/ 1905 h 123825"/>
                <a:gd name="connsiteX3" fmla="*/ 3810 w 0"/>
                <a:gd name="connsiteY3" fmla="*/ 0 h 123825"/>
                <a:gd name="connsiteX4" fmla="*/ 7620 w 0"/>
                <a:gd name="connsiteY4" fmla="*/ 1905 h 123825"/>
                <a:gd name="connsiteX5" fmla="*/ 7620 w 0"/>
                <a:gd name="connsiteY5" fmla="*/ 123825 h 123825"/>
                <a:gd name="connsiteX6" fmla="*/ 3810 w 0"/>
                <a:gd name="connsiteY6" fmla="*/ 12477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3825">
                  <a:moveTo>
                    <a:pt x="3810" y="124777"/>
                  </a:moveTo>
                  <a:cubicBezTo>
                    <a:pt x="1905" y="124777"/>
                    <a:pt x="0" y="123825"/>
                    <a:pt x="0" y="122873"/>
                  </a:cubicBezTo>
                  <a:lnTo>
                    <a:pt x="0" y="1905"/>
                  </a:lnTo>
                  <a:cubicBezTo>
                    <a:pt x="0" y="953"/>
                    <a:pt x="1905" y="0"/>
                    <a:pt x="3810" y="0"/>
                  </a:cubicBezTo>
                  <a:cubicBezTo>
                    <a:pt x="5715" y="0"/>
                    <a:pt x="7620" y="953"/>
                    <a:pt x="7620" y="1905"/>
                  </a:cubicBezTo>
                  <a:lnTo>
                    <a:pt x="7620" y="123825"/>
                  </a:lnTo>
                  <a:cubicBezTo>
                    <a:pt x="7620" y="123825"/>
                    <a:pt x="5715" y="124777"/>
                    <a:pt x="3810" y="124777"/>
                  </a:cubicBezTo>
                  <a:close/>
                </a:path>
              </a:pathLst>
            </a:custGeom>
            <a:solidFill>
              <a:srgbClr val="FAFAFA"/>
            </a:solidFill>
            <a:ln w="9525" cap="flat">
              <a:noFill/>
              <a:prstDash val="solid"/>
              <a:miter/>
            </a:ln>
          </p:spPr>
          <p:txBody>
            <a:bodyPr rtlCol="0" anchor="ctr"/>
            <a:lstStyle/>
            <a:p>
              <a:endParaRPr lang="en-US"/>
            </a:p>
          </p:txBody>
        </p:sp>
      </p:grpSp>
      <p:pic>
        <p:nvPicPr>
          <p:cNvPr id="36" name="Εικόνα 35">
            <a:extLst>
              <a:ext uri="{FF2B5EF4-FFF2-40B4-BE49-F238E27FC236}">
                <a16:creationId xmlns:a16="http://schemas.microsoft.com/office/drawing/2014/main" id="{FA9A3C52-E5D2-4563-AF92-14F39FBB27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1701" y="2693"/>
            <a:ext cx="2929569" cy="874716"/>
          </a:xfrm>
          <a:prstGeom prst="rect">
            <a:avLst/>
          </a:prstGeom>
          <a:noFill/>
        </p:spPr>
      </p:pic>
      <p:sp>
        <p:nvSpPr>
          <p:cNvPr id="39" name="Text Placeholder 1">
            <a:extLst>
              <a:ext uri="{FF2B5EF4-FFF2-40B4-BE49-F238E27FC236}">
                <a16:creationId xmlns:a16="http://schemas.microsoft.com/office/drawing/2014/main" id="{BA51F534-330E-40F4-8AF1-2054C56DACCA}"/>
              </a:ext>
            </a:extLst>
          </p:cNvPr>
          <p:cNvSpPr txBox="1">
            <a:spLocks/>
          </p:cNvSpPr>
          <p:nvPr/>
        </p:nvSpPr>
        <p:spPr>
          <a:xfrm>
            <a:off x="2171700" y="62709"/>
            <a:ext cx="9734393"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dirty="0">
                <a:solidFill>
                  <a:schemeClr val="accent1"/>
                </a:solidFill>
              </a:rPr>
              <a:t>Ways to improve energy profile (3)</a:t>
            </a:r>
          </a:p>
        </p:txBody>
      </p:sp>
    </p:spTree>
    <p:extLst>
      <p:ext uri="{BB962C8B-B14F-4D97-AF65-F5344CB8AC3E}">
        <p14:creationId xmlns:p14="http://schemas.microsoft.com/office/powerpoint/2010/main" val="44924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BEDB01E6-578A-462F-BF32-C2C3AA7DEEA1}"/>
              </a:ext>
            </a:extLst>
          </p:cNvPr>
          <p:cNvGrpSpPr/>
          <p:nvPr/>
        </p:nvGrpSpPr>
        <p:grpSpPr>
          <a:xfrm>
            <a:off x="6911026" y="1676894"/>
            <a:ext cx="1017088" cy="1215057"/>
            <a:chOff x="7981066" y="2575110"/>
            <a:chExt cx="1017088" cy="1215057"/>
          </a:xfrm>
          <a:solidFill>
            <a:schemeClr val="accent1"/>
          </a:solidFill>
        </p:grpSpPr>
        <p:sp>
          <p:nvSpPr>
            <p:cNvPr id="44" name="Freeform: Shape 43">
              <a:extLst>
                <a:ext uri="{FF2B5EF4-FFF2-40B4-BE49-F238E27FC236}">
                  <a16:creationId xmlns:a16="http://schemas.microsoft.com/office/drawing/2014/main" id="{C686EFE8-A78C-4299-840D-6FDC52CBF015}"/>
                </a:ext>
              </a:extLst>
            </p:cNvPr>
            <p:cNvSpPr/>
            <p:nvPr/>
          </p:nvSpPr>
          <p:spPr>
            <a:xfrm>
              <a:off x="7981066" y="2811194"/>
              <a:ext cx="1017088" cy="978973"/>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Graphic 12">
              <a:extLst>
                <a:ext uri="{FF2B5EF4-FFF2-40B4-BE49-F238E27FC236}">
                  <a16:creationId xmlns:a16="http://schemas.microsoft.com/office/drawing/2014/main" id="{521DE834-C4EC-4D1D-B2BE-B86330067E3B}"/>
                </a:ext>
              </a:extLst>
            </p:cNvPr>
            <p:cNvSpPr/>
            <p:nvPr/>
          </p:nvSpPr>
          <p:spPr>
            <a:xfrm>
              <a:off x="8006387" y="2575110"/>
              <a:ext cx="629297" cy="357806"/>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grpFill/>
            <a:ln w="9525"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DCBF4C2A-841A-41B9-98BA-B1B6BCBD9E47}"/>
              </a:ext>
            </a:extLst>
          </p:cNvPr>
          <p:cNvGrpSpPr/>
          <p:nvPr/>
        </p:nvGrpSpPr>
        <p:grpSpPr>
          <a:xfrm>
            <a:off x="5896004" y="897971"/>
            <a:ext cx="1040343" cy="2681980"/>
            <a:chOff x="5896004" y="897971"/>
            <a:chExt cx="1040343" cy="2681980"/>
          </a:xfrm>
          <a:solidFill>
            <a:schemeClr val="accent2"/>
          </a:solidFill>
        </p:grpSpPr>
        <p:sp>
          <p:nvSpPr>
            <p:cNvPr id="42" name="Freeform: Shape 41">
              <a:extLst>
                <a:ext uri="{FF2B5EF4-FFF2-40B4-BE49-F238E27FC236}">
                  <a16:creationId xmlns:a16="http://schemas.microsoft.com/office/drawing/2014/main" id="{0B672E30-0915-4756-8DA9-EC7826FEA941}"/>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43" name="Freeform: Shape 42">
              <a:extLst>
                <a:ext uri="{FF2B5EF4-FFF2-40B4-BE49-F238E27FC236}">
                  <a16:creationId xmlns:a16="http://schemas.microsoft.com/office/drawing/2014/main" id="{3C215486-5581-41DA-BB13-EC2929BFDFF6}"/>
                </a:ext>
              </a:extLst>
            </p:cNvPr>
            <p:cNvSpPr/>
            <p:nvPr/>
          </p:nvSpPr>
          <p:spPr>
            <a:xfrm flipH="1">
              <a:off x="6332703" y="1594640"/>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grpSp>
        <p:nvGrpSpPr>
          <p:cNvPr id="33" name="Group 32">
            <a:extLst>
              <a:ext uri="{FF2B5EF4-FFF2-40B4-BE49-F238E27FC236}">
                <a16:creationId xmlns:a16="http://schemas.microsoft.com/office/drawing/2014/main" id="{1A54AB28-9F5A-48C0-A57A-AE3E743FFDE1}"/>
              </a:ext>
            </a:extLst>
          </p:cNvPr>
          <p:cNvGrpSpPr/>
          <p:nvPr/>
        </p:nvGrpSpPr>
        <p:grpSpPr>
          <a:xfrm>
            <a:off x="3609104" y="2369880"/>
            <a:ext cx="4336199" cy="1622461"/>
            <a:chOff x="5615841" y="4238904"/>
            <a:chExt cx="1552845" cy="581023"/>
          </a:xfrm>
          <a:solidFill>
            <a:schemeClr val="accent3"/>
          </a:solidFill>
        </p:grpSpPr>
        <p:sp>
          <p:nvSpPr>
            <p:cNvPr id="31" name="Freeform: Shape 30">
              <a:extLst>
                <a:ext uri="{FF2B5EF4-FFF2-40B4-BE49-F238E27FC236}">
                  <a16:creationId xmlns:a16="http://schemas.microsoft.com/office/drawing/2014/main" id="{7F06776A-A1FE-49DF-9DF8-D21E35001880}"/>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723D289-969B-426B-B8FA-FC6EE52575F3}"/>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p>
              <a:endParaRPr lang="en-US" dirty="0"/>
            </a:p>
          </p:txBody>
        </p:sp>
      </p:grpSp>
      <p:sp>
        <p:nvSpPr>
          <p:cNvPr id="58" name="Rectangle 57">
            <a:extLst>
              <a:ext uri="{FF2B5EF4-FFF2-40B4-BE49-F238E27FC236}">
                <a16:creationId xmlns:a16="http://schemas.microsoft.com/office/drawing/2014/main" id="{F8DB6FFD-AFE5-43BD-ABD6-00113C4BD74C}"/>
              </a:ext>
            </a:extLst>
          </p:cNvPr>
          <p:cNvSpPr/>
          <p:nvPr/>
        </p:nvSpPr>
        <p:spPr>
          <a:xfrm>
            <a:off x="0" y="4153709"/>
            <a:ext cx="12192000" cy="138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BB36C2-2713-4D8A-BA46-DEEB982E310F}"/>
              </a:ext>
            </a:extLst>
          </p:cNvPr>
          <p:cNvGrpSpPr/>
          <p:nvPr/>
        </p:nvGrpSpPr>
        <p:grpSpPr>
          <a:xfrm>
            <a:off x="3653397" y="1887066"/>
            <a:ext cx="1546155" cy="505120"/>
            <a:chOff x="4723437" y="2782010"/>
            <a:chExt cx="1546155" cy="505120"/>
          </a:xfrm>
        </p:grpSpPr>
        <p:sp>
          <p:nvSpPr>
            <p:cNvPr id="38" name="Freeform: Shape 37">
              <a:extLst>
                <a:ext uri="{FF2B5EF4-FFF2-40B4-BE49-F238E27FC236}">
                  <a16:creationId xmlns:a16="http://schemas.microsoft.com/office/drawing/2014/main" id="{49AEBCB8-9322-4067-B666-83F9AF540BF1}"/>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61E601-E025-48CD-9F5D-301F067DA4FE}"/>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7E79BEC-BD2C-4EA9-AA15-040318662F43}"/>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86273BA-E6AD-48DB-8FB4-3FC95F003612}"/>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1"/>
            </a:solidFill>
            <a:ln w="4596" cap="flat">
              <a:noFill/>
              <a:prstDash val="solid"/>
              <a:miter/>
            </a:ln>
          </p:spPr>
          <p:txBody>
            <a:bodyPr rtlCol="0" anchor="ctr"/>
            <a:lstStyle/>
            <a:p>
              <a:endParaRPr lang="en-US"/>
            </a:p>
          </p:txBody>
        </p:sp>
      </p:grpSp>
      <p:sp>
        <p:nvSpPr>
          <p:cNvPr id="60" name="TextBox 59">
            <a:extLst>
              <a:ext uri="{FF2B5EF4-FFF2-40B4-BE49-F238E27FC236}">
                <a16:creationId xmlns:a16="http://schemas.microsoft.com/office/drawing/2014/main" id="{6F542FDA-6944-41BC-817D-DE672C425147}"/>
              </a:ext>
            </a:extLst>
          </p:cNvPr>
          <p:cNvSpPr txBox="1"/>
          <p:nvPr/>
        </p:nvSpPr>
        <p:spPr>
          <a:xfrm>
            <a:off x="2090057" y="4186475"/>
            <a:ext cx="8350363" cy="830997"/>
          </a:xfrm>
          <a:prstGeom prst="rect">
            <a:avLst/>
          </a:prstGeom>
          <a:noFill/>
        </p:spPr>
        <p:txBody>
          <a:bodyPr wrap="square" rtlCol="0" anchor="ctr">
            <a:spAutoFit/>
          </a:bodyPr>
          <a:lstStyle/>
          <a:p>
            <a:pPr algn="ctr"/>
            <a:r>
              <a:rPr lang="en-US" altLang="ko-KR" sz="4800" dirty="0">
                <a:solidFill>
                  <a:schemeClr val="bg1"/>
                </a:solidFill>
                <a:cs typeface="Arial" pitchFamily="34" charset="0"/>
              </a:rPr>
              <a:t>THANK YOU!</a:t>
            </a:r>
            <a:endParaRPr lang="ko-KR" altLang="en-US" sz="4800" dirty="0">
              <a:solidFill>
                <a:schemeClr val="bg1"/>
              </a:solidFill>
              <a:cs typeface="Arial" pitchFamily="34" charset="0"/>
            </a:endParaRPr>
          </a:p>
        </p:txBody>
      </p:sp>
      <p:sp>
        <p:nvSpPr>
          <p:cNvPr id="61" name="TextBox 60">
            <a:extLst>
              <a:ext uri="{FF2B5EF4-FFF2-40B4-BE49-F238E27FC236}">
                <a16:creationId xmlns:a16="http://schemas.microsoft.com/office/drawing/2014/main" id="{A0BB3550-DA19-4ABC-AB48-BD1351F9C880}"/>
              </a:ext>
            </a:extLst>
          </p:cNvPr>
          <p:cNvSpPr txBox="1"/>
          <p:nvPr/>
        </p:nvSpPr>
        <p:spPr>
          <a:xfrm>
            <a:off x="1127263" y="4848260"/>
            <a:ext cx="10144607" cy="666977"/>
          </a:xfrm>
          <a:prstGeom prst="rect">
            <a:avLst/>
          </a:prstGeom>
          <a:noFill/>
        </p:spPr>
        <p:txBody>
          <a:bodyPr wrap="square" rtlCol="0" anchor="ctr">
            <a:spAutoFit/>
          </a:bodyPr>
          <a:lstStyle/>
          <a:p>
            <a:pPr algn="ctr"/>
            <a:r>
              <a:rPr lang="en-US" altLang="ko-KR" sz="1867" dirty="0">
                <a:solidFill>
                  <a:schemeClr val="bg1"/>
                </a:solidFill>
                <a:cs typeface="Arial" pitchFamily="34" charset="0"/>
              </a:rPr>
              <a:t>«Leading the way to improve energy efficiency in public schools and propagate the use of Renewable Energy Sources»</a:t>
            </a:r>
          </a:p>
        </p:txBody>
      </p:sp>
      <p:sp>
        <p:nvSpPr>
          <p:cNvPr id="62" name="Oval 61">
            <a:extLst>
              <a:ext uri="{FF2B5EF4-FFF2-40B4-BE49-F238E27FC236}">
                <a16:creationId xmlns:a16="http://schemas.microsoft.com/office/drawing/2014/main" id="{E61A478B-62D4-4072-997E-3837B16B99F0}"/>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0A05C90-FC07-4A23-B3F3-F2271CDD452A}"/>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654E7D2-C455-48AD-9072-7C9F160565B1}"/>
              </a:ext>
            </a:extLst>
          </p:cNvPr>
          <p:cNvSpPr/>
          <p:nvPr/>
        </p:nvSpPr>
        <p:spPr>
          <a:xfrm>
            <a:off x="9761427" y="781194"/>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3AEA43F-7102-4622-863C-29B6D6394F72}"/>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47E0538-A412-4387-94A5-2B342C0A2E77}"/>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3425CA9-3BFA-4533-A436-6EF7335C439C}"/>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6E02D60-ECA5-447C-A132-55E2E0516A52}"/>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A4C073D-E698-4E29-BC83-EF46F8AA076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816EC0B-289D-45DB-BA2A-2D5774E94545}"/>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3E9C167-3E74-444B-BBF1-A9F4B19A003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F287556-555D-45F7-91BA-127AA0690FD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3C54042-12EC-4257-9472-65969213694F}"/>
              </a:ext>
            </a:extLst>
          </p:cNvPr>
          <p:cNvSpPr/>
          <p:nvPr/>
        </p:nvSpPr>
        <p:spPr>
          <a:xfrm>
            <a:off x="10938453" y="708766"/>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C1D6E05-CC0A-452F-A74B-FE5A4584A4DF}"/>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14D98F1-76F8-41BF-A12D-78A5C07503ED}"/>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EAC5C74-3392-4FBA-8A2D-E2B9483F00A2}"/>
              </a:ext>
            </a:extLst>
          </p:cNvPr>
          <p:cNvSpPr/>
          <p:nvPr/>
        </p:nvSpPr>
        <p:spPr>
          <a:xfrm>
            <a:off x="481123" y="4439471"/>
            <a:ext cx="762187" cy="76218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952C6B5-0003-48C7-9E41-46727D58D262}"/>
              </a:ext>
            </a:extLst>
          </p:cNvPr>
          <p:cNvSpPr/>
          <p:nvPr/>
        </p:nvSpPr>
        <p:spPr>
          <a:xfrm>
            <a:off x="10520003" y="5103756"/>
            <a:ext cx="464131" cy="46413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ACC6F48-963A-4D2D-891F-B11C324665FB}"/>
              </a:ext>
            </a:extLst>
          </p:cNvPr>
          <p:cNvSpPr/>
          <p:nvPr/>
        </p:nvSpPr>
        <p:spPr>
          <a:xfrm>
            <a:off x="9256939" y="6160415"/>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209FB43-BBDD-41E0-8C0A-051FAD8F47E4}"/>
              </a:ext>
            </a:extLst>
          </p:cNvPr>
          <p:cNvSpPr/>
          <p:nvPr/>
        </p:nvSpPr>
        <p:spPr>
          <a:xfrm>
            <a:off x="10858712" y="5119682"/>
            <a:ext cx="826317" cy="826317"/>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7878697-B718-4D49-B8FC-454C280C8238}"/>
              </a:ext>
            </a:extLst>
          </p:cNvPr>
          <p:cNvSpPr/>
          <p:nvPr/>
        </p:nvSpPr>
        <p:spPr>
          <a:xfrm>
            <a:off x="8257517" y="5000138"/>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37F3F48-FCE9-4756-8242-6F96B485530D}"/>
              </a:ext>
            </a:extLst>
          </p:cNvPr>
          <p:cNvSpPr/>
          <p:nvPr/>
        </p:nvSpPr>
        <p:spPr>
          <a:xfrm>
            <a:off x="3227515" y="5371302"/>
            <a:ext cx="286720" cy="28672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BC5EA47-AF78-4443-A1B8-3559FF601647}"/>
              </a:ext>
            </a:extLst>
          </p:cNvPr>
          <p:cNvSpPr/>
          <p:nvPr/>
        </p:nvSpPr>
        <p:spPr>
          <a:xfrm>
            <a:off x="2712665" y="5604458"/>
            <a:ext cx="656604" cy="65660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C34BC9F-65C8-4978-80DA-4ECADB737858}"/>
              </a:ext>
            </a:extLst>
          </p:cNvPr>
          <p:cNvSpPr/>
          <p:nvPr/>
        </p:nvSpPr>
        <p:spPr>
          <a:xfrm>
            <a:off x="1751580" y="4816286"/>
            <a:ext cx="682849" cy="68284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02291E0-B99B-4495-92DE-EB42A6C69230}"/>
              </a:ext>
            </a:extLst>
          </p:cNvPr>
          <p:cNvSpPr/>
          <p:nvPr/>
        </p:nvSpPr>
        <p:spPr>
          <a:xfrm>
            <a:off x="4783042" y="6104314"/>
            <a:ext cx="776344" cy="77634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36D0159-0FBC-4B08-91FD-B5D892CA7BA3}"/>
              </a:ext>
            </a:extLst>
          </p:cNvPr>
          <p:cNvSpPr/>
          <p:nvPr/>
        </p:nvSpPr>
        <p:spPr>
          <a:xfrm>
            <a:off x="6852474" y="5379329"/>
            <a:ext cx="242979" cy="24297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7FBC0625-FE03-4E22-B678-3B0096C355B8}"/>
              </a:ext>
            </a:extLst>
          </p:cNvPr>
          <p:cNvSpPr/>
          <p:nvPr/>
        </p:nvSpPr>
        <p:spPr>
          <a:xfrm>
            <a:off x="5928058" y="5854759"/>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5E7D22D-22B1-48B6-93B4-4286CC271BFD}"/>
              </a:ext>
            </a:extLst>
          </p:cNvPr>
          <p:cNvSpPr/>
          <p:nvPr/>
        </p:nvSpPr>
        <p:spPr>
          <a:xfrm>
            <a:off x="1171043" y="6561831"/>
            <a:ext cx="219607" cy="21960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33C6072-A605-45F7-93C8-93173206E614}"/>
              </a:ext>
            </a:extLst>
          </p:cNvPr>
          <p:cNvSpPr/>
          <p:nvPr/>
        </p:nvSpPr>
        <p:spPr>
          <a:xfrm>
            <a:off x="3255709" y="3422681"/>
            <a:ext cx="962308" cy="9623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80D9025-E8B8-4F96-843E-FFA4DFCBA173}"/>
              </a:ext>
            </a:extLst>
          </p:cNvPr>
          <p:cNvSpPr/>
          <p:nvPr/>
        </p:nvSpPr>
        <p:spPr>
          <a:xfrm>
            <a:off x="8406878" y="3990900"/>
            <a:ext cx="476336" cy="476336"/>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98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A2245E-D65D-4E72-9270-065B6538264E}"/>
              </a:ext>
            </a:extLst>
          </p:cNvPr>
          <p:cNvGrpSpPr/>
          <p:nvPr/>
        </p:nvGrpSpPr>
        <p:grpSpPr>
          <a:xfrm>
            <a:off x="0" y="3973708"/>
            <a:ext cx="12192001" cy="2080511"/>
            <a:chOff x="-1" y="3417122"/>
            <a:chExt cx="12192001" cy="2080511"/>
          </a:xfrm>
          <a:solidFill>
            <a:schemeClr val="accent1"/>
          </a:solidFill>
        </p:grpSpPr>
        <p:sp>
          <p:nvSpPr>
            <p:cNvPr id="99" name="Rectangle 98">
              <a:extLst>
                <a:ext uri="{FF2B5EF4-FFF2-40B4-BE49-F238E27FC236}">
                  <a16:creationId xmlns:a16="http://schemas.microsoft.com/office/drawing/2014/main" id="{A5185807-BFFE-41DD-9E11-896DB79CD116}"/>
                </a:ext>
              </a:extLst>
            </p:cNvPr>
            <p:cNvSpPr/>
            <p:nvPr/>
          </p:nvSpPr>
          <p:spPr>
            <a:xfrm>
              <a:off x="0" y="3550807"/>
              <a:ext cx="1219200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E3FD0C2-CEF5-438E-B90B-978756B8C9BE}"/>
                </a:ext>
              </a:extLst>
            </p:cNvPr>
            <p:cNvSpPr/>
            <p:nvPr/>
          </p:nvSpPr>
          <p:spPr>
            <a:xfrm>
              <a:off x="-1" y="3417122"/>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15DC202-E55F-4A81-B799-58CA9018BA5F}"/>
                </a:ext>
              </a:extLst>
            </p:cNvPr>
            <p:cNvSpPr/>
            <p:nvPr/>
          </p:nvSpPr>
          <p:spPr>
            <a:xfrm>
              <a:off x="147" y="5426893"/>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id="{7F2CFAEB-7DBC-4C48-A698-FE974A481D1A}"/>
              </a:ext>
            </a:extLst>
          </p:cNvPr>
          <p:cNvSpPr txBox="1"/>
          <p:nvPr/>
        </p:nvSpPr>
        <p:spPr>
          <a:xfrm>
            <a:off x="1" y="4404100"/>
            <a:ext cx="12192000" cy="830997"/>
          </a:xfrm>
          <a:prstGeom prst="rect">
            <a:avLst/>
          </a:prstGeom>
          <a:noFill/>
        </p:spPr>
        <p:txBody>
          <a:bodyPr wrap="square" rtlCol="0" anchor="ctr">
            <a:spAutoFit/>
          </a:bodyPr>
          <a:lstStyle/>
          <a:p>
            <a:pPr algn="ctr"/>
            <a:r>
              <a:rPr lang="en-US" altLang="ko-KR" sz="4800" dirty="0">
                <a:solidFill>
                  <a:schemeClr val="bg1"/>
                </a:solidFill>
                <a:cs typeface="Arial" pitchFamily="34" charset="0"/>
              </a:rPr>
              <a:t>3. ENERGY ANALYSIS</a:t>
            </a:r>
            <a:endParaRPr lang="ko-KR" altLang="en-US" sz="4800" dirty="0">
              <a:solidFill>
                <a:schemeClr val="bg1"/>
              </a:solidFill>
              <a:cs typeface="Arial" pitchFamily="34" charset="0"/>
            </a:endParaRPr>
          </a:p>
        </p:txBody>
      </p:sp>
      <p:sp>
        <p:nvSpPr>
          <p:cNvPr id="101" name="TextBox 100">
            <a:extLst>
              <a:ext uri="{FF2B5EF4-FFF2-40B4-BE49-F238E27FC236}">
                <a16:creationId xmlns:a16="http://schemas.microsoft.com/office/drawing/2014/main" id="{F8AFA9A0-B94F-4AFB-902E-688D37A82A6F}"/>
              </a:ext>
            </a:extLst>
          </p:cNvPr>
          <p:cNvSpPr txBox="1"/>
          <p:nvPr/>
        </p:nvSpPr>
        <p:spPr>
          <a:xfrm>
            <a:off x="0" y="5109148"/>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a:t>
            </a:r>
            <a:r>
              <a:rPr lang="en-US" altLang="ko-KR" dirty="0">
                <a:solidFill>
                  <a:schemeClr val="bg1"/>
                </a:solidFill>
                <a:cs typeface="Arial" pitchFamily="34" charset="0"/>
              </a:rPr>
              <a:t>Leading the way to improve energy efficiency in public schools and propagate the use of renewable energy sources</a:t>
            </a:r>
            <a:r>
              <a:rPr lang="el-GR" altLang="ko-KR" dirty="0">
                <a:solidFill>
                  <a:schemeClr val="bg1"/>
                </a:solidFill>
                <a:cs typeface="Arial" pitchFamily="34" charset="0"/>
              </a:rPr>
              <a:t>»</a:t>
            </a:r>
            <a:endParaRPr lang="ko-KR" altLang="en-US" sz="1867" dirty="0">
              <a:solidFill>
                <a:schemeClr val="bg1"/>
              </a:solidFill>
              <a:cs typeface="Arial" pitchFamily="34" charset="0"/>
            </a:endParaRPr>
          </a:p>
        </p:txBody>
      </p:sp>
      <p:grpSp>
        <p:nvGrpSpPr>
          <p:cNvPr id="105" name="Group 104">
            <a:extLst>
              <a:ext uri="{FF2B5EF4-FFF2-40B4-BE49-F238E27FC236}">
                <a16:creationId xmlns:a16="http://schemas.microsoft.com/office/drawing/2014/main" id="{DCC25ADD-4A69-4511-8889-085F9D49CE63}"/>
              </a:ext>
            </a:extLst>
          </p:cNvPr>
          <p:cNvGrpSpPr/>
          <p:nvPr/>
        </p:nvGrpSpPr>
        <p:grpSpPr>
          <a:xfrm>
            <a:off x="4960005" y="1133489"/>
            <a:ext cx="2218401" cy="2218401"/>
            <a:chOff x="4547049" y="1897856"/>
            <a:chExt cx="3071634" cy="3071634"/>
          </a:xfrm>
          <a:effectLst/>
        </p:grpSpPr>
        <p:sp>
          <p:nvSpPr>
            <p:cNvPr id="106" name="Freeform: Shape 105">
              <a:extLst>
                <a:ext uri="{FF2B5EF4-FFF2-40B4-BE49-F238E27FC236}">
                  <a16:creationId xmlns:a16="http://schemas.microsoft.com/office/drawing/2014/main" id="{122A6FB6-0EE3-4863-B56C-23891EB3573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107" name="Freeform: Shape 106">
              <a:extLst>
                <a:ext uri="{FF2B5EF4-FFF2-40B4-BE49-F238E27FC236}">
                  <a16:creationId xmlns:a16="http://schemas.microsoft.com/office/drawing/2014/main" id="{8000B800-DDCC-41B0-88A9-A4A8FD2A6F3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212" name="Freeform: Shape 211">
            <a:extLst>
              <a:ext uri="{FF2B5EF4-FFF2-40B4-BE49-F238E27FC236}">
                <a16:creationId xmlns:a16="http://schemas.microsoft.com/office/drawing/2014/main" id="{6D9F7DA0-C551-446D-94C3-D85473FF4DD4}"/>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Block Arc 116">
            <a:extLst>
              <a:ext uri="{FF2B5EF4-FFF2-40B4-BE49-F238E27FC236}">
                <a16:creationId xmlns:a16="http://schemas.microsoft.com/office/drawing/2014/main" id="{25486F56-8214-4D30-95B5-F6089000B9CB}"/>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8" name="Graphic 30">
            <a:extLst>
              <a:ext uri="{FF2B5EF4-FFF2-40B4-BE49-F238E27FC236}">
                <a16:creationId xmlns:a16="http://schemas.microsoft.com/office/drawing/2014/main" id="{3BBFB3E6-898A-41B7-BFD3-D63E70DBE654}"/>
              </a:ext>
            </a:extLst>
          </p:cNvPr>
          <p:cNvGrpSpPr/>
          <p:nvPr/>
        </p:nvGrpSpPr>
        <p:grpSpPr>
          <a:xfrm rot="1052635">
            <a:off x="7017236" y="1488581"/>
            <a:ext cx="1338434" cy="1227345"/>
            <a:chOff x="5655092" y="376887"/>
            <a:chExt cx="4490688" cy="4117968"/>
          </a:xfrm>
          <a:solidFill>
            <a:schemeClr val="accent1"/>
          </a:solidFill>
        </p:grpSpPr>
        <p:sp>
          <p:nvSpPr>
            <p:cNvPr id="119" name="Freeform: Shape 118">
              <a:extLst>
                <a:ext uri="{FF2B5EF4-FFF2-40B4-BE49-F238E27FC236}">
                  <a16:creationId xmlns:a16="http://schemas.microsoft.com/office/drawing/2014/main" id="{391DB494-6D90-4242-AA8C-650987075EB9}"/>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08E9B24-582D-47C9-8196-55833281079D}"/>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17516-CE29-44C2-96E5-7F6D20424F30}"/>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nvGrpSpPr>
          <p:cNvPr id="122" name="Group 121">
            <a:extLst>
              <a:ext uri="{FF2B5EF4-FFF2-40B4-BE49-F238E27FC236}">
                <a16:creationId xmlns:a16="http://schemas.microsoft.com/office/drawing/2014/main" id="{13B41294-5C02-4A37-885D-0AD435A594F2}"/>
              </a:ext>
            </a:extLst>
          </p:cNvPr>
          <p:cNvGrpSpPr/>
          <p:nvPr/>
        </p:nvGrpSpPr>
        <p:grpSpPr>
          <a:xfrm rot="1151421">
            <a:off x="6183232" y="741923"/>
            <a:ext cx="727105" cy="550706"/>
            <a:chOff x="5712813" y="1354067"/>
            <a:chExt cx="891420" cy="675158"/>
          </a:xfrm>
        </p:grpSpPr>
        <p:sp>
          <p:nvSpPr>
            <p:cNvPr id="123" name="Freeform: Shape 122">
              <a:extLst>
                <a:ext uri="{FF2B5EF4-FFF2-40B4-BE49-F238E27FC236}">
                  <a16:creationId xmlns:a16="http://schemas.microsoft.com/office/drawing/2014/main" id="{1B1A03BF-B728-4FBE-836F-7445277D23F2}"/>
                </a:ext>
              </a:extLst>
            </p:cNvPr>
            <p:cNvSpPr/>
            <p:nvPr/>
          </p:nvSpPr>
          <p:spPr>
            <a:xfrm rot="739920">
              <a:off x="6440960" y="1354067"/>
              <a:ext cx="163273" cy="675158"/>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4C276C9-E002-4779-ABD9-266854369292}"/>
                </a:ext>
              </a:extLst>
            </p:cNvPr>
            <p:cNvSpPr/>
            <p:nvPr/>
          </p:nvSpPr>
          <p:spPr>
            <a:xfrm rot="186138">
              <a:off x="6177380" y="1465249"/>
              <a:ext cx="189750" cy="529535"/>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C786997-65C4-4137-AD5B-71187F352987}"/>
                </a:ext>
              </a:extLst>
            </p:cNvPr>
            <p:cNvSpPr/>
            <p:nvPr/>
          </p:nvSpPr>
          <p:spPr>
            <a:xfrm rot="21180530">
              <a:off x="5712813" y="1452010"/>
              <a:ext cx="216227" cy="556013"/>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8D3BFA2-F196-49F9-83A9-8D04B69F78D9}"/>
                </a:ext>
              </a:extLst>
            </p:cNvPr>
            <p:cNvSpPr/>
            <p:nvPr/>
          </p:nvSpPr>
          <p:spPr>
            <a:xfrm>
              <a:off x="5975196" y="1441944"/>
              <a:ext cx="158861" cy="551600"/>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grpSp>
      <p:grpSp>
        <p:nvGrpSpPr>
          <p:cNvPr id="127" name="Group 126">
            <a:extLst>
              <a:ext uri="{FF2B5EF4-FFF2-40B4-BE49-F238E27FC236}">
                <a16:creationId xmlns:a16="http://schemas.microsoft.com/office/drawing/2014/main" id="{ECE682B8-5BD4-4732-9491-F4A67F6D0095}"/>
              </a:ext>
            </a:extLst>
          </p:cNvPr>
          <p:cNvGrpSpPr/>
          <p:nvPr/>
        </p:nvGrpSpPr>
        <p:grpSpPr>
          <a:xfrm rot="2779377">
            <a:off x="6882919" y="891553"/>
            <a:ext cx="612565" cy="807484"/>
            <a:chOff x="5733204" y="4148522"/>
            <a:chExt cx="1306402" cy="1722100"/>
          </a:xfrm>
        </p:grpSpPr>
        <p:grpSp>
          <p:nvGrpSpPr>
            <p:cNvPr id="128" name="Group 127">
              <a:extLst>
                <a:ext uri="{FF2B5EF4-FFF2-40B4-BE49-F238E27FC236}">
                  <a16:creationId xmlns:a16="http://schemas.microsoft.com/office/drawing/2014/main" id="{992857E0-9B62-493F-A111-D9EF7F78869B}"/>
                </a:ext>
              </a:extLst>
            </p:cNvPr>
            <p:cNvGrpSpPr/>
            <p:nvPr/>
          </p:nvGrpSpPr>
          <p:grpSpPr>
            <a:xfrm>
              <a:off x="5733204" y="4148522"/>
              <a:ext cx="1306402" cy="1722100"/>
              <a:chOff x="2445111" y="599435"/>
              <a:chExt cx="5312311" cy="7002691"/>
            </a:xfrm>
            <a:solidFill>
              <a:schemeClr val="accent3"/>
            </a:solidFill>
          </p:grpSpPr>
          <p:sp>
            <p:nvSpPr>
              <p:cNvPr id="133" name="Freeform: Shape 132">
                <a:extLst>
                  <a:ext uri="{FF2B5EF4-FFF2-40B4-BE49-F238E27FC236}">
                    <a16:creationId xmlns:a16="http://schemas.microsoft.com/office/drawing/2014/main" id="{766ABEC5-ACD6-42E5-A96E-6BEB7E14B6EB}"/>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5B7E80D-D016-43CF-8467-C0B9A50C4F7B}"/>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86845B7-1E20-4243-865B-FB714623E09B}"/>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29" name="Group 128">
              <a:extLst>
                <a:ext uri="{FF2B5EF4-FFF2-40B4-BE49-F238E27FC236}">
                  <a16:creationId xmlns:a16="http://schemas.microsoft.com/office/drawing/2014/main" id="{3846B13F-CF9C-45C6-9F45-A818A825B7B8}"/>
                </a:ext>
              </a:extLst>
            </p:cNvPr>
            <p:cNvGrpSpPr/>
            <p:nvPr/>
          </p:nvGrpSpPr>
          <p:grpSpPr>
            <a:xfrm>
              <a:off x="5960899" y="4970731"/>
              <a:ext cx="821311" cy="845919"/>
              <a:chOff x="954383" y="599435"/>
              <a:chExt cx="6803039" cy="7006874"/>
            </a:xfrm>
            <a:solidFill>
              <a:schemeClr val="accent3"/>
            </a:solidFill>
          </p:grpSpPr>
          <p:sp>
            <p:nvSpPr>
              <p:cNvPr id="130" name="Freeform: Shape 129">
                <a:extLst>
                  <a:ext uri="{FF2B5EF4-FFF2-40B4-BE49-F238E27FC236}">
                    <a16:creationId xmlns:a16="http://schemas.microsoft.com/office/drawing/2014/main" id="{783D043E-F20A-4CA0-9C3B-8029FEA6F9C3}"/>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B6BCA537-0004-40B7-AB2B-A9EF9D429073}"/>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C39085-AF1A-4ECA-BBCB-4807E6143976}"/>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grpSp>
        <p:nvGrpSpPr>
          <p:cNvPr id="136" name="Group 135">
            <a:extLst>
              <a:ext uri="{FF2B5EF4-FFF2-40B4-BE49-F238E27FC236}">
                <a16:creationId xmlns:a16="http://schemas.microsoft.com/office/drawing/2014/main" id="{13822EB5-523E-4C82-A4CD-F151154C2A33}"/>
              </a:ext>
            </a:extLst>
          </p:cNvPr>
          <p:cNvGrpSpPr/>
          <p:nvPr/>
        </p:nvGrpSpPr>
        <p:grpSpPr>
          <a:xfrm rot="18305502">
            <a:off x="4593929" y="1486661"/>
            <a:ext cx="889290" cy="318443"/>
            <a:chOff x="2751274" y="4274125"/>
            <a:chExt cx="1502839" cy="538144"/>
          </a:xfrm>
        </p:grpSpPr>
        <p:sp>
          <p:nvSpPr>
            <p:cNvPr id="137" name="Freeform: Shape 136">
              <a:extLst>
                <a:ext uri="{FF2B5EF4-FFF2-40B4-BE49-F238E27FC236}">
                  <a16:creationId xmlns:a16="http://schemas.microsoft.com/office/drawing/2014/main" id="{CB4B5651-3798-4C82-9B98-AD8870D8932E}"/>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EB5C5F8-527E-4E08-9DBF-E2FF9FFD89BB}"/>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47BB29C-A56C-419B-95ED-154F2D072E78}"/>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25FFA65-E02C-4117-9472-B796ABF2FC02}"/>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141" name="Group 140">
            <a:extLst>
              <a:ext uri="{FF2B5EF4-FFF2-40B4-BE49-F238E27FC236}">
                <a16:creationId xmlns:a16="http://schemas.microsoft.com/office/drawing/2014/main" id="{A0AED753-A5F1-4786-A3CB-CAECBB79D969}"/>
              </a:ext>
            </a:extLst>
          </p:cNvPr>
          <p:cNvGrpSpPr/>
          <p:nvPr/>
        </p:nvGrpSpPr>
        <p:grpSpPr>
          <a:xfrm rot="20616275">
            <a:off x="5299953" y="850101"/>
            <a:ext cx="822437" cy="417980"/>
            <a:chOff x="1786971" y="4942919"/>
            <a:chExt cx="2041538" cy="1037553"/>
          </a:xfrm>
        </p:grpSpPr>
        <p:sp>
          <p:nvSpPr>
            <p:cNvPr id="142" name="Rectangle: Rounded Corners 141">
              <a:extLst>
                <a:ext uri="{FF2B5EF4-FFF2-40B4-BE49-F238E27FC236}">
                  <a16:creationId xmlns:a16="http://schemas.microsoft.com/office/drawing/2014/main" id="{7447D596-ACB5-4424-96E8-9DAB3FEC36AC}"/>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DA35CCDD-1D1E-4CB2-87D2-4C2DBD82BF7D}"/>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2ADB4862-A01A-4868-B964-13C3643102B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BB260B09-5284-4ED4-AC15-61105CD48A51}"/>
                </a:ext>
              </a:extLst>
            </p:cNvPr>
            <p:cNvGrpSpPr/>
            <p:nvPr/>
          </p:nvGrpSpPr>
          <p:grpSpPr>
            <a:xfrm>
              <a:off x="2260924" y="5043805"/>
              <a:ext cx="1107473" cy="187751"/>
              <a:chOff x="7962899" y="2433000"/>
              <a:chExt cx="2294160" cy="371747"/>
            </a:xfrm>
          </p:grpSpPr>
          <p:grpSp>
            <p:nvGrpSpPr>
              <p:cNvPr id="199" name="Group 198">
                <a:extLst>
                  <a:ext uri="{FF2B5EF4-FFF2-40B4-BE49-F238E27FC236}">
                    <a16:creationId xmlns:a16="http://schemas.microsoft.com/office/drawing/2014/main" id="{F0960AB9-296A-4545-BFBD-EAE05F5A14F4}"/>
                  </a:ext>
                </a:extLst>
              </p:cNvPr>
              <p:cNvGrpSpPr/>
              <p:nvPr/>
            </p:nvGrpSpPr>
            <p:grpSpPr>
              <a:xfrm>
                <a:off x="7962899" y="2433000"/>
                <a:ext cx="344267" cy="371747"/>
                <a:chOff x="6383215" y="2833551"/>
                <a:chExt cx="240196" cy="371747"/>
              </a:xfrm>
            </p:grpSpPr>
            <p:sp>
              <p:nvSpPr>
                <p:cNvPr id="208" name="Rectangle 207">
                  <a:extLst>
                    <a:ext uri="{FF2B5EF4-FFF2-40B4-BE49-F238E27FC236}">
                      <a16:creationId xmlns:a16="http://schemas.microsoft.com/office/drawing/2014/main" id="{B64C8C39-A170-4025-8B64-C55A9C7D233C}"/>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60E3A525-C86A-4528-8E2C-691ED26FD65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a16="http://schemas.microsoft.com/office/drawing/2014/main" id="{B2BCC827-63B2-43E2-9F03-42CF91DD8A45}"/>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EE79BC89-3B92-4CEA-A18B-29E82159FA04}"/>
                  </a:ext>
                </a:extLst>
              </p:cNvPr>
              <p:cNvGrpSpPr/>
              <p:nvPr/>
            </p:nvGrpSpPr>
            <p:grpSpPr>
              <a:xfrm>
                <a:off x="8933083" y="2433000"/>
                <a:ext cx="344267" cy="371747"/>
                <a:chOff x="6383215" y="2833551"/>
                <a:chExt cx="240196" cy="371747"/>
              </a:xfrm>
            </p:grpSpPr>
            <p:sp>
              <p:nvSpPr>
                <p:cNvPr id="205" name="Rectangle 204">
                  <a:extLst>
                    <a:ext uri="{FF2B5EF4-FFF2-40B4-BE49-F238E27FC236}">
                      <a16:creationId xmlns:a16="http://schemas.microsoft.com/office/drawing/2014/main" id="{4F3F5E0B-1563-4640-AB5A-7500C14D1E8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A4DFC1FD-BB29-452D-A501-F24355354C37}"/>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69A66F7B-F619-41E5-9573-9F342491B392}"/>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a:extLst>
                  <a:ext uri="{FF2B5EF4-FFF2-40B4-BE49-F238E27FC236}">
                    <a16:creationId xmlns:a16="http://schemas.microsoft.com/office/drawing/2014/main" id="{A5755627-7909-4AC8-AA8E-1F75FE65BB28}"/>
                  </a:ext>
                </a:extLst>
              </p:cNvPr>
              <p:cNvGrpSpPr/>
              <p:nvPr/>
            </p:nvGrpSpPr>
            <p:grpSpPr>
              <a:xfrm>
                <a:off x="9912792" y="2433000"/>
                <a:ext cx="344267" cy="371747"/>
                <a:chOff x="6383215" y="2833551"/>
                <a:chExt cx="240196" cy="371747"/>
              </a:xfrm>
            </p:grpSpPr>
            <p:sp>
              <p:nvSpPr>
                <p:cNvPr id="202" name="Rectangle 201">
                  <a:extLst>
                    <a:ext uri="{FF2B5EF4-FFF2-40B4-BE49-F238E27FC236}">
                      <a16:creationId xmlns:a16="http://schemas.microsoft.com/office/drawing/2014/main" id="{1007F6FB-9E07-4A83-B4A0-AF79E3419044}"/>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852D144E-3CC4-4026-BAAA-8E24C5C819CC}"/>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id="{869A4A3C-B911-4397-9489-5304F0CE46D8}"/>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Trapezoid 145">
              <a:extLst>
                <a:ext uri="{FF2B5EF4-FFF2-40B4-BE49-F238E27FC236}">
                  <a16:creationId xmlns:a16="http://schemas.microsoft.com/office/drawing/2014/main" id="{0EA9601F-A088-4C4A-9905-C84DB0F86628}"/>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rapezoid 146">
              <a:extLst>
                <a:ext uri="{FF2B5EF4-FFF2-40B4-BE49-F238E27FC236}">
                  <a16:creationId xmlns:a16="http://schemas.microsoft.com/office/drawing/2014/main" id="{C1D981AE-AC60-4BD7-BE4A-199A1B1B9A14}"/>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rapezoid 147">
              <a:extLst>
                <a:ext uri="{FF2B5EF4-FFF2-40B4-BE49-F238E27FC236}">
                  <a16:creationId xmlns:a16="http://schemas.microsoft.com/office/drawing/2014/main" id="{DC1979EC-476C-42A2-9703-D1CD7A865388}"/>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apezoid 148">
              <a:extLst>
                <a:ext uri="{FF2B5EF4-FFF2-40B4-BE49-F238E27FC236}">
                  <a16:creationId xmlns:a16="http://schemas.microsoft.com/office/drawing/2014/main" id="{64F7F7C8-22FC-40DE-93B0-CECCF6DFFFD7}"/>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99F0E612-AD4B-4CF0-ABDC-F54A10016368}"/>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188" name="Rectangle: Rounded Corners 187">
                <a:extLst>
                  <a:ext uri="{FF2B5EF4-FFF2-40B4-BE49-F238E27FC236}">
                    <a16:creationId xmlns:a16="http://schemas.microsoft.com/office/drawing/2014/main" id="{93819EFF-F8AF-49C4-8FD3-33B0B5392C8B}"/>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05888C41-3543-4116-9258-0D8008043141}"/>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662D38A8-E710-4548-B8C7-A98238FE5246}"/>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420F5C40-9B65-4883-9E09-5CB04D240DB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7A91174B-38A1-4C7E-906F-55FFC36E588E}"/>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A550042E-113C-41E5-9103-9323DB005237}"/>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BEF29CD8-3409-4F29-8A4B-D97F16E47D2E}"/>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4BC85D13-C132-4260-9AD8-DCC4622DCAA3}"/>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id="{1ED50C64-8D42-451D-A947-AE5A60FD8EF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97873B36-6C45-4D42-8699-12FADDB1333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6FDFD072-130F-4914-B223-3E7E2A80360C}"/>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305CCD95-A996-4579-967A-04114BB1E840}"/>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177" name="Rectangle: Rounded Corners 176">
                <a:extLst>
                  <a:ext uri="{FF2B5EF4-FFF2-40B4-BE49-F238E27FC236}">
                    <a16:creationId xmlns:a16="http://schemas.microsoft.com/office/drawing/2014/main" id="{CA470CB0-A345-4222-AC54-DBDF56FF8F2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97B50F90-62EB-4A9E-88C6-30B46A259DFF}"/>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2CD20A42-9801-4057-9B94-A49DDCC771D7}"/>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C3C8E632-0240-41BF-99B1-758AF2011069}"/>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a16="http://schemas.microsoft.com/office/drawing/2014/main" id="{78FE3A7D-7F03-4E8E-BF9B-74E6E443FF64}"/>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4F79A7EE-0783-4E74-B633-88FF157E00D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60BD2208-9275-44EF-9A6E-08DF1AC572A9}"/>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A76FA86B-6CA7-4817-9331-489184C83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BFD97250-976E-4051-87F2-D520544A209A}"/>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DDE74128-0C20-455C-83D5-A1A74F58317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7FF35C02-025D-4C2E-BFED-0E41D0E0E6C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5D23EB9A-3246-4C25-AFBA-FDC71886BA26}"/>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66" name="Rectangle: Rounded Corners 165">
                <a:extLst>
                  <a:ext uri="{FF2B5EF4-FFF2-40B4-BE49-F238E27FC236}">
                    <a16:creationId xmlns:a16="http://schemas.microsoft.com/office/drawing/2014/main" id="{7173BA78-9D5A-4316-B78F-FE2F0FB649C8}"/>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ADE339D7-95D5-48D1-93CB-F12DF5664AF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FB766D79-1D08-4E31-AE96-772F0A13DFC4}"/>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a16="http://schemas.microsoft.com/office/drawing/2014/main" id="{AC1E6949-9F87-4820-8A40-3B1C6BE01826}"/>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a16="http://schemas.microsoft.com/office/drawing/2014/main" id="{06D70A2C-0CA1-430E-B355-7DDC1A98C76D}"/>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a16="http://schemas.microsoft.com/office/drawing/2014/main" id="{E424DEA4-A2BA-4E67-BC5B-CEA176982D42}"/>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Rounded Corners 171">
                <a:extLst>
                  <a:ext uri="{FF2B5EF4-FFF2-40B4-BE49-F238E27FC236}">
                    <a16:creationId xmlns:a16="http://schemas.microsoft.com/office/drawing/2014/main" id="{B405F6FB-D76D-465B-AE2E-B0FFCEB0B9E7}"/>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D25FF45E-215E-4CAB-B547-BAD6789B3462}"/>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9CC4FC62-361C-40C6-9BBC-598D12F13E6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EEA8BC6F-34E8-4C5C-90FD-8F6D8A86F143}"/>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3CED7599-7501-4E89-BFDE-B39BCAFFD83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C32DD48E-9E7F-4BA6-BB3E-BF8E12F27CE3}"/>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55" name="Rectangle: Rounded Corners 154">
                <a:extLst>
                  <a:ext uri="{FF2B5EF4-FFF2-40B4-BE49-F238E27FC236}">
                    <a16:creationId xmlns:a16="http://schemas.microsoft.com/office/drawing/2014/main" id="{C9CE602C-B300-4A6A-8D9B-45F1A026F29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067AC5B-97B6-4538-BE8E-3D1F47C44354}"/>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C1BED85F-E22F-4CC9-A79A-B55BB01F5C6D}"/>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Rounded Corners 157">
                <a:extLst>
                  <a:ext uri="{FF2B5EF4-FFF2-40B4-BE49-F238E27FC236}">
                    <a16:creationId xmlns:a16="http://schemas.microsoft.com/office/drawing/2014/main" id="{EE687F1C-B13A-436B-8169-A80550F9F60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id="{815324F1-1628-4ACD-BDB7-F9609E3030C7}"/>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id="{D97578E1-DF34-42D3-81E9-37A5C347513E}"/>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id="{433CEEB6-F0A7-40E7-BEC8-2A6F8CC861DB}"/>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Rounded Corners 161">
                <a:extLst>
                  <a:ext uri="{FF2B5EF4-FFF2-40B4-BE49-F238E27FC236}">
                    <a16:creationId xmlns:a16="http://schemas.microsoft.com/office/drawing/2014/main" id="{D5AB8412-462C-4751-8DFE-385541547B58}"/>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09051FD0-0B97-45D8-9311-7987A53647D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id="{73A3168D-90D3-4FBE-BF21-5EC17D1DF0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a16="http://schemas.microsoft.com/office/drawing/2014/main" id="{661B1102-D192-4264-8E8A-E117BB357C31}"/>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4" name="Graphic 153">
              <a:extLst>
                <a:ext uri="{FF2B5EF4-FFF2-40B4-BE49-F238E27FC236}">
                  <a16:creationId xmlns:a16="http://schemas.microsoft.com/office/drawing/2014/main" id="{2359835D-458D-49E3-8B57-05439233AE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781" y="5671824"/>
              <a:ext cx="1940381" cy="308648"/>
            </a:xfrm>
            <a:prstGeom prst="rect">
              <a:avLst/>
            </a:prstGeom>
          </p:spPr>
        </p:pic>
      </p:grpSp>
      <p:sp>
        <p:nvSpPr>
          <p:cNvPr id="213" name="Oval 212">
            <a:extLst>
              <a:ext uri="{FF2B5EF4-FFF2-40B4-BE49-F238E27FC236}">
                <a16:creationId xmlns:a16="http://schemas.microsoft.com/office/drawing/2014/main"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a:extLst>
              <a:ext uri="{FF2B5EF4-FFF2-40B4-BE49-F238E27FC236}">
                <a16:creationId xmlns:a16="http://schemas.microsoft.com/office/drawing/2014/main" id="{501E6DC6-2B4D-422C-919E-F4FFBF13FA30}"/>
              </a:ext>
            </a:extLst>
          </p:cNvPr>
          <p:cNvGrpSpPr/>
          <p:nvPr/>
        </p:nvGrpSpPr>
        <p:grpSpPr>
          <a:xfrm>
            <a:off x="4658362" y="827652"/>
            <a:ext cx="450484" cy="450484"/>
            <a:chOff x="4266660" y="45289"/>
            <a:chExt cx="768290" cy="768290"/>
          </a:xfrm>
        </p:grpSpPr>
        <p:sp>
          <p:nvSpPr>
            <p:cNvPr id="221" name="Freeform: Shape 220">
              <a:extLst>
                <a:ext uri="{FF2B5EF4-FFF2-40B4-BE49-F238E27FC236}">
                  <a16:creationId xmlns:a16="http://schemas.microsoft.com/office/drawing/2014/main" id="{270DB740-643E-43D7-8452-0D3BF7315089}"/>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E5143C45-419B-4B81-9BAA-48484BA0B9E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sp>
        <p:nvSpPr>
          <p:cNvPr id="223" name="Oval 222">
            <a:extLst>
              <a:ext uri="{FF2B5EF4-FFF2-40B4-BE49-F238E27FC236}">
                <a16:creationId xmlns:a16="http://schemas.microsoft.com/office/drawing/2014/main"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CD03BB6F-4D41-4D8A-A5C0-9736AC6AA5F8}"/>
              </a:ext>
            </a:extLst>
          </p:cNvPr>
          <p:cNvSpPr/>
          <p:nvPr/>
        </p:nvSpPr>
        <p:spPr>
          <a:xfrm>
            <a:off x="9598458" y="1504737"/>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D3FB9E13-10FA-4CB7-85C4-813B433F22DC}"/>
              </a:ext>
            </a:extLst>
          </p:cNvPr>
          <p:cNvSpPr/>
          <p:nvPr/>
        </p:nvSpPr>
        <p:spPr>
          <a:xfrm>
            <a:off x="6843091" y="297990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3352E820-BF58-44BC-9B54-4E608A882A00}"/>
              </a:ext>
            </a:extLst>
          </p:cNvPr>
          <p:cNvSpPr/>
          <p:nvPr/>
        </p:nvSpPr>
        <p:spPr>
          <a:xfrm>
            <a:off x="9060548" y="2436803"/>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9918C69F-A97C-4CEE-92F7-59784F0D9922}"/>
              </a:ext>
            </a:extLst>
          </p:cNvPr>
          <p:cNvSpPr txBox="1"/>
          <p:nvPr/>
        </p:nvSpPr>
        <p:spPr>
          <a:xfrm>
            <a:off x="4952252" y="1667525"/>
            <a:ext cx="2843317" cy="1107996"/>
          </a:xfrm>
          <a:prstGeom prst="rect">
            <a:avLst/>
          </a:prstGeom>
          <a:noFill/>
        </p:spPr>
        <p:txBody>
          <a:bodyPr wrap="square" rtlCol="0">
            <a:spAutoFit/>
          </a:bodyPr>
          <a:lstStyle/>
          <a:p>
            <a:r>
              <a:rPr lang="en-US" sz="6600" b="1" dirty="0">
                <a:solidFill>
                  <a:schemeClr val="accent1"/>
                </a:solidFill>
              </a:rPr>
              <a:t>L.E.D</a:t>
            </a:r>
          </a:p>
        </p:txBody>
      </p:sp>
      <p:grpSp>
        <p:nvGrpSpPr>
          <p:cNvPr id="233" name="Group 188">
            <a:extLst>
              <a:ext uri="{FF2B5EF4-FFF2-40B4-BE49-F238E27FC236}">
                <a16:creationId xmlns:a16="http://schemas.microsoft.com/office/drawing/2014/main" id="{3A0D84DB-C146-499E-B246-692C8CB9F224}"/>
              </a:ext>
            </a:extLst>
          </p:cNvPr>
          <p:cNvGrpSpPr/>
          <p:nvPr/>
        </p:nvGrpSpPr>
        <p:grpSpPr>
          <a:xfrm>
            <a:off x="7261483" y="973408"/>
            <a:ext cx="5003765" cy="2472826"/>
            <a:chOff x="2" y="565649"/>
            <a:chExt cx="11192606" cy="5531308"/>
          </a:xfrm>
        </p:grpSpPr>
        <p:grpSp>
          <p:nvGrpSpPr>
            <p:cNvPr id="234" name="Group 189">
              <a:extLst>
                <a:ext uri="{FF2B5EF4-FFF2-40B4-BE49-F238E27FC236}">
                  <a16:creationId xmlns:a16="http://schemas.microsoft.com/office/drawing/2014/main" id="{0B381BF2-335E-4915-8E6B-D20FFF6F166D}"/>
                </a:ext>
              </a:extLst>
            </p:cNvPr>
            <p:cNvGrpSpPr/>
            <p:nvPr/>
          </p:nvGrpSpPr>
          <p:grpSpPr>
            <a:xfrm>
              <a:off x="5679937" y="565649"/>
              <a:ext cx="5512671" cy="5055422"/>
              <a:chOff x="5679937" y="565649"/>
              <a:chExt cx="5512671" cy="5055422"/>
            </a:xfrm>
          </p:grpSpPr>
          <p:sp>
            <p:nvSpPr>
              <p:cNvPr id="239" name="Rounded Rectangle 3">
                <a:extLst>
                  <a:ext uri="{FF2B5EF4-FFF2-40B4-BE49-F238E27FC236}">
                    <a16:creationId xmlns:a16="http://schemas.microsoft.com/office/drawing/2014/main" id="{62C0DC78-7468-4BCF-A43D-7B6AE8876058}"/>
                  </a:ext>
                </a:extLst>
              </p:cNvPr>
              <p:cNvSpPr/>
              <p:nvPr/>
            </p:nvSpPr>
            <p:spPr>
              <a:xfrm>
                <a:off x="5679937" y="4797879"/>
                <a:ext cx="823192" cy="8231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0" name="Oval 195">
                <a:extLst>
                  <a:ext uri="{FF2B5EF4-FFF2-40B4-BE49-F238E27FC236}">
                    <a16:creationId xmlns:a16="http://schemas.microsoft.com/office/drawing/2014/main" id="{E3E20B8A-5452-426B-B57B-81F39E0FC9A3}"/>
                  </a:ext>
                </a:extLst>
              </p:cNvPr>
              <p:cNvSpPr/>
              <p:nvPr/>
            </p:nvSpPr>
            <p:spPr>
              <a:xfrm>
                <a:off x="5864987" y="4982930"/>
                <a:ext cx="453091" cy="453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1" name="Bent Arrow 18">
                <a:extLst>
                  <a:ext uri="{FF2B5EF4-FFF2-40B4-BE49-F238E27FC236}">
                    <a16:creationId xmlns:a16="http://schemas.microsoft.com/office/drawing/2014/main" id="{D51735FC-2EFE-400C-B919-F06C17A62531}"/>
                  </a:ext>
                </a:extLst>
              </p:cNvPr>
              <p:cNvSpPr/>
              <p:nvPr/>
            </p:nvSpPr>
            <p:spPr>
              <a:xfrm rot="5400000" flipH="1">
                <a:off x="7480090" y="3397438"/>
                <a:ext cx="888058" cy="3046632"/>
              </a:xfrm>
              <a:prstGeom prst="bentArrow">
                <a:avLst>
                  <a:gd name="adj1" fmla="val 33832"/>
                  <a:gd name="adj2" fmla="val 20334"/>
                  <a:gd name="adj3" fmla="val 731"/>
                  <a:gd name="adj4" fmla="val 6758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42" name="그룹 20">
                <a:extLst>
                  <a:ext uri="{FF2B5EF4-FFF2-40B4-BE49-F238E27FC236}">
                    <a16:creationId xmlns:a16="http://schemas.microsoft.com/office/drawing/2014/main" id="{6EF6B490-ED8F-4068-91F6-F8820FA2D998}"/>
                  </a:ext>
                </a:extLst>
              </p:cNvPr>
              <p:cNvGrpSpPr/>
              <p:nvPr/>
            </p:nvGrpSpPr>
            <p:grpSpPr>
              <a:xfrm>
                <a:off x="7387342" y="565649"/>
                <a:ext cx="3805266" cy="3914406"/>
                <a:chOff x="7974877" y="892748"/>
                <a:chExt cx="3200146" cy="3291932"/>
              </a:xfrm>
            </p:grpSpPr>
            <p:grpSp>
              <p:nvGrpSpPr>
                <p:cNvPr id="243" name="Group 198">
                  <a:extLst>
                    <a:ext uri="{FF2B5EF4-FFF2-40B4-BE49-F238E27FC236}">
                      <a16:creationId xmlns:a16="http://schemas.microsoft.com/office/drawing/2014/main" id="{373DC13D-CDF5-4D51-81EA-1B1C633723D4}"/>
                    </a:ext>
                  </a:extLst>
                </p:cNvPr>
                <p:cNvGrpSpPr/>
                <p:nvPr/>
              </p:nvGrpSpPr>
              <p:grpSpPr>
                <a:xfrm>
                  <a:off x="7974877" y="892748"/>
                  <a:ext cx="3200146" cy="3291932"/>
                  <a:chOff x="5010421" y="587565"/>
                  <a:chExt cx="2758049" cy="2837155"/>
                </a:xfrm>
              </p:grpSpPr>
              <p:grpSp>
                <p:nvGrpSpPr>
                  <p:cNvPr id="245" name="Group 200">
                    <a:extLst>
                      <a:ext uri="{FF2B5EF4-FFF2-40B4-BE49-F238E27FC236}">
                        <a16:creationId xmlns:a16="http://schemas.microsoft.com/office/drawing/2014/main" id="{1AFB192D-18EF-4D39-91FC-2D5BD716E5A7}"/>
                      </a:ext>
                    </a:extLst>
                  </p:cNvPr>
                  <p:cNvGrpSpPr/>
                  <p:nvPr/>
                </p:nvGrpSpPr>
                <p:grpSpPr>
                  <a:xfrm>
                    <a:off x="5580112" y="1131590"/>
                    <a:ext cx="1602534" cy="2293130"/>
                    <a:chOff x="7474389" y="3367517"/>
                    <a:chExt cx="2192670" cy="3137579"/>
                  </a:xfrm>
                </p:grpSpPr>
                <p:sp>
                  <p:nvSpPr>
                    <p:cNvPr id="252" name="Teardrop 30">
                      <a:extLst>
                        <a:ext uri="{FF2B5EF4-FFF2-40B4-BE49-F238E27FC236}">
                          <a16:creationId xmlns:a16="http://schemas.microsoft.com/office/drawing/2014/main" id="{F8704CC0-A15E-4537-8DE3-A2231BCBACB5}"/>
                        </a:ext>
                      </a:extLst>
                    </p:cNvPr>
                    <p:cNvSpPr/>
                    <p:nvPr/>
                  </p:nvSpPr>
                  <p:spPr>
                    <a:xfrm rot="8100000">
                      <a:off x="7474389" y="3367517"/>
                      <a:ext cx="2192670" cy="2192671"/>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3" name="Rounded Rectangle 15">
                      <a:extLst>
                        <a:ext uri="{FF2B5EF4-FFF2-40B4-BE49-F238E27FC236}">
                          <a16:creationId xmlns:a16="http://schemas.microsoft.com/office/drawing/2014/main" id="{CC1EABBB-B17D-464A-9C53-09DE2D353566}"/>
                        </a:ext>
                      </a:extLst>
                    </p:cNvPr>
                    <p:cNvSpPr/>
                    <p:nvPr/>
                  </p:nvSpPr>
                  <p:spPr>
                    <a:xfrm>
                      <a:off x="8138724" y="5844099"/>
                      <a:ext cx="864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54" name="Rounded Rectangle 16">
                      <a:extLst>
                        <a:ext uri="{FF2B5EF4-FFF2-40B4-BE49-F238E27FC236}">
                          <a16:creationId xmlns:a16="http://schemas.microsoft.com/office/drawing/2014/main" id="{C9338009-12AD-4C8F-890D-FBC160B23E65}"/>
                        </a:ext>
                      </a:extLst>
                    </p:cNvPr>
                    <p:cNvSpPr/>
                    <p:nvPr/>
                  </p:nvSpPr>
                  <p:spPr>
                    <a:xfrm>
                      <a:off x="8174722" y="6084596"/>
                      <a:ext cx="792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5" name="Rounded Rectangle 17">
                      <a:extLst>
                        <a:ext uri="{FF2B5EF4-FFF2-40B4-BE49-F238E27FC236}">
                          <a16:creationId xmlns:a16="http://schemas.microsoft.com/office/drawing/2014/main" id="{65FD628A-5A41-4971-BD87-98D09B9924D3}"/>
                        </a:ext>
                      </a:extLst>
                    </p:cNvPr>
                    <p:cNvSpPr/>
                    <p:nvPr/>
                  </p:nvSpPr>
                  <p:spPr>
                    <a:xfrm>
                      <a:off x="8246721" y="6325096"/>
                      <a:ext cx="648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46" name="Group 201">
                    <a:extLst>
                      <a:ext uri="{FF2B5EF4-FFF2-40B4-BE49-F238E27FC236}">
                        <a16:creationId xmlns:a16="http://schemas.microsoft.com/office/drawing/2014/main" id="{847785AE-D574-45B2-A4A6-439BDD872852}"/>
                      </a:ext>
                    </a:extLst>
                  </p:cNvPr>
                  <p:cNvGrpSpPr/>
                  <p:nvPr/>
                </p:nvGrpSpPr>
                <p:grpSpPr>
                  <a:xfrm>
                    <a:off x="5010421" y="587565"/>
                    <a:ext cx="2758049" cy="1315967"/>
                    <a:chOff x="5010421" y="587565"/>
                    <a:chExt cx="2758049" cy="1315967"/>
                  </a:xfrm>
                </p:grpSpPr>
                <p:sp>
                  <p:nvSpPr>
                    <p:cNvPr id="247" name="Rounded Rectangle 9">
                      <a:extLst>
                        <a:ext uri="{FF2B5EF4-FFF2-40B4-BE49-F238E27FC236}">
                          <a16:creationId xmlns:a16="http://schemas.microsoft.com/office/drawing/2014/main" id="{DB368C6C-E7E5-482C-849E-A2ED8524E2DF}"/>
                        </a:ext>
                      </a:extLst>
                    </p:cNvPr>
                    <p:cNvSpPr/>
                    <p:nvPr/>
                  </p:nvSpPr>
                  <p:spPr>
                    <a:xfrm rot="2700000">
                      <a:off x="7248823"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8" name="Rounded Rectangle 10">
                      <a:extLst>
                        <a:ext uri="{FF2B5EF4-FFF2-40B4-BE49-F238E27FC236}">
                          <a16:creationId xmlns:a16="http://schemas.microsoft.com/office/drawing/2014/main" id="{F54319BA-47AD-451C-8D99-E5F20B59C6DD}"/>
                        </a:ext>
                      </a:extLst>
                    </p:cNvPr>
                    <p:cNvSpPr/>
                    <p:nvPr/>
                  </p:nvSpPr>
                  <p:spPr>
                    <a:xfrm rot="18900000" flipH="1">
                      <a:off x="5380477"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49" name="Rounded Rectangle 11">
                      <a:extLst>
                        <a:ext uri="{FF2B5EF4-FFF2-40B4-BE49-F238E27FC236}">
                          <a16:creationId xmlns:a16="http://schemas.microsoft.com/office/drawing/2014/main" id="{8B810C3E-1888-4AF8-96F0-825066592B9D}"/>
                        </a:ext>
                      </a:extLst>
                    </p:cNvPr>
                    <p:cNvSpPr/>
                    <p:nvPr/>
                  </p:nvSpPr>
                  <p:spPr>
                    <a:xfrm>
                      <a:off x="6317445" y="587565"/>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0" name="Rounded Rectangle 12">
                      <a:extLst>
                        <a:ext uri="{FF2B5EF4-FFF2-40B4-BE49-F238E27FC236}">
                          <a16:creationId xmlns:a16="http://schemas.microsoft.com/office/drawing/2014/main" id="{D264E218-65EE-4B50-B603-B470FF04A531}"/>
                        </a:ext>
                      </a:extLst>
                    </p:cNvPr>
                    <p:cNvSpPr/>
                    <p:nvPr/>
                  </p:nvSpPr>
                  <p:spPr>
                    <a:xfrm rot="5400000">
                      <a:off x="7516470" y="1651531"/>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1" name="Rounded Rectangle 13">
                      <a:extLst>
                        <a:ext uri="{FF2B5EF4-FFF2-40B4-BE49-F238E27FC236}">
                          <a16:creationId xmlns:a16="http://schemas.microsoft.com/office/drawing/2014/main" id="{3E016648-ED84-4EAB-9A9B-3F76DC5B1559}"/>
                        </a:ext>
                      </a:extLst>
                    </p:cNvPr>
                    <p:cNvSpPr/>
                    <p:nvPr/>
                  </p:nvSpPr>
                  <p:spPr>
                    <a:xfrm rot="16200000" flipH="1">
                      <a:off x="5118421" y="1651532"/>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244" name="Freeform 26">
                  <a:extLst>
                    <a:ext uri="{FF2B5EF4-FFF2-40B4-BE49-F238E27FC236}">
                      <a16:creationId xmlns:a16="http://schemas.microsoft.com/office/drawing/2014/main" id="{124D6F5C-F5B5-4C71-A9B7-FFD663250835}"/>
                    </a:ext>
                  </a:extLst>
                </p:cNvPr>
                <p:cNvSpPr/>
                <p:nvPr/>
              </p:nvSpPr>
              <p:spPr>
                <a:xfrm>
                  <a:off x="8794065" y="1883246"/>
                  <a:ext cx="1526602" cy="998793"/>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555" h="954928">
                      <a:moveTo>
                        <a:pt x="0" y="474053"/>
                      </a:moveTo>
                      <a:lnTo>
                        <a:pt x="296257" y="477879"/>
                      </a:lnTo>
                      <a:lnTo>
                        <a:pt x="412484" y="193042"/>
                      </a:lnTo>
                      <a:lnTo>
                        <a:pt x="540458" y="748538"/>
                      </a:lnTo>
                      <a:lnTo>
                        <a:pt x="718966" y="0"/>
                      </a:lnTo>
                      <a:lnTo>
                        <a:pt x="891876" y="954928"/>
                      </a:lnTo>
                      <a:lnTo>
                        <a:pt x="1022347" y="195017"/>
                      </a:lnTo>
                      <a:lnTo>
                        <a:pt x="1130674" y="671630"/>
                      </a:lnTo>
                      <a:lnTo>
                        <a:pt x="1197000" y="422907"/>
                      </a:lnTo>
                      <a:lnTo>
                        <a:pt x="1459555" y="422385"/>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grpSp>
        <p:grpSp>
          <p:nvGrpSpPr>
            <p:cNvPr id="235" name="그룹 21">
              <a:extLst>
                <a:ext uri="{FF2B5EF4-FFF2-40B4-BE49-F238E27FC236}">
                  <a16:creationId xmlns:a16="http://schemas.microsoft.com/office/drawing/2014/main" id="{8A47AFA2-C06E-439D-A380-6B6E9982C6E7}"/>
                </a:ext>
              </a:extLst>
            </p:cNvPr>
            <p:cNvGrpSpPr/>
            <p:nvPr/>
          </p:nvGrpSpPr>
          <p:grpSpPr>
            <a:xfrm>
              <a:off x="3685515" y="4534962"/>
              <a:ext cx="2436862" cy="1561995"/>
              <a:chOff x="4165655" y="4789090"/>
              <a:chExt cx="1849676" cy="1185617"/>
            </a:xfrm>
          </p:grpSpPr>
          <p:sp>
            <p:nvSpPr>
              <p:cNvPr id="237" name="Freeform 25">
                <a:extLst>
                  <a:ext uri="{FF2B5EF4-FFF2-40B4-BE49-F238E27FC236}">
                    <a16:creationId xmlns:a16="http://schemas.microsoft.com/office/drawing/2014/main" id="{431ACF34-3F55-4EFC-99E2-AD90E14E3B3D}"/>
                  </a:ext>
                </a:extLst>
              </p:cNvPr>
              <p:cNvSpPr/>
              <p:nvPr/>
            </p:nvSpPr>
            <p:spPr>
              <a:xfrm rot="5400000">
                <a:off x="4596561" y="4555937"/>
                <a:ext cx="1185617" cy="1651923"/>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38" name="Rectangle 193">
                <a:extLst>
                  <a:ext uri="{FF2B5EF4-FFF2-40B4-BE49-F238E27FC236}">
                    <a16:creationId xmlns:a16="http://schemas.microsoft.com/office/drawing/2014/main" id="{7841159F-B40E-4BFE-B224-3436582C39CE}"/>
                  </a:ext>
                </a:extLst>
              </p:cNvPr>
              <p:cNvSpPr/>
              <p:nvPr/>
            </p:nvSpPr>
            <p:spPr>
              <a:xfrm>
                <a:off x="4165655" y="5276540"/>
                <a:ext cx="360040" cy="5926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36" name="Rectangle 191">
              <a:extLst>
                <a:ext uri="{FF2B5EF4-FFF2-40B4-BE49-F238E27FC236}">
                  <a16:creationId xmlns:a16="http://schemas.microsoft.com/office/drawing/2014/main" id="{29143F36-254F-44E4-A6BC-9595C5E80940}"/>
                </a:ext>
              </a:extLst>
            </p:cNvPr>
            <p:cNvSpPr/>
            <p:nvPr/>
          </p:nvSpPr>
          <p:spPr>
            <a:xfrm>
              <a:off x="2" y="5099543"/>
              <a:ext cx="3696131" cy="958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pic>
        <p:nvPicPr>
          <p:cNvPr id="256" name="Εικόνα 255">
            <a:extLst>
              <a:ext uri="{FF2B5EF4-FFF2-40B4-BE49-F238E27FC236}">
                <a16:creationId xmlns:a16="http://schemas.microsoft.com/office/drawing/2014/main" id="{E6EB6F75-1B64-40CD-B179-BEEA917B64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46701" y="1042"/>
            <a:ext cx="2929569" cy="1162749"/>
          </a:xfrm>
          <a:prstGeom prst="rect">
            <a:avLst/>
          </a:prstGeom>
          <a:noFill/>
        </p:spPr>
      </p:pic>
      <p:sp>
        <p:nvSpPr>
          <p:cNvPr id="257" name="Freeform: Shape 27">
            <a:extLst>
              <a:ext uri="{FF2B5EF4-FFF2-40B4-BE49-F238E27FC236}">
                <a16:creationId xmlns:a16="http://schemas.microsoft.com/office/drawing/2014/main" id="{4801A585-A23E-450D-B350-ECB86BC6669D}"/>
              </a:ext>
            </a:extLst>
          </p:cNvPr>
          <p:cNvSpPr/>
          <p:nvPr/>
        </p:nvSpPr>
        <p:spPr>
          <a:xfrm>
            <a:off x="9725008" y="1027636"/>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239628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id="{10F80AF2-B44F-4AF6-86EA-E9E0D2C81AD5}"/>
              </a:ext>
            </a:extLst>
          </p:cNvPr>
          <p:cNvSpPr txBox="1"/>
          <p:nvPr/>
        </p:nvSpPr>
        <p:spPr>
          <a:xfrm>
            <a:off x="-33923" y="1746291"/>
            <a:ext cx="3714611" cy="769441"/>
          </a:xfrm>
          <a:prstGeom prst="rect">
            <a:avLst/>
          </a:prstGeom>
          <a:noFill/>
        </p:spPr>
        <p:txBody>
          <a:bodyPr wrap="square" rtlCol="0" anchor="ctr">
            <a:spAutoFit/>
          </a:bodyPr>
          <a:lstStyle/>
          <a:p>
            <a:pPr algn="r"/>
            <a:r>
              <a:rPr lang="en-US" altLang="ko-KR" sz="4400" b="1" dirty="0">
                <a:solidFill>
                  <a:schemeClr val="bg1"/>
                </a:solidFill>
                <a:cs typeface="Arial" pitchFamily="34" charset="0"/>
              </a:rPr>
              <a:t>Contents</a:t>
            </a:r>
            <a:endParaRPr lang="ko-KR" altLang="en-US" sz="4400" b="1" dirty="0">
              <a:solidFill>
                <a:schemeClr val="bg1"/>
              </a:solidFill>
              <a:cs typeface="Arial" pitchFamily="34" charset="0"/>
            </a:endParaRPr>
          </a:p>
        </p:txBody>
      </p:sp>
      <p:sp>
        <p:nvSpPr>
          <p:cNvPr id="81" name="TextBox 80">
            <a:extLst>
              <a:ext uri="{FF2B5EF4-FFF2-40B4-BE49-F238E27FC236}">
                <a16:creationId xmlns:a16="http://schemas.microsoft.com/office/drawing/2014/main" id="{A5E557F8-B306-4E06-8A00-2031ACD30C1E}"/>
              </a:ext>
            </a:extLst>
          </p:cNvPr>
          <p:cNvSpPr txBox="1"/>
          <p:nvPr/>
        </p:nvSpPr>
        <p:spPr>
          <a:xfrm>
            <a:off x="5899283" y="1725581"/>
            <a:ext cx="4661840" cy="923330"/>
          </a:xfrm>
          <a:prstGeom prst="rect">
            <a:avLst/>
          </a:prstGeom>
          <a:noFill/>
        </p:spPr>
        <p:txBody>
          <a:bodyPr wrap="square" lIns="108000" rIns="108000" rtlCol="0">
            <a:spAutoFit/>
          </a:bodyPr>
          <a:lstStyle/>
          <a:p>
            <a:r>
              <a:rPr lang="en-US" altLang="ko-KR" sz="2700" b="1" dirty="0">
                <a:solidFill>
                  <a:schemeClr val="accent1"/>
                </a:solidFill>
                <a:cs typeface="Arial" pitchFamily="34" charset="0"/>
              </a:rPr>
              <a:t>Energy status assessment methods</a:t>
            </a:r>
            <a:endParaRPr lang="ko-KR" altLang="en-US" sz="2700" b="1" dirty="0">
              <a:solidFill>
                <a:schemeClr val="accent1"/>
              </a:solidFill>
              <a:cs typeface="Arial" pitchFamily="34" charset="0"/>
            </a:endParaRPr>
          </a:p>
        </p:txBody>
      </p:sp>
      <p:sp>
        <p:nvSpPr>
          <p:cNvPr id="82" name="TextBox 81">
            <a:extLst>
              <a:ext uri="{FF2B5EF4-FFF2-40B4-BE49-F238E27FC236}">
                <a16:creationId xmlns:a16="http://schemas.microsoft.com/office/drawing/2014/main" id="{79D14DE4-2FBC-4503-B246-20162D1CEFEF}"/>
              </a:ext>
            </a:extLst>
          </p:cNvPr>
          <p:cNvSpPr txBox="1"/>
          <p:nvPr/>
        </p:nvSpPr>
        <p:spPr>
          <a:xfrm>
            <a:off x="4488713" y="1746291"/>
            <a:ext cx="981106" cy="777510"/>
          </a:xfrm>
          <a:prstGeom prst="rect">
            <a:avLst/>
          </a:prstGeom>
          <a:noFill/>
        </p:spPr>
        <p:txBody>
          <a:bodyPr wrap="square" lIns="108000" rIns="108000" rtlCol="0">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85" name="TextBox 84">
            <a:extLst>
              <a:ext uri="{FF2B5EF4-FFF2-40B4-BE49-F238E27FC236}">
                <a16:creationId xmlns:a16="http://schemas.microsoft.com/office/drawing/2014/main" id="{3E11184C-6E25-4BD5-A173-A88DA895C2BC}"/>
              </a:ext>
            </a:extLst>
          </p:cNvPr>
          <p:cNvSpPr txBox="1"/>
          <p:nvPr/>
        </p:nvSpPr>
        <p:spPr>
          <a:xfrm>
            <a:off x="5899283" y="3069424"/>
            <a:ext cx="4661840" cy="923330"/>
          </a:xfrm>
          <a:prstGeom prst="rect">
            <a:avLst/>
          </a:prstGeom>
          <a:noFill/>
        </p:spPr>
        <p:txBody>
          <a:bodyPr wrap="square" lIns="108000" rIns="108000" rtlCol="0">
            <a:spAutoFit/>
          </a:bodyPr>
          <a:lstStyle/>
          <a:p>
            <a:r>
              <a:rPr lang="en-US" altLang="ko-KR" sz="2700" b="1" dirty="0">
                <a:solidFill>
                  <a:schemeClr val="accent2"/>
                </a:solidFill>
                <a:cs typeface="Arial" pitchFamily="34" charset="0"/>
              </a:rPr>
              <a:t>Ways to improve the energy profile</a:t>
            </a:r>
            <a:endParaRPr lang="ko-KR" altLang="en-US" sz="2700" b="1" dirty="0">
              <a:solidFill>
                <a:schemeClr val="accent2"/>
              </a:solidFill>
              <a:cs typeface="Arial" pitchFamily="34" charset="0"/>
            </a:endParaRPr>
          </a:p>
        </p:txBody>
      </p:sp>
      <p:sp>
        <p:nvSpPr>
          <p:cNvPr id="86" name="TextBox 85">
            <a:extLst>
              <a:ext uri="{FF2B5EF4-FFF2-40B4-BE49-F238E27FC236}">
                <a16:creationId xmlns:a16="http://schemas.microsoft.com/office/drawing/2014/main" id="{B9D4BB0A-6119-434A-82C9-538BB3E6FD8E}"/>
              </a:ext>
            </a:extLst>
          </p:cNvPr>
          <p:cNvSpPr txBox="1"/>
          <p:nvPr/>
        </p:nvSpPr>
        <p:spPr>
          <a:xfrm>
            <a:off x="4488713" y="3169960"/>
            <a:ext cx="981106" cy="777510"/>
          </a:xfrm>
          <a:prstGeom prst="rect">
            <a:avLst/>
          </a:prstGeom>
          <a:noFill/>
        </p:spPr>
        <p:txBody>
          <a:bodyPr wrap="square" lIns="108000" rIns="108000" rtlCol="0">
            <a:spAutoFit/>
          </a:bodyPr>
          <a:lstStyle/>
          <a:p>
            <a:pPr algn="ctr"/>
            <a:r>
              <a:rPr lang="en-US" altLang="ko-KR" sz="4400" b="1" dirty="0">
                <a:solidFill>
                  <a:schemeClr val="accent2"/>
                </a:solidFill>
                <a:cs typeface="Arial" pitchFamily="34" charset="0"/>
              </a:rPr>
              <a:t>02</a:t>
            </a:r>
            <a:endParaRPr lang="ko-KR" altLang="en-US" sz="4400" b="1" dirty="0">
              <a:solidFill>
                <a:schemeClr val="accent2"/>
              </a:solidFill>
              <a:cs typeface="Arial" pitchFamily="34" charset="0"/>
            </a:endParaRPr>
          </a:p>
        </p:txBody>
      </p:sp>
      <p:pic>
        <p:nvPicPr>
          <p:cNvPr id="23" name="Εικόνα 22">
            <a:extLst>
              <a:ext uri="{FF2B5EF4-FFF2-40B4-BE49-F238E27FC236}">
                <a16:creationId xmlns:a16="http://schemas.microsoft.com/office/drawing/2014/main" id="{237778AF-C604-4076-BD0D-31C1BC5D60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54291" y="73143"/>
            <a:ext cx="2929569" cy="1162749"/>
          </a:xfrm>
          <a:prstGeom prst="rect">
            <a:avLst/>
          </a:prstGeom>
          <a:noFill/>
        </p:spPr>
      </p:pic>
      <p:grpSp>
        <p:nvGrpSpPr>
          <p:cNvPr id="24" name="Group 188">
            <a:extLst>
              <a:ext uri="{FF2B5EF4-FFF2-40B4-BE49-F238E27FC236}">
                <a16:creationId xmlns:a16="http://schemas.microsoft.com/office/drawing/2014/main" id="{4D4D29B2-F2CE-406B-9034-408BC56C171A}"/>
              </a:ext>
            </a:extLst>
          </p:cNvPr>
          <p:cNvGrpSpPr/>
          <p:nvPr/>
        </p:nvGrpSpPr>
        <p:grpSpPr>
          <a:xfrm>
            <a:off x="4830435" y="4566699"/>
            <a:ext cx="3864669" cy="1897076"/>
            <a:chOff x="2" y="565649"/>
            <a:chExt cx="11192606" cy="5531308"/>
          </a:xfrm>
        </p:grpSpPr>
        <p:grpSp>
          <p:nvGrpSpPr>
            <p:cNvPr id="25" name="Group 189">
              <a:extLst>
                <a:ext uri="{FF2B5EF4-FFF2-40B4-BE49-F238E27FC236}">
                  <a16:creationId xmlns:a16="http://schemas.microsoft.com/office/drawing/2014/main" id="{867CFDAC-5F8A-4475-A710-15A3B67F45D3}"/>
                </a:ext>
              </a:extLst>
            </p:cNvPr>
            <p:cNvGrpSpPr/>
            <p:nvPr/>
          </p:nvGrpSpPr>
          <p:grpSpPr>
            <a:xfrm>
              <a:off x="5679937" y="565649"/>
              <a:ext cx="5512671" cy="5055422"/>
              <a:chOff x="5679937" y="565649"/>
              <a:chExt cx="5512671" cy="5055422"/>
            </a:xfrm>
          </p:grpSpPr>
          <p:sp>
            <p:nvSpPr>
              <p:cNvPr id="30" name="Rounded Rectangle 3">
                <a:extLst>
                  <a:ext uri="{FF2B5EF4-FFF2-40B4-BE49-F238E27FC236}">
                    <a16:creationId xmlns:a16="http://schemas.microsoft.com/office/drawing/2014/main" id="{86208D4D-E996-4E51-B82D-843E572B1117}"/>
                  </a:ext>
                </a:extLst>
              </p:cNvPr>
              <p:cNvSpPr/>
              <p:nvPr/>
            </p:nvSpPr>
            <p:spPr>
              <a:xfrm>
                <a:off x="5679937" y="4797879"/>
                <a:ext cx="823192" cy="82319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1" name="Oval 195">
                <a:extLst>
                  <a:ext uri="{FF2B5EF4-FFF2-40B4-BE49-F238E27FC236}">
                    <a16:creationId xmlns:a16="http://schemas.microsoft.com/office/drawing/2014/main" id="{CD2255C0-A8D0-41B0-A5BA-EA7BC263FDA6}"/>
                  </a:ext>
                </a:extLst>
              </p:cNvPr>
              <p:cNvSpPr/>
              <p:nvPr/>
            </p:nvSpPr>
            <p:spPr>
              <a:xfrm>
                <a:off x="5864987" y="4982930"/>
                <a:ext cx="453091" cy="453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2" name="Bent Arrow 18">
                <a:extLst>
                  <a:ext uri="{FF2B5EF4-FFF2-40B4-BE49-F238E27FC236}">
                    <a16:creationId xmlns:a16="http://schemas.microsoft.com/office/drawing/2014/main" id="{AFE6AD16-0AF6-474A-B62B-9BFB80BA61B2}"/>
                  </a:ext>
                </a:extLst>
              </p:cNvPr>
              <p:cNvSpPr/>
              <p:nvPr/>
            </p:nvSpPr>
            <p:spPr>
              <a:xfrm rot="5400000" flipH="1">
                <a:off x="7480090" y="3397438"/>
                <a:ext cx="888058" cy="3046632"/>
              </a:xfrm>
              <a:prstGeom prst="bentArrow">
                <a:avLst>
                  <a:gd name="adj1" fmla="val 33832"/>
                  <a:gd name="adj2" fmla="val 20334"/>
                  <a:gd name="adj3" fmla="val 731"/>
                  <a:gd name="adj4" fmla="val 6758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33" name="그룹 20">
                <a:extLst>
                  <a:ext uri="{FF2B5EF4-FFF2-40B4-BE49-F238E27FC236}">
                    <a16:creationId xmlns:a16="http://schemas.microsoft.com/office/drawing/2014/main" id="{0D62DB38-0F3E-4410-BBE5-96E9BC940286}"/>
                  </a:ext>
                </a:extLst>
              </p:cNvPr>
              <p:cNvGrpSpPr/>
              <p:nvPr/>
            </p:nvGrpSpPr>
            <p:grpSpPr>
              <a:xfrm>
                <a:off x="7387342" y="565649"/>
                <a:ext cx="3805266" cy="3914406"/>
                <a:chOff x="7974877" y="892748"/>
                <a:chExt cx="3200146" cy="3291932"/>
              </a:xfrm>
            </p:grpSpPr>
            <p:grpSp>
              <p:nvGrpSpPr>
                <p:cNvPr id="34" name="Group 198">
                  <a:extLst>
                    <a:ext uri="{FF2B5EF4-FFF2-40B4-BE49-F238E27FC236}">
                      <a16:creationId xmlns:a16="http://schemas.microsoft.com/office/drawing/2014/main" id="{A7A8F7C4-E7A4-4FDC-844A-3F0B5345342B}"/>
                    </a:ext>
                  </a:extLst>
                </p:cNvPr>
                <p:cNvGrpSpPr/>
                <p:nvPr/>
              </p:nvGrpSpPr>
              <p:grpSpPr>
                <a:xfrm>
                  <a:off x="7974877" y="892748"/>
                  <a:ext cx="3200146" cy="3291932"/>
                  <a:chOff x="5010421" y="587565"/>
                  <a:chExt cx="2758049" cy="2837155"/>
                </a:xfrm>
              </p:grpSpPr>
              <p:grpSp>
                <p:nvGrpSpPr>
                  <p:cNvPr id="36" name="Group 200">
                    <a:extLst>
                      <a:ext uri="{FF2B5EF4-FFF2-40B4-BE49-F238E27FC236}">
                        <a16:creationId xmlns:a16="http://schemas.microsoft.com/office/drawing/2014/main" id="{ADED0DB6-6DEC-44DC-A23A-E88DACF8A4DA}"/>
                      </a:ext>
                    </a:extLst>
                  </p:cNvPr>
                  <p:cNvGrpSpPr/>
                  <p:nvPr/>
                </p:nvGrpSpPr>
                <p:grpSpPr>
                  <a:xfrm>
                    <a:off x="5580112" y="1131590"/>
                    <a:ext cx="1602534" cy="2293130"/>
                    <a:chOff x="7474389" y="3367517"/>
                    <a:chExt cx="2192670" cy="3137579"/>
                  </a:xfrm>
                </p:grpSpPr>
                <p:sp>
                  <p:nvSpPr>
                    <p:cNvPr id="43" name="Teardrop 30">
                      <a:extLst>
                        <a:ext uri="{FF2B5EF4-FFF2-40B4-BE49-F238E27FC236}">
                          <a16:creationId xmlns:a16="http://schemas.microsoft.com/office/drawing/2014/main" id="{FF7EFF39-C07A-4D91-AD13-F06973257721}"/>
                        </a:ext>
                      </a:extLst>
                    </p:cNvPr>
                    <p:cNvSpPr/>
                    <p:nvPr/>
                  </p:nvSpPr>
                  <p:spPr>
                    <a:xfrm rot="8100000">
                      <a:off x="7474389" y="3367517"/>
                      <a:ext cx="2192670" cy="2192671"/>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no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ounded Rectangle 15">
                      <a:extLst>
                        <a:ext uri="{FF2B5EF4-FFF2-40B4-BE49-F238E27FC236}">
                          <a16:creationId xmlns:a16="http://schemas.microsoft.com/office/drawing/2014/main" id="{89DDF13D-CEB3-4A8D-8066-C40AFEF862BB}"/>
                        </a:ext>
                      </a:extLst>
                    </p:cNvPr>
                    <p:cNvSpPr/>
                    <p:nvPr/>
                  </p:nvSpPr>
                  <p:spPr>
                    <a:xfrm>
                      <a:off x="8138724" y="5844099"/>
                      <a:ext cx="864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ounded Rectangle 16">
                      <a:extLst>
                        <a:ext uri="{FF2B5EF4-FFF2-40B4-BE49-F238E27FC236}">
                          <a16:creationId xmlns:a16="http://schemas.microsoft.com/office/drawing/2014/main" id="{E349DC24-CF4F-4A4B-8D4E-34AACFBCC680}"/>
                        </a:ext>
                      </a:extLst>
                    </p:cNvPr>
                    <p:cNvSpPr/>
                    <p:nvPr/>
                  </p:nvSpPr>
                  <p:spPr>
                    <a:xfrm>
                      <a:off x="8174722" y="6084596"/>
                      <a:ext cx="792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ounded Rectangle 17">
                      <a:extLst>
                        <a:ext uri="{FF2B5EF4-FFF2-40B4-BE49-F238E27FC236}">
                          <a16:creationId xmlns:a16="http://schemas.microsoft.com/office/drawing/2014/main" id="{AB77A2AB-B287-4091-8F57-0A78523DC7C2}"/>
                        </a:ext>
                      </a:extLst>
                    </p:cNvPr>
                    <p:cNvSpPr/>
                    <p:nvPr/>
                  </p:nvSpPr>
                  <p:spPr>
                    <a:xfrm>
                      <a:off x="8246721" y="6325096"/>
                      <a:ext cx="648000" cy="18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201">
                    <a:extLst>
                      <a:ext uri="{FF2B5EF4-FFF2-40B4-BE49-F238E27FC236}">
                        <a16:creationId xmlns:a16="http://schemas.microsoft.com/office/drawing/2014/main" id="{48995F82-6087-40FD-8E5A-718BD0CD0967}"/>
                      </a:ext>
                    </a:extLst>
                  </p:cNvPr>
                  <p:cNvGrpSpPr/>
                  <p:nvPr/>
                </p:nvGrpSpPr>
                <p:grpSpPr>
                  <a:xfrm>
                    <a:off x="5010421" y="587565"/>
                    <a:ext cx="2758049" cy="1315967"/>
                    <a:chOff x="5010421" y="587565"/>
                    <a:chExt cx="2758049" cy="1315967"/>
                  </a:xfrm>
                </p:grpSpPr>
                <p:sp>
                  <p:nvSpPr>
                    <p:cNvPr id="38" name="Rounded Rectangle 9">
                      <a:extLst>
                        <a:ext uri="{FF2B5EF4-FFF2-40B4-BE49-F238E27FC236}">
                          <a16:creationId xmlns:a16="http://schemas.microsoft.com/office/drawing/2014/main" id="{146AA956-D607-47EF-9447-0E6170A01EF6}"/>
                        </a:ext>
                      </a:extLst>
                    </p:cNvPr>
                    <p:cNvSpPr/>
                    <p:nvPr/>
                  </p:nvSpPr>
                  <p:spPr>
                    <a:xfrm rot="2700000">
                      <a:off x="7248823"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9" name="Rounded Rectangle 10">
                      <a:extLst>
                        <a:ext uri="{FF2B5EF4-FFF2-40B4-BE49-F238E27FC236}">
                          <a16:creationId xmlns:a16="http://schemas.microsoft.com/office/drawing/2014/main" id="{1859B3CE-A6C4-4417-B16B-743279EDD83A}"/>
                        </a:ext>
                      </a:extLst>
                    </p:cNvPr>
                    <p:cNvSpPr/>
                    <p:nvPr/>
                  </p:nvSpPr>
                  <p:spPr>
                    <a:xfrm rot="18900000" flipH="1">
                      <a:off x="5380477" y="944709"/>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0" name="Rounded Rectangle 11">
                      <a:extLst>
                        <a:ext uri="{FF2B5EF4-FFF2-40B4-BE49-F238E27FC236}">
                          <a16:creationId xmlns:a16="http://schemas.microsoft.com/office/drawing/2014/main" id="{80DD1492-15B6-4FBE-BFFC-CDE5CD6E79A3}"/>
                        </a:ext>
                      </a:extLst>
                    </p:cNvPr>
                    <p:cNvSpPr/>
                    <p:nvPr/>
                  </p:nvSpPr>
                  <p:spPr>
                    <a:xfrm>
                      <a:off x="6317445" y="587565"/>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1" name="Rounded Rectangle 12">
                      <a:extLst>
                        <a:ext uri="{FF2B5EF4-FFF2-40B4-BE49-F238E27FC236}">
                          <a16:creationId xmlns:a16="http://schemas.microsoft.com/office/drawing/2014/main" id="{9D2C7786-ED3F-4B7A-ADE9-BE8B6F51B7CD}"/>
                        </a:ext>
                      </a:extLst>
                    </p:cNvPr>
                    <p:cNvSpPr/>
                    <p:nvPr/>
                  </p:nvSpPr>
                  <p:spPr>
                    <a:xfrm rot="5400000">
                      <a:off x="7516470" y="1651531"/>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2" name="Rounded Rectangle 13">
                      <a:extLst>
                        <a:ext uri="{FF2B5EF4-FFF2-40B4-BE49-F238E27FC236}">
                          <a16:creationId xmlns:a16="http://schemas.microsoft.com/office/drawing/2014/main" id="{174542B2-DC51-4390-B3E7-DC6493356D69}"/>
                        </a:ext>
                      </a:extLst>
                    </p:cNvPr>
                    <p:cNvSpPr/>
                    <p:nvPr/>
                  </p:nvSpPr>
                  <p:spPr>
                    <a:xfrm rot="16200000" flipH="1">
                      <a:off x="5118421" y="1651532"/>
                      <a:ext cx="144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
              <p:nvSpPr>
                <p:cNvPr id="35" name="Freeform 26">
                  <a:extLst>
                    <a:ext uri="{FF2B5EF4-FFF2-40B4-BE49-F238E27FC236}">
                      <a16:creationId xmlns:a16="http://schemas.microsoft.com/office/drawing/2014/main" id="{8F04CDAF-DE7C-470E-A3BB-61D63438AA37}"/>
                    </a:ext>
                  </a:extLst>
                </p:cNvPr>
                <p:cNvSpPr/>
                <p:nvPr/>
              </p:nvSpPr>
              <p:spPr>
                <a:xfrm>
                  <a:off x="8794065" y="1883246"/>
                  <a:ext cx="1526602" cy="998793"/>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9555" h="954928">
                      <a:moveTo>
                        <a:pt x="0" y="474053"/>
                      </a:moveTo>
                      <a:lnTo>
                        <a:pt x="296257" y="477879"/>
                      </a:lnTo>
                      <a:lnTo>
                        <a:pt x="412484" y="193042"/>
                      </a:lnTo>
                      <a:lnTo>
                        <a:pt x="540458" y="748538"/>
                      </a:lnTo>
                      <a:lnTo>
                        <a:pt x="718966" y="0"/>
                      </a:lnTo>
                      <a:lnTo>
                        <a:pt x="891876" y="954928"/>
                      </a:lnTo>
                      <a:lnTo>
                        <a:pt x="1022347" y="195017"/>
                      </a:lnTo>
                      <a:lnTo>
                        <a:pt x="1130674" y="671630"/>
                      </a:lnTo>
                      <a:lnTo>
                        <a:pt x="1197000" y="422907"/>
                      </a:lnTo>
                      <a:lnTo>
                        <a:pt x="1459555" y="422385"/>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grpSp>
        <p:grpSp>
          <p:nvGrpSpPr>
            <p:cNvPr id="26" name="그룹 21">
              <a:extLst>
                <a:ext uri="{FF2B5EF4-FFF2-40B4-BE49-F238E27FC236}">
                  <a16:creationId xmlns:a16="http://schemas.microsoft.com/office/drawing/2014/main" id="{97815AA7-4F8D-4150-A795-2A37B7A739E3}"/>
                </a:ext>
              </a:extLst>
            </p:cNvPr>
            <p:cNvGrpSpPr/>
            <p:nvPr/>
          </p:nvGrpSpPr>
          <p:grpSpPr>
            <a:xfrm>
              <a:off x="3685515" y="4534962"/>
              <a:ext cx="2436862" cy="1561995"/>
              <a:chOff x="4165655" y="4789090"/>
              <a:chExt cx="1849676" cy="1185617"/>
            </a:xfrm>
          </p:grpSpPr>
          <p:sp>
            <p:nvSpPr>
              <p:cNvPr id="28" name="Freeform 25">
                <a:extLst>
                  <a:ext uri="{FF2B5EF4-FFF2-40B4-BE49-F238E27FC236}">
                    <a16:creationId xmlns:a16="http://schemas.microsoft.com/office/drawing/2014/main" id="{9D399F02-DBEB-41BA-B0F3-0D4E03A2118E}"/>
                  </a:ext>
                </a:extLst>
              </p:cNvPr>
              <p:cNvSpPr/>
              <p:nvPr/>
            </p:nvSpPr>
            <p:spPr>
              <a:xfrm rot="5400000">
                <a:off x="4596561" y="4555937"/>
                <a:ext cx="1185617" cy="1651923"/>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9" name="Rectangle 193">
                <a:extLst>
                  <a:ext uri="{FF2B5EF4-FFF2-40B4-BE49-F238E27FC236}">
                    <a16:creationId xmlns:a16="http://schemas.microsoft.com/office/drawing/2014/main" id="{7BAFFC96-D77F-46BA-A248-5251626FCB58}"/>
                  </a:ext>
                </a:extLst>
              </p:cNvPr>
              <p:cNvSpPr/>
              <p:nvPr/>
            </p:nvSpPr>
            <p:spPr>
              <a:xfrm>
                <a:off x="4165655" y="5276540"/>
                <a:ext cx="360040" cy="5926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7" name="Rectangle 191">
              <a:extLst>
                <a:ext uri="{FF2B5EF4-FFF2-40B4-BE49-F238E27FC236}">
                  <a16:creationId xmlns:a16="http://schemas.microsoft.com/office/drawing/2014/main" id="{E641843A-0B34-4E82-BDC1-B36184A2B3C8}"/>
                </a:ext>
              </a:extLst>
            </p:cNvPr>
            <p:cNvSpPr/>
            <p:nvPr/>
          </p:nvSpPr>
          <p:spPr>
            <a:xfrm>
              <a:off x="2" y="5099543"/>
              <a:ext cx="3696131" cy="958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47" name="Freeform: Shape 27">
            <a:extLst>
              <a:ext uri="{FF2B5EF4-FFF2-40B4-BE49-F238E27FC236}">
                <a16:creationId xmlns:a16="http://schemas.microsoft.com/office/drawing/2014/main" id="{EC2F02A8-68E9-4CC2-8AC6-6F49CE98EDFC}"/>
              </a:ext>
            </a:extLst>
          </p:cNvPr>
          <p:cNvSpPr/>
          <p:nvPr/>
        </p:nvSpPr>
        <p:spPr>
          <a:xfrm>
            <a:off x="11311787" y="5590152"/>
            <a:ext cx="542562" cy="940440"/>
          </a:xfrm>
          <a:custGeom>
            <a:avLst/>
            <a:gdLst>
              <a:gd name="connsiteX0" fmla="*/ 209564 w 363926"/>
              <a:gd name="connsiteY0" fmla="*/ 379331 h 630806"/>
              <a:gd name="connsiteX1" fmla="*/ 314699 w 363926"/>
              <a:gd name="connsiteY1" fmla="*/ 351834 h 630806"/>
              <a:gd name="connsiteX2" fmla="*/ 183685 w 363926"/>
              <a:gd name="connsiteY2" fmla="*/ 638123 h 630806"/>
              <a:gd name="connsiteX3" fmla="*/ 183685 w 363926"/>
              <a:gd name="connsiteY3" fmla="*/ 456160 h 630806"/>
              <a:gd name="connsiteX4" fmla="*/ 48628 w 363926"/>
              <a:gd name="connsiteY4" fmla="*/ 511153 h 630806"/>
              <a:gd name="connsiteX5" fmla="*/ 115752 w 363926"/>
              <a:gd name="connsiteY5" fmla="*/ 331616 h 630806"/>
              <a:gd name="connsiteX6" fmla="*/ 99577 w 363926"/>
              <a:gd name="connsiteY6" fmla="*/ 286327 h 630806"/>
              <a:gd name="connsiteX7" fmla="*/ 1722 w 363926"/>
              <a:gd name="connsiteY7" fmla="*/ 157740 h 630806"/>
              <a:gd name="connsiteX8" fmla="*/ 22748 w 363926"/>
              <a:gd name="connsiteY8" fmla="*/ 131861 h 630806"/>
              <a:gd name="connsiteX9" fmla="*/ 61567 w 363926"/>
              <a:gd name="connsiteY9" fmla="*/ 94659 h 630806"/>
              <a:gd name="connsiteX10" fmla="*/ 60759 w 363926"/>
              <a:gd name="connsiteY10" fmla="*/ 25918 h 630806"/>
              <a:gd name="connsiteX11" fmla="*/ 83403 w 363926"/>
              <a:gd name="connsiteY11" fmla="*/ 847 h 630806"/>
              <a:gd name="connsiteX12" fmla="*/ 102813 w 363926"/>
              <a:gd name="connsiteY12" fmla="*/ 25918 h 630806"/>
              <a:gd name="connsiteX13" fmla="*/ 102813 w 363926"/>
              <a:gd name="connsiteY13" fmla="*/ 113260 h 630806"/>
              <a:gd name="connsiteX14" fmla="*/ 123031 w 363926"/>
              <a:gd name="connsiteY14" fmla="*/ 132669 h 630806"/>
              <a:gd name="connsiteX15" fmla="*/ 237061 w 363926"/>
              <a:gd name="connsiteY15" fmla="*/ 132669 h 630806"/>
              <a:gd name="connsiteX16" fmla="*/ 259705 w 363926"/>
              <a:gd name="connsiteY16" fmla="*/ 108408 h 630806"/>
              <a:gd name="connsiteX17" fmla="*/ 259705 w 363926"/>
              <a:gd name="connsiteY17" fmla="*/ 27535 h 630806"/>
              <a:gd name="connsiteX18" fmla="*/ 280732 w 363926"/>
              <a:gd name="connsiteY18" fmla="*/ 38 h 630806"/>
              <a:gd name="connsiteX19" fmla="*/ 301759 w 363926"/>
              <a:gd name="connsiteY19" fmla="*/ 26726 h 630806"/>
              <a:gd name="connsiteX20" fmla="*/ 300950 w 363926"/>
              <a:gd name="connsiteY20" fmla="*/ 107599 h 630806"/>
              <a:gd name="connsiteX21" fmla="*/ 325212 w 363926"/>
              <a:gd name="connsiteY21" fmla="*/ 132669 h 630806"/>
              <a:gd name="connsiteX22" fmla="*/ 359987 w 363926"/>
              <a:gd name="connsiteY22" fmla="*/ 181193 h 630806"/>
              <a:gd name="connsiteX23" fmla="*/ 281541 w 363926"/>
              <a:gd name="connsiteY23" fmla="*/ 279049 h 630806"/>
              <a:gd name="connsiteX24" fmla="*/ 222504 w 363926"/>
              <a:gd name="connsiteY24" fmla="*/ 347791 h 630806"/>
              <a:gd name="connsiteX25" fmla="*/ 209564 w 363926"/>
              <a:gd name="connsiteY25" fmla="*/ 379331 h 63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926" h="630806">
                <a:moveTo>
                  <a:pt x="209564" y="379331"/>
                </a:moveTo>
                <a:cubicBezTo>
                  <a:pt x="246766" y="369626"/>
                  <a:pt x="278306" y="361539"/>
                  <a:pt x="314699" y="351834"/>
                </a:cubicBezTo>
                <a:cubicBezTo>
                  <a:pt x="270219" y="448881"/>
                  <a:pt x="228165" y="541076"/>
                  <a:pt x="183685" y="638123"/>
                </a:cubicBezTo>
                <a:cubicBezTo>
                  <a:pt x="183685" y="575043"/>
                  <a:pt x="183685" y="516814"/>
                  <a:pt x="183685" y="456160"/>
                </a:cubicBezTo>
                <a:cubicBezTo>
                  <a:pt x="140014" y="473952"/>
                  <a:pt x="96343" y="491744"/>
                  <a:pt x="48628" y="511153"/>
                </a:cubicBezTo>
                <a:cubicBezTo>
                  <a:pt x="71272" y="448881"/>
                  <a:pt x="92299" y="389844"/>
                  <a:pt x="115752" y="331616"/>
                </a:cubicBezTo>
                <a:cubicBezTo>
                  <a:pt x="124648" y="308972"/>
                  <a:pt x="126266" y="298458"/>
                  <a:pt x="99577" y="286327"/>
                </a:cubicBezTo>
                <a:cubicBezTo>
                  <a:pt x="45393" y="262066"/>
                  <a:pt x="15470" y="215968"/>
                  <a:pt x="1722" y="157740"/>
                </a:cubicBezTo>
                <a:cubicBezTo>
                  <a:pt x="-2322" y="139948"/>
                  <a:pt x="-705" y="127817"/>
                  <a:pt x="22748" y="131861"/>
                </a:cubicBezTo>
                <a:cubicBezTo>
                  <a:pt x="53480" y="137522"/>
                  <a:pt x="64802" y="126200"/>
                  <a:pt x="61567" y="94659"/>
                </a:cubicBezTo>
                <a:cubicBezTo>
                  <a:pt x="59141" y="72015"/>
                  <a:pt x="60759" y="48562"/>
                  <a:pt x="60759" y="25918"/>
                </a:cubicBezTo>
                <a:cubicBezTo>
                  <a:pt x="60759" y="11360"/>
                  <a:pt x="67228" y="38"/>
                  <a:pt x="83403" y="847"/>
                </a:cubicBezTo>
                <a:cubicBezTo>
                  <a:pt x="97151" y="1656"/>
                  <a:pt x="102813" y="12169"/>
                  <a:pt x="102813" y="25918"/>
                </a:cubicBezTo>
                <a:cubicBezTo>
                  <a:pt x="102813" y="55032"/>
                  <a:pt x="103621" y="84146"/>
                  <a:pt x="102813" y="113260"/>
                </a:cubicBezTo>
                <a:cubicBezTo>
                  <a:pt x="102004" y="129434"/>
                  <a:pt x="107665" y="133478"/>
                  <a:pt x="123031" y="132669"/>
                </a:cubicBezTo>
                <a:cubicBezTo>
                  <a:pt x="161041" y="131861"/>
                  <a:pt x="199051" y="131052"/>
                  <a:pt x="237061" y="132669"/>
                </a:cubicBezTo>
                <a:cubicBezTo>
                  <a:pt x="257279" y="133478"/>
                  <a:pt x="260514" y="125391"/>
                  <a:pt x="259705" y="108408"/>
                </a:cubicBezTo>
                <a:cubicBezTo>
                  <a:pt x="258088" y="81720"/>
                  <a:pt x="259705" y="54223"/>
                  <a:pt x="259705" y="27535"/>
                </a:cubicBezTo>
                <a:cubicBezTo>
                  <a:pt x="259705" y="12169"/>
                  <a:pt x="265366" y="847"/>
                  <a:pt x="280732" y="38"/>
                </a:cubicBezTo>
                <a:cubicBezTo>
                  <a:pt x="296907" y="-771"/>
                  <a:pt x="301759" y="11360"/>
                  <a:pt x="301759" y="26726"/>
                </a:cubicBezTo>
                <a:cubicBezTo>
                  <a:pt x="301759" y="53414"/>
                  <a:pt x="302568" y="80911"/>
                  <a:pt x="300950" y="107599"/>
                </a:cubicBezTo>
                <a:cubicBezTo>
                  <a:pt x="300142" y="127008"/>
                  <a:pt x="304994" y="132669"/>
                  <a:pt x="325212" y="132669"/>
                </a:cubicBezTo>
                <a:cubicBezTo>
                  <a:pt x="373736" y="131861"/>
                  <a:pt x="375353" y="135096"/>
                  <a:pt x="359987" y="181193"/>
                </a:cubicBezTo>
                <a:cubicBezTo>
                  <a:pt x="345430" y="223247"/>
                  <a:pt x="321169" y="259639"/>
                  <a:pt x="281541" y="279049"/>
                </a:cubicBezTo>
                <a:cubicBezTo>
                  <a:pt x="250001" y="294415"/>
                  <a:pt x="232209" y="316250"/>
                  <a:pt x="222504" y="347791"/>
                </a:cubicBezTo>
                <a:cubicBezTo>
                  <a:pt x="219269" y="357495"/>
                  <a:pt x="215225" y="366391"/>
                  <a:pt x="209564" y="379331"/>
                </a:cubicBezTo>
                <a:close/>
              </a:path>
            </a:pathLst>
          </a:custGeom>
          <a:solidFill>
            <a:schemeClr val="accent2"/>
          </a:solidFill>
          <a:ln w="8081" cap="flat">
            <a:noFill/>
            <a:prstDash val="solid"/>
            <a:miter/>
          </a:ln>
        </p:spPr>
        <p:txBody>
          <a:bodyPr rtlCol="0" anchor="ctr"/>
          <a:lstStyle/>
          <a:p>
            <a:endParaRPr lang="en-US"/>
          </a:p>
        </p:txBody>
      </p:sp>
      <p:grpSp>
        <p:nvGrpSpPr>
          <p:cNvPr id="48" name="Group 52">
            <a:extLst>
              <a:ext uri="{FF2B5EF4-FFF2-40B4-BE49-F238E27FC236}">
                <a16:creationId xmlns:a16="http://schemas.microsoft.com/office/drawing/2014/main" id="{42D8F3EC-F87C-4DC6-A66F-2896CC558BC5}"/>
              </a:ext>
            </a:extLst>
          </p:cNvPr>
          <p:cNvGrpSpPr/>
          <p:nvPr/>
        </p:nvGrpSpPr>
        <p:grpSpPr>
          <a:xfrm flipH="1">
            <a:off x="10494543" y="779891"/>
            <a:ext cx="1634487" cy="1583239"/>
            <a:chOff x="173631" y="0"/>
            <a:chExt cx="1634487" cy="1583239"/>
          </a:xfrm>
        </p:grpSpPr>
        <p:sp>
          <p:nvSpPr>
            <p:cNvPr id="49" name="Freeform: Shape 50">
              <a:extLst>
                <a:ext uri="{FF2B5EF4-FFF2-40B4-BE49-F238E27FC236}">
                  <a16:creationId xmlns:a16="http://schemas.microsoft.com/office/drawing/2014/main" id="{9E46BE60-D38C-46A3-958B-BB40E2A50CE1}"/>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0" name="Freeform: Shape 51">
              <a:extLst>
                <a:ext uri="{FF2B5EF4-FFF2-40B4-BE49-F238E27FC236}">
                  <a16:creationId xmlns:a16="http://schemas.microsoft.com/office/drawing/2014/main" id="{E4651E5F-0820-4211-B0CF-FE5E5687D5A0}"/>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spTree>
    <p:extLst>
      <p:ext uri="{BB962C8B-B14F-4D97-AF65-F5344CB8AC3E}">
        <p14:creationId xmlns:p14="http://schemas.microsoft.com/office/powerpoint/2010/main" val="279291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7784605-B961-4534-995D-56A2ED6EF176}"/>
              </a:ext>
            </a:extLst>
          </p:cNvPr>
          <p:cNvSpPr txBox="1"/>
          <p:nvPr/>
        </p:nvSpPr>
        <p:spPr>
          <a:xfrm>
            <a:off x="846923" y="866860"/>
            <a:ext cx="7639352" cy="523220"/>
          </a:xfrm>
          <a:prstGeom prst="rect">
            <a:avLst/>
          </a:prstGeom>
          <a:noFill/>
        </p:spPr>
        <p:txBody>
          <a:bodyPr wrap="square" rtlCol="0">
            <a:spAutoFit/>
          </a:bodyPr>
          <a:lstStyle/>
          <a:p>
            <a:pPr algn="just"/>
            <a:r>
              <a:rPr lang="en-US" altLang="ko-KR" sz="1400" b="1" dirty="0">
                <a:solidFill>
                  <a:schemeClr val="tx1">
                    <a:lumMod val="75000"/>
                    <a:lumOff val="25000"/>
                  </a:schemeClr>
                </a:solidFill>
                <a:cs typeface="Arial" pitchFamily="34" charset="0"/>
              </a:rPr>
              <a:t>Methodology for assessing the energy condition of a building based on the procedure of the Ministry of Environment and Energy</a:t>
            </a:r>
            <a:endParaRPr lang="en-US" altLang="ko-KR" sz="1400" dirty="0">
              <a:solidFill>
                <a:schemeClr val="tx1">
                  <a:lumMod val="75000"/>
                  <a:lumOff val="25000"/>
                </a:schemeClr>
              </a:solidFill>
              <a:cs typeface="Arial" pitchFamily="34" charset="0"/>
            </a:endParaRPr>
          </a:p>
        </p:txBody>
      </p:sp>
      <p:grpSp>
        <p:nvGrpSpPr>
          <p:cNvPr id="42" name="Group 41">
            <a:extLst>
              <a:ext uri="{FF2B5EF4-FFF2-40B4-BE49-F238E27FC236}">
                <a16:creationId xmlns:a16="http://schemas.microsoft.com/office/drawing/2014/main" id="{BE644519-D64C-4EFD-B64F-45A29DE97A01}"/>
              </a:ext>
            </a:extLst>
          </p:cNvPr>
          <p:cNvGrpSpPr/>
          <p:nvPr/>
        </p:nvGrpSpPr>
        <p:grpSpPr>
          <a:xfrm>
            <a:off x="803585" y="2372570"/>
            <a:ext cx="10250997" cy="896520"/>
            <a:chOff x="5877295" y="3872747"/>
            <a:chExt cx="2539443" cy="896520"/>
          </a:xfrm>
        </p:grpSpPr>
        <p:sp>
          <p:nvSpPr>
            <p:cNvPr id="43" name="TextBox 42">
              <a:extLst>
                <a:ext uri="{FF2B5EF4-FFF2-40B4-BE49-F238E27FC236}">
                  <a16:creationId xmlns:a16="http://schemas.microsoft.com/office/drawing/2014/main" id="{33C4CA64-0686-4FDD-964A-559CD5636F6F}"/>
                </a:ext>
              </a:extLst>
            </p:cNvPr>
            <p:cNvSpPr txBox="1"/>
            <p:nvPr/>
          </p:nvSpPr>
          <p:spPr>
            <a:xfrm>
              <a:off x="5877295" y="4122936"/>
              <a:ext cx="2246390" cy="646331"/>
            </a:xfrm>
            <a:prstGeom prst="rect">
              <a:avLst/>
            </a:prstGeom>
            <a:noFill/>
          </p:spPr>
          <p:txBody>
            <a:bodyPr wrap="square" rtlCol="0">
              <a:spAutoFit/>
            </a:bodyPr>
            <a:lstStyle/>
            <a:p>
              <a:pPr algn="just"/>
              <a:r>
                <a:rPr lang="en-US" altLang="ko-KR" sz="1200" dirty="0">
                  <a:latin typeface="Adobe Devanagari" panose="02040503050201020203" pitchFamily="18" charset="0"/>
                  <a:cs typeface="Adobe Devanagari" panose="02040503050201020203" pitchFamily="18" charset="0"/>
                </a:rPr>
                <a:t>The correct study of the energy efficiency of the building requires its division into thermal zones and then the collection of the necessary elements separately for each of them. This separation takes place in buildings of the tertiary sector as in the resulting schools, as they consist of spaces that may present different conditions and hours of use / operation.</a:t>
              </a:r>
              <a:endParaRPr lang="ko-KR" altLang="en-US" sz="1200" dirty="0">
                <a:latin typeface="Adobe Devanagari" panose="02040503050201020203" pitchFamily="18" charset="0"/>
                <a:cs typeface="Adobe Devanagari" panose="02040503050201020203" pitchFamily="18" charset="0"/>
              </a:endParaRPr>
            </a:p>
          </p:txBody>
        </p:sp>
        <p:sp>
          <p:nvSpPr>
            <p:cNvPr id="44" name="TextBox 43">
              <a:extLst>
                <a:ext uri="{FF2B5EF4-FFF2-40B4-BE49-F238E27FC236}">
                  <a16:creationId xmlns:a16="http://schemas.microsoft.com/office/drawing/2014/main" id="{32A9B008-09D7-4EED-B8B1-16E632D31117}"/>
                </a:ext>
              </a:extLst>
            </p:cNvPr>
            <p:cNvSpPr txBox="1"/>
            <p:nvPr/>
          </p:nvSpPr>
          <p:spPr>
            <a:xfrm>
              <a:off x="5889059" y="3872747"/>
              <a:ext cx="2527679" cy="307777"/>
            </a:xfrm>
            <a:prstGeom prst="rect">
              <a:avLst/>
            </a:prstGeom>
            <a:noFill/>
          </p:spPr>
          <p:txBody>
            <a:bodyPr wrap="square" rtlCol="0">
              <a:spAutoFit/>
            </a:bodyPr>
            <a:lstStyle/>
            <a:p>
              <a:endParaRPr lang="ko-KR" altLang="en-US" sz="1400" b="1" dirty="0">
                <a:cs typeface="Arial" pitchFamily="34" charset="0"/>
              </a:endParaRPr>
            </a:p>
          </p:txBody>
        </p:sp>
      </p:grpSp>
      <p:grpSp>
        <p:nvGrpSpPr>
          <p:cNvPr id="45" name="Group 44">
            <a:extLst>
              <a:ext uri="{FF2B5EF4-FFF2-40B4-BE49-F238E27FC236}">
                <a16:creationId xmlns:a16="http://schemas.microsoft.com/office/drawing/2014/main" id="{B1D46C21-1634-49F7-915B-C6611DAE3907}"/>
              </a:ext>
            </a:extLst>
          </p:cNvPr>
          <p:cNvGrpSpPr/>
          <p:nvPr/>
        </p:nvGrpSpPr>
        <p:grpSpPr>
          <a:xfrm>
            <a:off x="846921" y="3428285"/>
            <a:ext cx="7009403" cy="737763"/>
            <a:chOff x="5889060" y="3872747"/>
            <a:chExt cx="2543405" cy="737763"/>
          </a:xfrm>
        </p:grpSpPr>
        <p:sp>
          <p:nvSpPr>
            <p:cNvPr id="46" name="TextBox 45">
              <a:extLst>
                <a:ext uri="{FF2B5EF4-FFF2-40B4-BE49-F238E27FC236}">
                  <a16:creationId xmlns:a16="http://schemas.microsoft.com/office/drawing/2014/main" id="{B4D821EE-40BA-4ECF-B4A0-B518D2C1795B}"/>
                </a:ext>
              </a:extLst>
            </p:cNvPr>
            <p:cNvSpPr txBox="1"/>
            <p:nvPr/>
          </p:nvSpPr>
          <p:spPr>
            <a:xfrm>
              <a:off x="5889060" y="4148845"/>
              <a:ext cx="2543405" cy="461665"/>
            </a:xfrm>
            <a:prstGeom prst="rect">
              <a:avLst/>
            </a:prstGeom>
            <a:noFill/>
          </p:spPr>
          <p:txBody>
            <a:bodyPr wrap="square" rtlCol="0">
              <a:spAutoFit/>
            </a:bodyPr>
            <a:lstStyle/>
            <a:p>
              <a:pPr algn="just"/>
              <a:r>
                <a:rPr lang="en-US" altLang="ko-KR" sz="1200" dirty="0">
                  <a:latin typeface="Adobe Devanagari" panose="02040503050201020203" pitchFamily="18" charset="0"/>
                  <a:cs typeface="Adobe Devanagari" panose="02040503050201020203" pitchFamily="18" charset="0"/>
                </a:rPr>
                <a:t>All the parameters related to the operating conditions of the school buildings are collected, which are required for the calculation of their energy efficiency.</a:t>
              </a:r>
              <a:endParaRPr lang="ko-KR" altLang="en-US" sz="1200" dirty="0">
                <a:latin typeface="Adobe Devanagari" panose="02040503050201020203" pitchFamily="18" charset="0"/>
                <a:cs typeface="Adobe Devanagari" panose="02040503050201020203" pitchFamily="18" charset="0"/>
              </a:endParaRPr>
            </a:p>
          </p:txBody>
        </p:sp>
        <p:sp>
          <p:nvSpPr>
            <p:cNvPr id="47" name="TextBox 46">
              <a:extLst>
                <a:ext uri="{FF2B5EF4-FFF2-40B4-BE49-F238E27FC236}">
                  <a16:creationId xmlns:a16="http://schemas.microsoft.com/office/drawing/2014/main" id="{77452603-5A41-481B-AD19-43F1FBC32949}"/>
                </a:ext>
              </a:extLst>
            </p:cNvPr>
            <p:cNvSpPr txBox="1"/>
            <p:nvPr/>
          </p:nvSpPr>
          <p:spPr>
            <a:xfrm>
              <a:off x="5889060" y="3872747"/>
              <a:ext cx="2527679" cy="307777"/>
            </a:xfrm>
            <a:prstGeom prst="rect">
              <a:avLst/>
            </a:prstGeom>
            <a:noFill/>
          </p:spPr>
          <p:txBody>
            <a:bodyPr wrap="square" rtlCol="0">
              <a:spAutoFit/>
            </a:bodyPr>
            <a:lstStyle/>
            <a:p>
              <a:endParaRPr lang="ko-KR" altLang="en-US" sz="1400" b="1" dirty="0">
                <a:cs typeface="Arial" pitchFamily="34" charset="0"/>
              </a:endParaRPr>
            </a:p>
          </p:txBody>
        </p:sp>
      </p:grpSp>
      <p:grpSp>
        <p:nvGrpSpPr>
          <p:cNvPr id="48" name="Group 47">
            <a:extLst>
              <a:ext uri="{FF2B5EF4-FFF2-40B4-BE49-F238E27FC236}">
                <a16:creationId xmlns:a16="http://schemas.microsoft.com/office/drawing/2014/main" id="{546DD3DC-7D3E-4468-A97B-E6AD6785191D}"/>
              </a:ext>
            </a:extLst>
          </p:cNvPr>
          <p:cNvGrpSpPr/>
          <p:nvPr/>
        </p:nvGrpSpPr>
        <p:grpSpPr>
          <a:xfrm>
            <a:off x="803583" y="1616519"/>
            <a:ext cx="9068027" cy="687529"/>
            <a:chOff x="5889060" y="3872747"/>
            <a:chExt cx="2527679" cy="687529"/>
          </a:xfrm>
        </p:grpSpPr>
        <p:sp>
          <p:nvSpPr>
            <p:cNvPr id="49" name="TextBox 48">
              <a:extLst>
                <a:ext uri="{FF2B5EF4-FFF2-40B4-BE49-F238E27FC236}">
                  <a16:creationId xmlns:a16="http://schemas.microsoft.com/office/drawing/2014/main" id="{5A337898-236A-4482-A464-2925E5351247}"/>
                </a:ext>
              </a:extLst>
            </p:cNvPr>
            <p:cNvSpPr txBox="1"/>
            <p:nvPr/>
          </p:nvSpPr>
          <p:spPr>
            <a:xfrm>
              <a:off x="5889060" y="4098611"/>
              <a:ext cx="2527679" cy="461665"/>
            </a:xfrm>
            <a:prstGeom prst="rect">
              <a:avLst/>
            </a:prstGeom>
            <a:noFill/>
          </p:spPr>
          <p:txBody>
            <a:bodyPr wrap="square" rtlCol="0">
              <a:spAutoFit/>
            </a:bodyPr>
            <a:lstStyle/>
            <a:p>
              <a:pPr algn="just"/>
              <a:r>
                <a:rPr lang="en-US" altLang="ko-KR" sz="1200" dirty="0">
                  <a:latin typeface="Adobe Devanagari" panose="02040503050201020203" pitchFamily="18" charset="0"/>
                  <a:cs typeface="Adobe Devanagari" panose="02040503050201020203" pitchFamily="18" charset="0"/>
                </a:rPr>
                <a:t>Due to the size of the building to be inspected, the preparation of the process is required in order to collect the technical data of the building systems and facilities and the detailed planning of the actions that will be carried out.</a:t>
              </a:r>
              <a:endParaRPr lang="ko-KR" altLang="en-US" sz="1200" dirty="0">
                <a:latin typeface="Adobe Devanagari" panose="02040503050201020203" pitchFamily="18" charset="0"/>
                <a:cs typeface="Adobe Devanagari" panose="02040503050201020203" pitchFamily="18" charset="0"/>
              </a:endParaRPr>
            </a:p>
          </p:txBody>
        </p:sp>
        <p:sp>
          <p:nvSpPr>
            <p:cNvPr id="50" name="TextBox 49">
              <a:extLst>
                <a:ext uri="{FF2B5EF4-FFF2-40B4-BE49-F238E27FC236}">
                  <a16:creationId xmlns:a16="http://schemas.microsoft.com/office/drawing/2014/main" id="{7F08D385-00AF-4F39-87CA-6F2C90F72CE6}"/>
                </a:ext>
              </a:extLst>
            </p:cNvPr>
            <p:cNvSpPr txBox="1"/>
            <p:nvPr/>
          </p:nvSpPr>
          <p:spPr>
            <a:xfrm>
              <a:off x="5889060" y="3872747"/>
              <a:ext cx="2527679" cy="307777"/>
            </a:xfrm>
            <a:prstGeom prst="rect">
              <a:avLst/>
            </a:prstGeom>
            <a:noFill/>
          </p:spPr>
          <p:txBody>
            <a:bodyPr wrap="square" rtlCol="0">
              <a:spAutoFit/>
            </a:bodyPr>
            <a:lstStyle/>
            <a:p>
              <a:endParaRPr lang="ko-KR" altLang="en-US" sz="1400" b="1" dirty="0">
                <a:cs typeface="Arial" pitchFamily="34" charset="0"/>
              </a:endParaRPr>
            </a:p>
          </p:txBody>
        </p:sp>
      </p:grpSp>
      <p:grpSp>
        <p:nvGrpSpPr>
          <p:cNvPr id="53" name="Group 52">
            <a:extLst>
              <a:ext uri="{FF2B5EF4-FFF2-40B4-BE49-F238E27FC236}">
                <a16:creationId xmlns:a16="http://schemas.microsoft.com/office/drawing/2014/main" id="{8D2AC984-1D62-41BF-B9A9-B66DAE54AD6F}"/>
              </a:ext>
            </a:extLst>
          </p:cNvPr>
          <p:cNvGrpSpPr/>
          <p:nvPr/>
        </p:nvGrpSpPr>
        <p:grpSpPr>
          <a:xfrm flipH="1">
            <a:off x="10051938" y="0"/>
            <a:ext cx="1634487" cy="1583239"/>
            <a:chOff x="173631" y="0"/>
            <a:chExt cx="1634487" cy="1583239"/>
          </a:xfrm>
        </p:grpSpPr>
        <p:sp>
          <p:nvSpPr>
            <p:cNvPr id="51" name="Freeform: Shape 50">
              <a:extLst>
                <a:ext uri="{FF2B5EF4-FFF2-40B4-BE49-F238E27FC236}">
                  <a16:creationId xmlns:a16="http://schemas.microsoft.com/office/drawing/2014/main"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sp>
        <p:nvSpPr>
          <p:cNvPr id="56" name="Text Placeholder 61">
            <a:extLst>
              <a:ext uri="{FF2B5EF4-FFF2-40B4-BE49-F238E27FC236}">
                <a16:creationId xmlns:a16="http://schemas.microsoft.com/office/drawing/2014/main" id="{E7FC6BA5-4305-41FB-AFBF-371D96B9379C}"/>
              </a:ext>
            </a:extLst>
          </p:cNvPr>
          <p:cNvSpPr txBox="1">
            <a:spLocks/>
          </p:cNvSpPr>
          <p:nvPr/>
        </p:nvSpPr>
        <p:spPr>
          <a:xfrm>
            <a:off x="846922" y="225918"/>
            <a:ext cx="7331628"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accent2"/>
                </a:solidFill>
              </a:rPr>
              <a:t>Energy Status Assessment Methods </a:t>
            </a:r>
            <a:r>
              <a:rPr lang="el-GR" sz="3000" dirty="0">
                <a:solidFill>
                  <a:schemeClr val="accent2"/>
                </a:solidFill>
              </a:rPr>
              <a:t>(1)</a:t>
            </a:r>
            <a:endParaRPr lang="en-US" sz="3000" dirty="0">
              <a:solidFill>
                <a:schemeClr val="accent2"/>
              </a:solidFill>
            </a:endParaRPr>
          </a:p>
        </p:txBody>
      </p:sp>
      <p:grpSp>
        <p:nvGrpSpPr>
          <p:cNvPr id="57" name="Group 44">
            <a:extLst>
              <a:ext uri="{FF2B5EF4-FFF2-40B4-BE49-F238E27FC236}">
                <a16:creationId xmlns:a16="http://schemas.microsoft.com/office/drawing/2014/main" id="{ADC16905-264F-4E6D-B700-EF8824E366D7}"/>
              </a:ext>
            </a:extLst>
          </p:cNvPr>
          <p:cNvGrpSpPr/>
          <p:nvPr/>
        </p:nvGrpSpPr>
        <p:grpSpPr>
          <a:xfrm>
            <a:off x="704034" y="4179018"/>
            <a:ext cx="6160702" cy="1344673"/>
            <a:chOff x="5848216" y="3920565"/>
            <a:chExt cx="2527679" cy="696290"/>
          </a:xfrm>
        </p:grpSpPr>
        <p:sp>
          <p:nvSpPr>
            <p:cNvPr id="58" name="TextBox 57">
              <a:extLst>
                <a:ext uri="{FF2B5EF4-FFF2-40B4-BE49-F238E27FC236}">
                  <a16:creationId xmlns:a16="http://schemas.microsoft.com/office/drawing/2014/main" id="{C3F4CB91-A979-4C79-BBF2-2238A80D6B08}"/>
                </a:ext>
              </a:extLst>
            </p:cNvPr>
            <p:cNvSpPr txBox="1"/>
            <p:nvPr/>
          </p:nvSpPr>
          <p:spPr>
            <a:xfrm>
              <a:off x="5848216" y="4051088"/>
              <a:ext cx="2527679" cy="565767"/>
            </a:xfrm>
            <a:prstGeom prst="rect">
              <a:avLst/>
            </a:prstGeom>
            <a:noFill/>
          </p:spPr>
          <p:txBody>
            <a:bodyPr wrap="square" rtlCol="0">
              <a:spAutoFit/>
            </a:bodyPr>
            <a:lstStyle/>
            <a:p>
              <a:pPr marL="630238" indent="-544513"/>
              <a:r>
                <a:rPr lang="en-US" altLang="ko-KR" sz="1300" dirty="0">
                  <a:latin typeface="Adobe Devanagari" panose="02040503050201020203" pitchFamily="18" charset="0"/>
                  <a:cs typeface="Adobe Devanagari" panose="02040503050201020203" pitchFamily="18" charset="0"/>
                </a:rPr>
                <a:t>• The time period and opening hours of the building</a:t>
              </a:r>
            </a:p>
            <a:p>
              <a:pPr marL="630238" indent="-544513"/>
              <a:r>
                <a:rPr lang="en-US" altLang="ko-KR" sz="1300" dirty="0">
                  <a:latin typeface="Adobe Devanagari" panose="02040503050201020203" pitchFamily="18" charset="0"/>
                  <a:cs typeface="Adobe Devanagari" panose="02040503050201020203" pitchFamily="18" charset="0"/>
                </a:rPr>
                <a:t>• The desired humidity of the room</a:t>
              </a:r>
            </a:p>
            <a:p>
              <a:pPr marL="630238" indent="-544513"/>
              <a:r>
                <a:rPr lang="en-US" altLang="ko-KR" sz="1300" dirty="0">
                  <a:latin typeface="Adobe Devanagari" panose="02040503050201020203" pitchFamily="18" charset="0"/>
                  <a:cs typeface="Adobe Devanagari" panose="02040503050201020203" pitchFamily="18" charset="0"/>
                </a:rPr>
                <a:t>• The required fresh air</a:t>
              </a:r>
            </a:p>
            <a:p>
              <a:pPr marL="630238" indent="-544513"/>
              <a:r>
                <a:rPr lang="en-US" altLang="ko-KR" sz="1300" dirty="0">
                  <a:latin typeface="Adobe Devanagari" panose="02040503050201020203" pitchFamily="18" charset="0"/>
                  <a:cs typeface="Adobe Devanagari" panose="02040503050201020203" pitchFamily="18" charset="0"/>
                </a:rPr>
                <a:t>• The level of general lighting of the space.</a:t>
              </a:r>
            </a:p>
            <a:p>
              <a:pPr marL="630238" indent="-544513"/>
              <a:r>
                <a:rPr lang="en-US" altLang="ko-KR" sz="1300" dirty="0">
                  <a:latin typeface="Adobe Devanagari" panose="02040503050201020203" pitchFamily="18" charset="0"/>
                  <a:cs typeface="Adobe Devanagari" panose="02040503050201020203" pitchFamily="18" charset="0"/>
                </a:rPr>
                <a:t>• Typical hot water consumption.</a:t>
              </a:r>
              <a:endParaRPr lang="ko-KR" altLang="en-US" sz="1300" dirty="0">
                <a:latin typeface="Adobe Devanagari" panose="02040503050201020203" pitchFamily="18" charset="0"/>
                <a:cs typeface="Adobe Devanagari" panose="02040503050201020203" pitchFamily="18" charset="0"/>
              </a:endParaRPr>
            </a:p>
          </p:txBody>
        </p:sp>
        <p:sp>
          <p:nvSpPr>
            <p:cNvPr id="59" name="TextBox 58">
              <a:extLst>
                <a:ext uri="{FF2B5EF4-FFF2-40B4-BE49-F238E27FC236}">
                  <a16:creationId xmlns:a16="http://schemas.microsoft.com/office/drawing/2014/main" id="{950CC8DE-70CC-4D8A-A52D-EE2B7B8C1288}"/>
                </a:ext>
              </a:extLst>
            </p:cNvPr>
            <p:cNvSpPr txBox="1"/>
            <p:nvPr/>
          </p:nvSpPr>
          <p:spPr>
            <a:xfrm>
              <a:off x="5906841" y="3920565"/>
              <a:ext cx="2359015" cy="143434"/>
            </a:xfrm>
            <a:prstGeom prst="rect">
              <a:avLst/>
            </a:prstGeom>
            <a:noFill/>
          </p:spPr>
          <p:txBody>
            <a:bodyPr wrap="square" rtlCol="0">
              <a:spAutoFit/>
            </a:bodyPr>
            <a:lstStyle/>
            <a:p>
              <a:pPr algn="just"/>
              <a:r>
                <a:rPr lang="en-US" altLang="ko-KR" sz="1200" b="1" dirty="0">
                  <a:latin typeface="Adobe Devanagari" panose="02040503050201020203" pitchFamily="18" charset="0"/>
                  <a:cs typeface="Adobe Devanagari" panose="02040503050201020203" pitchFamily="18" charset="0"/>
                </a:rPr>
                <a:t>These conditions that affect the energy profile of the building installation are:</a:t>
              </a:r>
              <a:r>
                <a:rPr lang="el-GR" altLang="ko-KR" sz="1200" b="1" dirty="0">
                  <a:cs typeface="Adobe Devanagari" panose="02040503050201020203" pitchFamily="18" charset="0"/>
                </a:rPr>
                <a:t>		</a:t>
              </a:r>
              <a:endParaRPr lang="ko-KR" altLang="en-US" sz="1200" b="1" dirty="0">
                <a:latin typeface="Adobe Devanagari" panose="02040503050201020203" pitchFamily="18" charset="0"/>
                <a:cs typeface="Adobe Devanagari" panose="02040503050201020203" pitchFamily="18" charset="0"/>
              </a:endParaRPr>
            </a:p>
          </p:txBody>
        </p:sp>
      </p:grpSp>
      <p:sp>
        <p:nvSpPr>
          <p:cNvPr id="62" name="Freeform: Shape 100">
            <a:extLst>
              <a:ext uri="{FF2B5EF4-FFF2-40B4-BE49-F238E27FC236}">
                <a16:creationId xmlns:a16="http://schemas.microsoft.com/office/drawing/2014/main" id="{75071E9B-7531-44FC-9E5F-12CB38C6DB3F}"/>
              </a:ext>
            </a:extLst>
          </p:cNvPr>
          <p:cNvSpPr/>
          <p:nvPr/>
        </p:nvSpPr>
        <p:spPr>
          <a:xfrm>
            <a:off x="5952826" y="4938915"/>
            <a:ext cx="1283250" cy="1204847"/>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grpSp>
        <p:nvGrpSpPr>
          <p:cNvPr id="63" name="Group 252">
            <a:extLst>
              <a:ext uri="{FF2B5EF4-FFF2-40B4-BE49-F238E27FC236}">
                <a16:creationId xmlns:a16="http://schemas.microsoft.com/office/drawing/2014/main" id="{8556047B-0D63-4209-8C45-5B420CF359A4}"/>
              </a:ext>
            </a:extLst>
          </p:cNvPr>
          <p:cNvGrpSpPr/>
          <p:nvPr/>
        </p:nvGrpSpPr>
        <p:grpSpPr>
          <a:xfrm>
            <a:off x="10242952" y="3120346"/>
            <a:ext cx="1712714" cy="3459932"/>
            <a:chOff x="5896004" y="897971"/>
            <a:chExt cx="1328349" cy="2683458"/>
          </a:xfrm>
          <a:solidFill>
            <a:schemeClr val="accent2"/>
          </a:solidFill>
        </p:grpSpPr>
        <p:sp>
          <p:nvSpPr>
            <p:cNvPr id="64" name="Freeform: Shape 253">
              <a:extLst>
                <a:ext uri="{FF2B5EF4-FFF2-40B4-BE49-F238E27FC236}">
                  <a16:creationId xmlns:a16="http://schemas.microsoft.com/office/drawing/2014/main" id="{E7E15675-0B5E-4C02-BA1C-1DE880D54E91}"/>
                </a:ext>
              </a:extLst>
            </p:cNvPr>
            <p:cNvSpPr/>
            <p:nvPr/>
          </p:nvSpPr>
          <p:spPr>
            <a:xfrm flipH="1">
              <a:off x="5896004" y="897971"/>
              <a:ext cx="1040343" cy="268198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sp>
          <p:nvSpPr>
            <p:cNvPr id="65" name="Freeform: Shape 254">
              <a:extLst>
                <a:ext uri="{FF2B5EF4-FFF2-40B4-BE49-F238E27FC236}">
                  <a16:creationId xmlns:a16="http://schemas.microsoft.com/office/drawing/2014/main" id="{6E772774-6CD3-41D9-823D-0DBE2924084D}"/>
                </a:ext>
              </a:extLst>
            </p:cNvPr>
            <p:cNvSpPr/>
            <p:nvPr/>
          </p:nvSpPr>
          <p:spPr>
            <a:xfrm flipH="1">
              <a:off x="6620709" y="2025248"/>
              <a:ext cx="603644" cy="1556181"/>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grpFill/>
            <a:ln w="2261" cap="flat">
              <a:noFill/>
              <a:prstDash val="solid"/>
              <a:miter/>
            </a:ln>
          </p:spPr>
          <p:txBody>
            <a:bodyPr wrap="square" rtlCol="0" anchor="ctr">
              <a:noAutofit/>
            </a:bodyPr>
            <a:lstStyle/>
            <a:p>
              <a:endParaRPr lang="en-US"/>
            </a:p>
          </p:txBody>
        </p:sp>
      </p:grpSp>
      <p:sp>
        <p:nvSpPr>
          <p:cNvPr id="66" name="Freeform 18">
            <a:extLst>
              <a:ext uri="{FF2B5EF4-FFF2-40B4-BE49-F238E27FC236}">
                <a16:creationId xmlns:a16="http://schemas.microsoft.com/office/drawing/2014/main" id="{CDDFA135-71F1-4B55-AC11-ACD348408A73}"/>
              </a:ext>
            </a:extLst>
          </p:cNvPr>
          <p:cNvSpPr>
            <a:spLocks/>
          </p:cNvSpPr>
          <p:nvPr/>
        </p:nvSpPr>
        <p:spPr bwMode="auto">
          <a:xfrm>
            <a:off x="7600385" y="3582173"/>
            <a:ext cx="2504738" cy="2807044"/>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67" name="Freeform 9">
            <a:extLst>
              <a:ext uri="{FF2B5EF4-FFF2-40B4-BE49-F238E27FC236}">
                <a16:creationId xmlns:a16="http://schemas.microsoft.com/office/drawing/2014/main" id="{B3B1660C-F9F4-4CE1-BBF6-B4521A4BA302}"/>
              </a:ext>
            </a:extLst>
          </p:cNvPr>
          <p:cNvSpPr>
            <a:spLocks noEditPoints="1"/>
          </p:cNvSpPr>
          <p:nvPr/>
        </p:nvSpPr>
        <p:spPr bwMode="auto">
          <a:xfrm>
            <a:off x="5952826" y="5962439"/>
            <a:ext cx="6134924" cy="66893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68" name="TextBox 67">
            <a:extLst>
              <a:ext uri="{FF2B5EF4-FFF2-40B4-BE49-F238E27FC236}">
                <a16:creationId xmlns:a16="http://schemas.microsoft.com/office/drawing/2014/main" id="{79A3215B-B260-4F04-A87F-547AF9CEA913}"/>
              </a:ext>
            </a:extLst>
          </p:cNvPr>
          <p:cNvSpPr txBox="1"/>
          <p:nvPr/>
        </p:nvSpPr>
        <p:spPr>
          <a:xfrm>
            <a:off x="846922" y="1513146"/>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Preparation of Energy Inspection</a:t>
            </a:r>
            <a:endParaRPr lang="el-GR" altLang="ko-KR" b="1" dirty="0">
              <a:solidFill>
                <a:schemeClr val="accent4"/>
              </a:solidFill>
              <a:cs typeface="Arial" pitchFamily="34" charset="0"/>
            </a:endParaRPr>
          </a:p>
        </p:txBody>
      </p:sp>
      <p:sp>
        <p:nvSpPr>
          <p:cNvPr id="69" name="TextBox 68">
            <a:extLst>
              <a:ext uri="{FF2B5EF4-FFF2-40B4-BE49-F238E27FC236}">
                <a16:creationId xmlns:a16="http://schemas.microsoft.com/office/drawing/2014/main" id="{F9D44FDD-F951-426F-A34B-A6EB64A8AD3D}"/>
              </a:ext>
            </a:extLst>
          </p:cNvPr>
          <p:cNvSpPr txBox="1"/>
          <p:nvPr/>
        </p:nvSpPr>
        <p:spPr>
          <a:xfrm>
            <a:off x="898224" y="2312427"/>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Division of the Building into Thermal Zones</a:t>
            </a:r>
            <a:endParaRPr lang="el-GR" altLang="ko-KR" b="1" dirty="0">
              <a:solidFill>
                <a:schemeClr val="accent4"/>
              </a:solidFill>
              <a:cs typeface="Arial" pitchFamily="34" charset="0"/>
            </a:endParaRPr>
          </a:p>
        </p:txBody>
      </p:sp>
      <p:sp>
        <p:nvSpPr>
          <p:cNvPr id="70" name="TextBox 69">
            <a:extLst>
              <a:ext uri="{FF2B5EF4-FFF2-40B4-BE49-F238E27FC236}">
                <a16:creationId xmlns:a16="http://schemas.microsoft.com/office/drawing/2014/main" id="{A8C3D210-3ABD-4220-83BF-2889047DEBEC}"/>
              </a:ext>
            </a:extLst>
          </p:cNvPr>
          <p:cNvSpPr txBox="1"/>
          <p:nvPr/>
        </p:nvSpPr>
        <p:spPr>
          <a:xfrm>
            <a:off x="916552" y="3335951"/>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Determination of Building Operating Conditions</a:t>
            </a:r>
            <a:endParaRPr lang="el-GR" altLang="ko-KR" b="1" dirty="0">
              <a:solidFill>
                <a:schemeClr val="accent4"/>
              </a:solidFill>
              <a:cs typeface="Arial" pitchFamily="34" charset="0"/>
            </a:endParaRPr>
          </a:p>
        </p:txBody>
      </p:sp>
      <p:pic>
        <p:nvPicPr>
          <p:cNvPr id="28" name="Εικόνα 27">
            <a:extLst>
              <a:ext uri="{FF2B5EF4-FFF2-40B4-BE49-F238E27FC236}">
                <a16:creationId xmlns:a16="http://schemas.microsoft.com/office/drawing/2014/main" id="{9B2C8AD1-7CCE-47B1-912E-C232C28070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5791160"/>
            <a:ext cx="2929569" cy="1066840"/>
          </a:xfrm>
          <a:prstGeom prst="rect">
            <a:avLst/>
          </a:prstGeom>
          <a:noFill/>
        </p:spPr>
      </p:pic>
    </p:spTree>
    <p:extLst>
      <p:ext uri="{BB962C8B-B14F-4D97-AF65-F5344CB8AC3E}">
        <p14:creationId xmlns:p14="http://schemas.microsoft.com/office/powerpoint/2010/main" val="59569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E475B0B3-3526-42CC-A2BF-ADBC6685D98E}"/>
              </a:ext>
            </a:extLst>
          </p:cNvPr>
          <p:cNvGrpSpPr/>
          <p:nvPr/>
        </p:nvGrpSpPr>
        <p:grpSpPr>
          <a:xfrm>
            <a:off x="6846888" y="3111234"/>
            <a:ext cx="5069642" cy="3706314"/>
            <a:chOff x="6507335" y="1364938"/>
            <a:chExt cx="5069642" cy="3706314"/>
          </a:xfrm>
        </p:grpSpPr>
        <p:sp>
          <p:nvSpPr>
            <p:cNvPr id="33" name="Rectangle 32">
              <a:extLst>
                <a:ext uri="{FF2B5EF4-FFF2-40B4-BE49-F238E27FC236}">
                  <a16:creationId xmlns:a16="http://schemas.microsoft.com/office/drawing/2014/main" id="{717E0989-05FD-46C4-830E-40894522883A}"/>
                </a:ext>
              </a:extLst>
            </p:cNvPr>
            <p:cNvSpPr/>
            <p:nvPr/>
          </p:nvSpPr>
          <p:spPr>
            <a:xfrm>
              <a:off x="6658029" y="3997592"/>
              <a:ext cx="1999877" cy="126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B1590E-875E-41A8-9E9B-7D4F61CBF2A6}"/>
                </a:ext>
              </a:extLst>
            </p:cNvPr>
            <p:cNvSpPr/>
            <p:nvPr/>
          </p:nvSpPr>
          <p:spPr>
            <a:xfrm>
              <a:off x="6658029" y="4036079"/>
              <a:ext cx="1999877" cy="49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9BA8B3A7-4987-4054-86B0-3163C4DA1269}"/>
                </a:ext>
              </a:extLst>
            </p:cNvPr>
            <p:cNvSpPr/>
            <p:nvPr/>
          </p:nvSpPr>
          <p:spPr>
            <a:xfrm>
              <a:off x="7496055" y="1364938"/>
              <a:ext cx="3229850" cy="1309780"/>
            </a:xfrm>
            <a:custGeom>
              <a:avLst/>
              <a:gdLst>
                <a:gd name="connsiteX0" fmla="*/ 1461689 w 1460861"/>
                <a:gd name="connsiteY0" fmla="*/ 525423 h 592413"/>
                <a:gd name="connsiteX1" fmla="*/ 1371659 w 1460861"/>
                <a:gd name="connsiteY1" fmla="*/ 591035 h 592413"/>
                <a:gd name="connsiteX2" fmla="*/ 1355947 w 1460861"/>
                <a:gd name="connsiteY2" fmla="*/ 588911 h 592413"/>
                <a:gd name="connsiteX3" fmla="*/ 1014513 w 1460861"/>
                <a:gd name="connsiteY3" fmla="*/ 342178 h 592413"/>
                <a:gd name="connsiteX4" fmla="*/ 742937 w 1460861"/>
                <a:gd name="connsiteY4" fmla="*/ 145557 h 592413"/>
                <a:gd name="connsiteX5" fmla="*/ 719368 w 1460861"/>
                <a:gd name="connsiteY5" fmla="*/ 145344 h 592413"/>
                <a:gd name="connsiteX6" fmla="*/ 107207 w 1460861"/>
                <a:gd name="connsiteY6" fmla="*/ 588487 h 592413"/>
                <a:gd name="connsiteX7" fmla="*/ 86186 w 1460861"/>
                <a:gd name="connsiteY7" fmla="*/ 588274 h 592413"/>
                <a:gd name="connsiteX8" fmla="*/ 4862 w 1460861"/>
                <a:gd name="connsiteY8" fmla="*/ 530519 h 592413"/>
                <a:gd name="connsiteX9" fmla="*/ 3588 w 1460861"/>
                <a:gd name="connsiteY9" fmla="*/ 521177 h 592413"/>
                <a:gd name="connsiteX10" fmla="*/ 174942 w 1460861"/>
                <a:gd name="connsiteY10" fmla="*/ 398022 h 592413"/>
                <a:gd name="connsiteX11" fmla="*/ 312959 w 1460861"/>
                <a:gd name="connsiteY11" fmla="*/ 298225 h 592413"/>
                <a:gd name="connsiteX12" fmla="*/ 488985 w 1460861"/>
                <a:gd name="connsiteY12" fmla="*/ 171037 h 592413"/>
                <a:gd name="connsiteX13" fmla="*/ 642078 w 1460861"/>
                <a:gd name="connsiteY13" fmla="*/ 60410 h 592413"/>
                <a:gd name="connsiteX14" fmla="*/ 718094 w 1460861"/>
                <a:gd name="connsiteY14" fmla="*/ 5203 h 592413"/>
                <a:gd name="connsiteX15" fmla="*/ 741450 w 1460861"/>
                <a:gd name="connsiteY15" fmla="*/ 4991 h 592413"/>
                <a:gd name="connsiteX16" fmla="*/ 945292 w 1460861"/>
                <a:gd name="connsiteY16" fmla="*/ 152351 h 592413"/>
                <a:gd name="connsiteX17" fmla="*/ 1157626 w 1460861"/>
                <a:gd name="connsiteY17" fmla="*/ 306082 h 592413"/>
                <a:gd name="connsiteX18" fmla="*/ 1461689 w 1460861"/>
                <a:gd name="connsiteY18" fmla="*/ 525423 h 59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0861" h="592413">
                  <a:moveTo>
                    <a:pt x="1461689" y="525423"/>
                  </a:moveTo>
                  <a:cubicBezTo>
                    <a:pt x="1430901" y="547718"/>
                    <a:pt x="1400962" y="568952"/>
                    <a:pt x="1371659" y="591035"/>
                  </a:cubicBezTo>
                  <a:cubicBezTo>
                    <a:pt x="1364652" y="596131"/>
                    <a:pt x="1360830" y="592521"/>
                    <a:pt x="1355947" y="588911"/>
                  </a:cubicBezTo>
                  <a:cubicBezTo>
                    <a:pt x="1242135" y="506525"/>
                    <a:pt x="1128324" y="424352"/>
                    <a:pt x="1014513" y="342178"/>
                  </a:cubicBezTo>
                  <a:cubicBezTo>
                    <a:pt x="923846" y="276779"/>
                    <a:pt x="833179" y="211380"/>
                    <a:pt x="742937" y="145557"/>
                  </a:cubicBezTo>
                  <a:cubicBezTo>
                    <a:pt x="734019" y="139187"/>
                    <a:pt x="728710" y="138762"/>
                    <a:pt x="719368" y="145344"/>
                  </a:cubicBezTo>
                  <a:cubicBezTo>
                    <a:pt x="515526" y="293129"/>
                    <a:pt x="311261" y="440702"/>
                    <a:pt x="107207" y="588487"/>
                  </a:cubicBezTo>
                  <a:cubicBezTo>
                    <a:pt x="98926" y="594432"/>
                    <a:pt x="94042" y="594007"/>
                    <a:pt x="86186" y="588274"/>
                  </a:cubicBezTo>
                  <a:cubicBezTo>
                    <a:pt x="59432" y="568527"/>
                    <a:pt x="32041" y="549629"/>
                    <a:pt x="4862" y="530519"/>
                  </a:cubicBezTo>
                  <a:cubicBezTo>
                    <a:pt x="403" y="527334"/>
                    <a:pt x="-2782" y="525636"/>
                    <a:pt x="3588" y="521177"/>
                  </a:cubicBezTo>
                  <a:cubicBezTo>
                    <a:pt x="60706" y="480196"/>
                    <a:pt x="117824" y="439215"/>
                    <a:pt x="174942" y="398022"/>
                  </a:cubicBezTo>
                  <a:cubicBezTo>
                    <a:pt x="221019" y="364898"/>
                    <a:pt x="266883" y="331562"/>
                    <a:pt x="312959" y="298225"/>
                  </a:cubicBezTo>
                  <a:cubicBezTo>
                    <a:pt x="371564" y="255758"/>
                    <a:pt x="430380" y="213504"/>
                    <a:pt x="488985" y="171037"/>
                  </a:cubicBezTo>
                  <a:cubicBezTo>
                    <a:pt x="539945" y="134091"/>
                    <a:pt x="591118" y="97357"/>
                    <a:pt x="642078" y="60410"/>
                  </a:cubicBezTo>
                  <a:cubicBezTo>
                    <a:pt x="667558" y="42150"/>
                    <a:pt x="693463" y="24314"/>
                    <a:pt x="718094" y="5203"/>
                  </a:cubicBezTo>
                  <a:cubicBezTo>
                    <a:pt x="727224" y="-2016"/>
                    <a:pt x="732745" y="-1379"/>
                    <a:pt x="741450" y="4991"/>
                  </a:cubicBezTo>
                  <a:cubicBezTo>
                    <a:pt x="809185" y="54465"/>
                    <a:pt x="877345" y="103302"/>
                    <a:pt x="945292" y="152351"/>
                  </a:cubicBezTo>
                  <a:cubicBezTo>
                    <a:pt x="1016211" y="203524"/>
                    <a:pt x="1086919" y="254909"/>
                    <a:pt x="1157626" y="306082"/>
                  </a:cubicBezTo>
                  <a:cubicBezTo>
                    <a:pt x="1258697" y="378700"/>
                    <a:pt x="1359556" y="451531"/>
                    <a:pt x="1461689" y="525423"/>
                  </a:cubicBezTo>
                  <a:close/>
                </a:path>
              </a:pathLst>
            </a:custGeom>
            <a:solidFill>
              <a:schemeClr val="accent2"/>
            </a:solidFill>
            <a:ln w="2117"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14D46D5-B532-4C6E-8F8C-3C98F741F83B}"/>
                </a:ext>
              </a:extLst>
            </p:cNvPr>
            <p:cNvSpPr/>
            <p:nvPr/>
          </p:nvSpPr>
          <p:spPr>
            <a:xfrm>
              <a:off x="6679931" y="4229641"/>
              <a:ext cx="981160" cy="248810"/>
            </a:xfrm>
            <a:custGeom>
              <a:avLst/>
              <a:gdLst>
                <a:gd name="connsiteX0" fmla="*/ 42753 w 443779"/>
                <a:gd name="connsiteY0" fmla="*/ 1978 h 112537"/>
                <a:gd name="connsiteX1" fmla="*/ 104967 w 443779"/>
                <a:gd name="connsiteY1" fmla="*/ 71411 h 112537"/>
                <a:gd name="connsiteX2" fmla="*/ 179496 w 443779"/>
                <a:gd name="connsiteY2" fmla="*/ 16841 h 112537"/>
                <a:gd name="connsiteX3" fmla="*/ 183106 w 443779"/>
                <a:gd name="connsiteY3" fmla="*/ 1129 h 112537"/>
                <a:gd name="connsiteX4" fmla="*/ 262094 w 443779"/>
                <a:gd name="connsiteY4" fmla="*/ 704 h 112537"/>
                <a:gd name="connsiteX5" fmla="*/ 263580 w 443779"/>
                <a:gd name="connsiteY5" fmla="*/ 1978 h 112537"/>
                <a:gd name="connsiteX6" fmla="*/ 313691 w 443779"/>
                <a:gd name="connsiteY6" fmla="*/ 69076 h 112537"/>
                <a:gd name="connsiteX7" fmla="*/ 392680 w 443779"/>
                <a:gd name="connsiteY7" fmla="*/ 36588 h 112537"/>
                <a:gd name="connsiteX8" fmla="*/ 403934 w 443779"/>
                <a:gd name="connsiteY8" fmla="*/ 1129 h 112537"/>
                <a:gd name="connsiteX9" fmla="*/ 444065 w 443779"/>
                <a:gd name="connsiteY9" fmla="*/ 2403 h 112537"/>
                <a:gd name="connsiteX10" fmla="*/ 375481 w 443779"/>
                <a:gd name="connsiteY10" fmla="*/ 103474 h 112537"/>
                <a:gd name="connsiteX11" fmla="*/ 236402 w 443779"/>
                <a:gd name="connsiteY11" fmla="*/ 56336 h 112537"/>
                <a:gd name="connsiteX12" fmla="*/ 222388 w 443779"/>
                <a:gd name="connsiteY12" fmla="*/ 22362 h 112537"/>
                <a:gd name="connsiteX13" fmla="*/ 218990 w 443779"/>
                <a:gd name="connsiteY13" fmla="*/ 29369 h 112537"/>
                <a:gd name="connsiteX14" fmla="*/ 124289 w 443779"/>
                <a:gd name="connsiteY14" fmla="*/ 111330 h 112537"/>
                <a:gd name="connsiteX15" fmla="*/ 7717 w 443779"/>
                <a:gd name="connsiteY15" fmla="*/ 39136 h 112537"/>
                <a:gd name="connsiteX16" fmla="*/ 498 w 443779"/>
                <a:gd name="connsiteY16" fmla="*/ 8773 h 112537"/>
                <a:gd name="connsiteX17" fmla="*/ 2409 w 443779"/>
                <a:gd name="connsiteY17" fmla="*/ 1129 h 112537"/>
                <a:gd name="connsiteX18" fmla="*/ 42753 w 443779"/>
                <a:gd name="connsiteY18" fmla="*/ 1978 h 1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79" h="112537">
                  <a:moveTo>
                    <a:pt x="42753" y="1978"/>
                  </a:moveTo>
                  <a:cubicBezTo>
                    <a:pt x="43177" y="38075"/>
                    <a:pt x="69294" y="67165"/>
                    <a:pt x="104967" y="71411"/>
                  </a:cubicBezTo>
                  <a:cubicBezTo>
                    <a:pt x="132995" y="74809"/>
                    <a:pt x="173763" y="52089"/>
                    <a:pt x="179496" y="16841"/>
                  </a:cubicBezTo>
                  <a:cubicBezTo>
                    <a:pt x="180345" y="11745"/>
                    <a:pt x="179496" y="5800"/>
                    <a:pt x="183106" y="1129"/>
                  </a:cubicBezTo>
                  <a:cubicBezTo>
                    <a:pt x="209435" y="-570"/>
                    <a:pt x="235765" y="704"/>
                    <a:pt x="262094" y="704"/>
                  </a:cubicBezTo>
                  <a:cubicBezTo>
                    <a:pt x="262519" y="704"/>
                    <a:pt x="263156" y="1553"/>
                    <a:pt x="263580" y="1978"/>
                  </a:cubicBezTo>
                  <a:cubicBezTo>
                    <a:pt x="264005" y="33191"/>
                    <a:pt x="285239" y="61432"/>
                    <a:pt x="313691" y="69076"/>
                  </a:cubicBezTo>
                  <a:cubicBezTo>
                    <a:pt x="343843" y="76932"/>
                    <a:pt x="376967" y="63555"/>
                    <a:pt x="392680" y="36588"/>
                  </a:cubicBezTo>
                  <a:cubicBezTo>
                    <a:pt x="399050" y="25759"/>
                    <a:pt x="401386" y="13444"/>
                    <a:pt x="403934" y="1129"/>
                  </a:cubicBezTo>
                  <a:cubicBezTo>
                    <a:pt x="417311" y="492"/>
                    <a:pt x="430900" y="-1632"/>
                    <a:pt x="444065" y="2403"/>
                  </a:cubicBezTo>
                  <a:cubicBezTo>
                    <a:pt x="440455" y="49116"/>
                    <a:pt x="419009" y="83727"/>
                    <a:pt x="375481" y="103474"/>
                  </a:cubicBezTo>
                  <a:cubicBezTo>
                    <a:pt x="324096" y="126831"/>
                    <a:pt x="262306" y="104323"/>
                    <a:pt x="236402" y="56336"/>
                  </a:cubicBezTo>
                  <a:cubicBezTo>
                    <a:pt x="230456" y="45507"/>
                    <a:pt x="227696" y="33616"/>
                    <a:pt x="222388" y="22362"/>
                  </a:cubicBezTo>
                  <a:cubicBezTo>
                    <a:pt x="220052" y="24273"/>
                    <a:pt x="219840" y="27033"/>
                    <a:pt x="218990" y="29369"/>
                  </a:cubicBezTo>
                  <a:cubicBezTo>
                    <a:pt x="204764" y="76720"/>
                    <a:pt x="172914" y="104111"/>
                    <a:pt x="124289" y="111330"/>
                  </a:cubicBezTo>
                  <a:cubicBezTo>
                    <a:pt x="70356" y="119399"/>
                    <a:pt x="23430" y="84364"/>
                    <a:pt x="7717" y="39136"/>
                  </a:cubicBezTo>
                  <a:cubicBezTo>
                    <a:pt x="4320" y="29157"/>
                    <a:pt x="3683" y="18752"/>
                    <a:pt x="498" y="8773"/>
                  </a:cubicBezTo>
                  <a:cubicBezTo>
                    <a:pt x="-351" y="6437"/>
                    <a:pt x="-351" y="3040"/>
                    <a:pt x="2409" y="1129"/>
                  </a:cubicBezTo>
                  <a:cubicBezTo>
                    <a:pt x="15998" y="279"/>
                    <a:pt x="29375" y="-995"/>
                    <a:pt x="42753" y="1978"/>
                  </a:cubicBezTo>
                  <a:close/>
                </a:path>
              </a:pathLst>
            </a:custGeom>
            <a:solidFill>
              <a:schemeClr val="accent3"/>
            </a:solidFill>
            <a:ln w="211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07A8BB5-3F43-4D9D-A000-EF281035B817}"/>
                </a:ext>
              </a:extLst>
            </p:cNvPr>
            <p:cNvSpPr/>
            <p:nvPr/>
          </p:nvSpPr>
          <p:spPr>
            <a:xfrm>
              <a:off x="7671113" y="4229665"/>
              <a:ext cx="976466" cy="244117"/>
            </a:xfrm>
            <a:custGeom>
              <a:avLst/>
              <a:gdLst>
                <a:gd name="connsiteX0" fmla="*/ 441656 w 441655"/>
                <a:gd name="connsiteY0" fmla="*/ 1755 h 110413"/>
                <a:gd name="connsiteX1" fmla="*/ 346318 w 441655"/>
                <a:gd name="connsiteY1" fmla="*/ 111319 h 110413"/>
                <a:gd name="connsiteX2" fmla="*/ 221677 w 441655"/>
                <a:gd name="connsiteY2" fmla="*/ 20865 h 110413"/>
                <a:gd name="connsiteX3" fmla="*/ 81961 w 441655"/>
                <a:gd name="connsiteY3" fmla="*/ 108347 h 110413"/>
                <a:gd name="connsiteX4" fmla="*/ 0 w 441655"/>
                <a:gd name="connsiteY4" fmla="*/ 4303 h 110413"/>
                <a:gd name="connsiteX5" fmla="*/ 5521 w 441655"/>
                <a:gd name="connsiteY5" fmla="*/ 481 h 110413"/>
                <a:gd name="connsiteX6" fmla="*/ 40131 w 441655"/>
                <a:gd name="connsiteY6" fmla="*/ 1330 h 110413"/>
                <a:gd name="connsiteX7" fmla="*/ 56481 w 441655"/>
                <a:gd name="connsiteY7" fmla="*/ 45071 h 110413"/>
                <a:gd name="connsiteX8" fmla="*/ 151395 w 441655"/>
                <a:gd name="connsiteY8" fmla="*/ 57599 h 110413"/>
                <a:gd name="connsiteX9" fmla="*/ 180484 w 441655"/>
                <a:gd name="connsiteY9" fmla="*/ 2392 h 110413"/>
                <a:gd name="connsiteX10" fmla="*/ 181758 w 441655"/>
                <a:gd name="connsiteY10" fmla="*/ 693 h 110413"/>
                <a:gd name="connsiteX11" fmla="*/ 260959 w 441655"/>
                <a:gd name="connsiteY11" fmla="*/ 1330 h 110413"/>
                <a:gd name="connsiteX12" fmla="*/ 277097 w 441655"/>
                <a:gd name="connsiteY12" fmla="*/ 45071 h 110413"/>
                <a:gd name="connsiteX13" fmla="*/ 372010 w 441655"/>
                <a:gd name="connsiteY13" fmla="*/ 57387 h 110413"/>
                <a:gd name="connsiteX14" fmla="*/ 401100 w 441655"/>
                <a:gd name="connsiteY14" fmla="*/ 2392 h 110413"/>
                <a:gd name="connsiteX15" fmla="*/ 441656 w 441655"/>
                <a:gd name="connsiteY15" fmla="*/ 1755 h 11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55" h="110413">
                  <a:moveTo>
                    <a:pt x="441656" y="1755"/>
                  </a:moveTo>
                  <a:cubicBezTo>
                    <a:pt x="444416" y="54414"/>
                    <a:pt x="399401" y="103888"/>
                    <a:pt x="346318" y="111319"/>
                  </a:cubicBezTo>
                  <a:cubicBezTo>
                    <a:pt x="292385" y="118964"/>
                    <a:pt x="236753" y="84990"/>
                    <a:pt x="221677" y="20865"/>
                  </a:cubicBezTo>
                  <a:cubicBezTo>
                    <a:pt x="198533" y="88175"/>
                    <a:pt x="154367" y="123635"/>
                    <a:pt x="81961" y="108347"/>
                  </a:cubicBezTo>
                  <a:cubicBezTo>
                    <a:pt x="33337" y="97942"/>
                    <a:pt x="849" y="52078"/>
                    <a:pt x="0" y="4303"/>
                  </a:cubicBezTo>
                  <a:cubicBezTo>
                    <a:pt x="849" y="1542"/>
                    <a:pt x="2760" y="268"/>
                    <a:pt x="5521" y="481"/>
                  </a:cubicBezTo>
                  <a:cubicBezTo>
                    <a:pt x="16987" y="905"/>
                    <a:pt x="28665" y="-793"/>
                    <a:pt x="40131" y="1330"/>
                  </a:cubicBezTo>
                  <a:cubicBezTo>
                    <a:pt x="43104" y="16831"/>
                    <a:pt x="45864" y="31906"/>
                    <a:pt x="56481" y="45071"/>
                  </a:cubicBezTo>
                  <a:cubicBezTo>
                    <a:pt x="78776" y="72462"/>
                    <a:pt x="118695" y="81380"/>
                    <a:pt x="151395" y="57599"/>
                  </a:cubicBezTo>
                  <a:cubicBezTo>
                    <a:pt x="170505" y="43585"/>
                    <a:pt x="178149" y="24687"/>
                    <a:pt x="180484" y="2392"/>
                  </a:cubicBezTo>
                  <a:cubicBezTo>
                    <a:pt x="180909" y="1755"/>
                    <a:pt x="181334" y="693"/>
                    <a:pt x="181758" y="693"/>
                  </a:cubicBezTo>
                  <a:cubicBezTo>
                    <a:pt x="208088" y="905"/>
                    <a:pt x="234630" y="-793"/>
                    <a:pt x="260959" y="1330"/>
                  </a:cubicBezTo>
                  <a:cubicBezTo>
                    <a:pt x="263720" y="16831"/>
                    <a:pt x="266692" y="31906"/>
                    <a:pt x="277097" y="45071"/>
                  </a:cubicBezTo>
                  <a:cubicBezTo>
                    <a:pt x="300453" y="74373"/>
                    <a:pt x="341646" y="79682"/>
                    <a:pt x="372010" y="57387"/>
                  </a:cubicBezTo>
                  <a:cubicBezTo>
                    <a:pt x="390908" y="43372"/>
                    <a:pt x="399401" y="24899"/>
                    <a:pt x="401100" y="2392"/>
                  </a:cubicBezTo>
                  <a:cubicBezTo>
                    <a:pt x="414902" y="-1218"/>
                    <a:pt x="428279" y="-156"/>
                    <a:pt x="441656" y="1755"/>
                  </a:cubicBezTo>
                  <a:close/>
                </a:path>
              </a:pathLst>
            </a:custGeom>
            <a:solidFill>
              <a:schemeClr val="accent3"/>
            </a:solidFill>
            <a:ln w="211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50D9ED-1C95-4B07-BD5A-9323275CCD24}"/>
                </a:ext>
              </a:extLst>
            </p:cNvPr>
            <p:cNvSpPr/>
            <p:nvPr/>
          </p:nvSpPr>
          <p:spPr>
            <a:xfrm>
              <a:off x="6651927" y="3190418"/>
              <a:ext cx="1436532" cy="699489"/>
            </a:xfrm>
            <a:custGeom>
              <a:avLst/>
              <a:gdLst>
                <a:gd name="connsiteX0" fmla="*/ 526590 w 649743"/>
                <a:gd name="connsiteY0" fmla="*/ 212 h 316378"/>
                <a:gd name="connsiteX1" fmla="*/ 511089 w 649743"/>
                <a:gd name="connsiteY1" fmla="*/ 2123 h 316378"/>
                <a:gd name="connsiteX2" fmla="*/ 19747 w 649743"/>
                <a:gd name="connsiteY2" fmla="*/ 2123 h 316378"/>
                <a:gd name="connsiteX3" fmla="*/ 2336 w 649743"/>
                <a:gd name="connsiteY3" fmla="*/ 19535 h 316378"/>
                <a:gd name="connsiteX4" fmla="*/ 2336 w 649743"/>
                <a:gd name="connsiteY4" fmla="*/ 299816 h 316378"/>
                <a:gd name="connsiteX5" fmla="*/ 16987 w 649743"/>
                <a:gd name="connsiteY5" fmla="*/ 314680 h 316378"/>
                <a:gd name="connsiteX6" fmla="*/ 633606 w 649743"/>
                <a:gd name="connsiteY6" fmla="*/ 314680 h 316378"/>
                <a:gd name="connsiteX7" fmla="*/ 648682 w 649743"/>
                <a:gd name="connsiteY7" fmla="*/ 299180 h 316378"/>
                <a:gd name="connsiteX8" fmla="*/ 648682 w 649743"/>
                <a:gd name="connsiteY8" fmla="*/ 19959 h 316378"/>
                <a:gd name="connsiteX9" fmla="*/ 649956 w 649743"/>
                <a:gd name="connsiteY9" fmla="*/ 4247 h 316378"/>
                <a:gd name="connsiteX10" fmla="*/ 650168 w 649743"/>
                <a:gd name="connsiteY10" fmla="*/ 303638 h 316378"/>
                <a:gd name="connsiteX11" fmla="*/ 636367 w 649743"/>
                <a:gd name="connsiteY11" fmla="*/ 316803 h 316378"/>
                <a:gd name="connsiteX12" fmla="*/ 13377 w 649743"/>
                <a:gd name="connsiteY12" fmla="*/ 316803 h 316378"/>
                <a:gd name="connsiteX13" fmla="*/ 0 w 649743"/>
                <a:gd name="connsiteY13" fmla="*/ 303002 h 316378"/>
                <a:gd name="connsiteX14" fmla="*/ 212 w 649743"/>
                <a:gd name="connsiteY14" fmla="*/ 14226 h 316378"/>
                <a:gd name="connsiteX15" fmla="*/ 14863 w 649743"/>
                <a:gd name="connsiteY15" fmla="*/ 0 h 316378"/>
                <a:gd name="connsiteX16" fmla="*/ 526590 w 649743"/>
                <a:gd name="connsiteY16" fmla="*/ 212 h 3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43" h="316378">
                  <a:moveTo>
                    <a:pt x="526590" y="212"/>
                  </a:moveTo>
                  <a:cubicBezTo>
                    <a:pt x="521706" y="3397"/>
                    <a:pt x="516185" y="2123"/>
                    <a:pt x="511089" y="2123"/>
                  </a:cubicBezTo>
                  <a:cubicBezTo>
                    <a:pt x="347379" y="2123"/>
                    <a:pt x="183457" y="2123"/>
                    <a:pt x="19747" y="2123"/>
                  </a:cubicBezTo>
                  <a:cubicBezTo>
                    <a:pt x="2336" y="2123"/>
                    <a:pt x="2336" y="2123"/>
                    <a:pt x="2336" y="19535"/>
                  </a:cubicBezTo>
                  <a:cubicBezTo>
                    <a:pt x="2336" y="112962"/>
                    <a:pt x="2336" y="206389"/>
                    <a:pt x="2336" y="299816"/>
                  </a:cubicBezTo>
                  <a:cubicBezTo>
                    <a:pt x="2336" y="314680"/>
                    <a:pt x="2336" y="314680"/>
                    <a:pt x="16987" y="314680"/>
                  </a:cubicBezTo>
                  <a:cubicBezTo>
                    <a:pt x="222527" y="314680"/>
                    <a:pt x="428066" y="314680"/>
                    <a:pt x="633606" y="314680"/>
                  </a:cubicBezTo>
                  <a:cubicBezTo>
                    <a:pt x="648682" y="314680"/>
                    <a:pt x="648682" y="314680"/>
                    <a:pt x="648682" y="299180"/>
                  </a:cubicBezTo>
                  <a:cubicBezTo>
                    <a:pt x="648682" y="206177"/>
                    <a:pt x="648682" y="113174"/>
                    <a:pt x="648682" y="19959"/>
                  </a:cubicBezTo>
                  <a:cubicBezTo>
                    <a:pt x="648682" y="14651"/>
                    <a:pt x="648045" y="9343"/>
                    <a:pt x="649956" y="4247"/>
                  </a:cubicBezTo>
                  <a:cubicBezTo>
                    <a:pt x="649956" y="104044"/>
                    <a:pt x="649956" y="203841"/>
                    <a:pt x="650168" y="303638"/>
                  </a:cubicBezTo>
                  <a:cubicBezTo>
                    <a:pt x="650168" y="314043"/>
                    <a:pt x="646346" y="316803"/>
                    <a:pt x="636367" y="316803"/>
                  </a:cubicBezTo>
                  <a:cubicBezTo>
                    <a:pt x="428703" y="316591"/>
                    <a:pt x="221040" y="316591"/>
                    <a:pt x="13377" y="316803"/>
                  </a:cubicBezTo>
                  <a:cubicBezTo>
                    <a:pt x="2973" y="316803"/>
                    <a:pt x="0" y="312981"/>
                    <a:pt x="0" y="303002"/>
                  </a:cubicBezTo>
                  <a:cubicBezTo>
                    <a:pt x="212" y="206814"/>
                    <a:pt x="212" y="110626"/>
                    <a:pt x="212" y="14226"/>
                  </a:cubicBezTo>
                  <a:cubicBezTo>
                    <a:pt x="212" y="637"/>
                    <a:pt x="849" y="0"/>
                    <a:pt x="14863" y="0"/>
                  </a:cubicBezTo>
                  <a:cubicBezTo>
                    <a:pt x="185580" y="0"/>
                    <a:pt x="356085" y="0"/>
                    <a:pt x="526590" y="212"/>
                  </a:cubicBezTo>
                  <a:close/>
                </a:path>
              </a:pathLst>
            </a:custGeom>
            <a:solidFill>
              <a:srgbClr val="FBFBFB"/>
            </a:solidFill>
            <a:ln w="211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9380EEE-AA00-443A-869A-76E32E6E6226}"/>
                </a:ext>
              </a:extLst>
            </p:cNvPr>
            <p:cNvSpPr/>
            <p:nvPr/>
          </p:nvSpPr>
          <p:spPr>
            <a:xfrm>
              <a:off x="7827381" y="4232679"/>
              <a:ext cx="173699" cy="89197"/>
            </a:xfrm>
            <a:custGeom>
              <a:avLst/>
              <a:gdLst>
                <a:gd name="connsiteX0" fmla="*/ 80077 w 78563"/>
                <a:gd name="connsiteY0" fmla="*/ 8036 h 40343"/>
                <a:gd name="connsiteX1" fmla="*/ 71159 w 78563"/>
                <a:gd name="connsiteY1" fmla="*/ 26722 h 40343"/>
                <a:gd name="connsiteX2" fmla="*/ 36549 w 78563"/>
                <a:gd name="connsiteY2" fmla="*/ 41373 h 40343"/>
                <a:gd name="connsiteX3" fmla="*/ 1513 w 78563"/>
                <a:gd name="connsiteY3" fmla="*/ 11858 h 40343"/>
                <a:gd name="connsiteX4" fmla="*/ 3425 w 78563"/>
                <a:gd name="connsiteY4" fmla="*/ 1029 h 40343"/>
                <a:gd name="connsiteX5" fmla="*/ 16165 w 78563"/>
                <a:gd name="connsiteY5" fmla="*/ 6550 h 40343"/>
                <a:gd name="connsiteX6" fmla="*/ 39946 w 78563"/>
                <a:gd name="connsiteY6" fmla="*/ 25448 h 40343"/>
                <a:gd name="connsiteX7" fmla="*/ 65002 w 78563"/>
                <a:gd name="connsiteY7" fmla="*/ 6125 h 40343"/>
                <a:gd name="connsiteX8" fmla="*/ 76043 w 78563"/>
                <a:gd name="connsiteY8" fmla="*/ 604 h 40343"/>
                <a:gd name="connsiteX9" fmla="*/ 80077 w 78563"/>
                <a:gd name="connsiteY9" fmla="*/ 8036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63" h="40343">
                  <a:moveTo>
                    <a:pt x="80077" y="8036"/>
                  </a:moveTo>
                  <a:cubicBezTo>
                    <a:pt x="79016" y="15043"/>
                    <a:pt x="76255" y="21838"/>
                    <a:pt x="71159" y="26722"/>
                  </a:cubicBezTo>
                  <a:cubicBezTo>
                    <a:pt x="61604" y="36064"/>
                    <a:pt x="50350" y="43496"/>
                    <a:pt x="36549" y="41373"/>
                  </a:cubicBezTo>
                  <a:cubicBezTo>
                    <a:pt x="19350" y="38825"/>
                    <a:pt x="6822" y="29270"/>
                    <a:pt x="1513" y="11858"/>
                  </a:cubicBezTo>
                  <a:cubicBezTo>
                    <a:pt x="240" y="7824"/>
                    <a:pt x="-1884" y="3152"/>
                    <a:pt x="3425" y="1029"/>
                  </a:cubicBezTo>
                  <a:cubicBezTo>
                    <a:pt x="8733" y="-1094"/>
                    <a:pt x="14041" y="-245"/>
                    <a:pt x="16165" y="6550"/>
                  </a:cubicBezTo>
                  <a:cubicBezTo>
                    <a:pt x="19987" y="18016"/>
                    <a:pt x="27206" y="25872"/>
                    <a:pt x="39946" y="25448"/>
                  </a:cubicBezTo>
                  <a:cubicBezTo>
                    <a:pt x="52474" y="25235"/>
                    <a:pt x="60755" y="17804"/>
                    <a:pt x="65002" y="6125"/>
                  </a:cubicBezTo>
                  <a:cubicBezTo>
                    <a:pt x="66913" y="817"/>
                    <a:pt x="70947" y="-457"/>
                    <a:pt x="76043" y="604"/>
                  </a:cubicBezTo>
                  <a:cubicBezTo>
                    <a:pt x="79865" y="1241"/>
                    <a:pt x="79865" y="4639"/>
                    <a:pt x="80077" y="8036"/>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32A33BB-B0BB-4BAF-AA28-A345AD93677E}"/>
                </a:ext>
              </a:extLst>
            </p:cNvPr>
            <p:cNvSpPr/>
            <p:nvPr/>
          </p:nvSpPr>
          <p:spPr>
            <a:xfrm>
              <a:off x="6837691" y="4232126"/>
              <a:ext cx="178393" cy="89197"/>
            </a:xfrm>
            <a:custGeom>
              <a:avLst/>
              <a:gdLst>
                <a:gd name="connsiteX0" fmla="*/ 40407 w 80687"/>
                <a:gd name="connsiteY0" fmla="*/ 42260 h 40343"/>
                <a:gd name="connsiteX1" fmla="*/ 1337 w 80687"/>
                <a:gd name="connsiteY1" fmla="*/ 9348 h 40343"/>
                <a:gd name="connsiteX2" fmla="*/ 3461 w 80687"/>
                <a:gd name="connsiteY2" fmla="*/ 854 h 40343"/>
                <a:gd name="connsiteX3" fmla="*/ 15988 w 80687"/>
                <a:gd name="connsiteY3" fmla="*/ 4889 h 40343"/>
                <a:gd name="connsiteX4" fmla="*/ 17687 w 80687"/>
                <a:gd name="connsiteY4" fmla="*/ 9772 h 40343"/>
                <a:gd name="connsiteX5" fmla="*/ 40407 w 80687"/>
                <a:gd name="connsiteY5" fmla="*/ 25485 h 40343"/>
                <a:gd name="connsiteX6" fmla="*/ 64188 w 80687"/>
                <a:gd name="connsiteY6" fmla="*/ 9135 h 40343"/>
                <a:gd name="connsiteX7" fmla="*/ 67373 w 80687"/>
                <a:gd name="connsiteY7" fmla="*/ 1491 h 40343"/>
                <a:gd name="connsiteX8" fmla="*/ 78627 w 80687"/>
                <a:gd name="connsiteY8" fmla="*/ 1067 h 40343"/>
                <a:gd name="connsiteX9" fmla="*/ 79901 w 80687"/>
                <a:gd name="connsiteY9" fmla="*/ 9348 h 40343"/>
                <a:gd name="connsiteX10" fmla="*/ 40407 w 80687"/>
                <a:gd name="connsiteY10" fmla="*/ 4226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87" h="40343">
                  <a:moveTo>
                    <a:pt x="40407" y="42260"/>
                  </a:moveTo>
                  <a:cubicBezTo>
                    <a:pt x="21084" y="40136"/>
                    <a:pt x="5159" y="27609"/>
                    <a:pt x="1337" y="9348"/>
                  </a:cubicBezTo>
                  <a:cubicBezTo>
                    <a:pt x="700" y="6163"/>
                    <a:pt x="-2272" y="1916"/>
                    <a:pt x="3461" y="854"/>
                  </a:cubicBezTo>
                  <a:cubicBezTo>
                    <a:pt x="7920" y="5"/>
                    <a:pt x="13653" y="-1694"/>
                    <a:pt x="15988" y="4889"/>
                  </a:cubicBezTo>
                  <a:cubicBezTo>
                    <a:pt x="16625" y="6587"/>
                    <a:pt x="17050" y="8286"/>
                    <a:pt x="17687" y="9772"/>
                  </a:cubicBezTo>
                  <a:cubicBezTo>
                    <a:pt x="21721" y="20177"/>
                    <a:pt x="29365" y="25697"/>
                    <a:pt x="40407" y="25485"/>
                  </a:cubicBezTo>
                  <a:cubicBezTo>
                    <a:pt x="51448" y="25060"/>
                    <a:pt x="59729" y="19752"/>
                    <a:pt x="64188" y="9135"/>
                  </a:cubicBezTo>
                  <a:cubicBezTo>
                    <a:pt x="65250" y="6587"/>
                    <a:pt x="64401" y="2978"/>
                    <a:pt x="67373" y="1491"/>
                  </a:cubicBezTo>
                  <a:cubicBezTo>
                    <a:pt x="70983" y="-420"/>
                    <a:pt x="75017" y="-420"/>
                    <a:pt x="78627" y="1067"/>
                  </a:cubicBezTo>
                  <a:cubicBezTo>
                    <a:pt x="82874" y="2765"/>
                    <a:pt x="80538" y="6587"/>
                    <a:pt x="79901" y="9348"/>
                  </a:cubicBezTo>
                  <a:cubicBezTo>
                    <a:pt x="76079" y="28882"/>
                    <a:pt x="58455" y="39711"/>
                    <a:pt x="40407" y="4226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32E413B-55CE-47F5-9D44-54D1DA701746}"/>
                </a:ext>
              </a:extLst>
            </p:cNvPr>
            <p:cNvSpPr/>
            <p:nvPr/>
          </p:nvSpPr>
          <p:spPr>
            <a:xfrm>
              <a:off x="7325217" y="4232745"/>
              <a:ext cx="178393" cy="89197"/>
            </a:xfrm>
            <a:custGeom>
              <a:avLst/>
              <a:gdLst>
                <a:gd name="connsiteX0" fmla="*/ 8239 w 80687"/>
                <a:gd name="connsiteY0" fmla="*/ 150 h 40343"/>
                <a:gd name="connsiteX1" fmla="*/ 16733 w 80687"/>
                <a:gd name="connsiteY1" fmla="*/ 6733 h 40343"/>
                <a:gd name="connsiteX2" fmla="*/ 40514 w 80687"/>
                <a:gd name="connsiteY2" fmla="*/ 25418 h 40343"/>
                <a:gd name="connsiteX3" fmla="*/ 64933 w 80687"/>
                <a:gd name="connsiteY3" fmla="*/ 5883 h 40343"/>
                <a:gd name="connsiteX4" fmla="*/ 76611 w 80687"/>
                <a:gd name="connsiteY4" fmla="*/ 363 h 40343"/>
                <a:gd name="connsiteX5" fmla="*/ 79796 w 80687"/>
                <a:gd name="connsiteY5" fmla="*/ 10342 h 40343"/>
                <a:gd name="connsiteX6" fmla="*/ 40514 w 80687"/>
                <a:gd name="connsiteY6" fmla="*/ 41768 h 40343"/>
                <a:gd name="connsiteX7" fmla="*/ 171 w 80687"/>
                <a:gd name="connsiteY7" fmla="*/ 7157 h 40343"/>
                <a:gd name="connsiteX8" fmla="*/ 8239 w 80687"/>
                <a:gd name="connsiteY8" fmla="*/ 15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87" h="40343">
                  <a:moveTo>
                    <a:pt x="8239" y="150"/>
                  </a:moveTo>
                  <a:cubicBezTo>
                    <a:pt x="12699" y="-274"/>
                    <a:pt x="15247" y="1636"/>
                    <a:pt x="16733" y="6733"/>
                  </a:cubicBezTo>
                  <a:cubicBezTo>
                    <a:pt x="20130" y="18411"/>
                    <a:pt x="27987" y="25206"/>
                    <a:pt x="40514" y="25418"/>
                  </a:cubicBezTo>
                  <a:cubicBezTo>
                    <a:pt x="51343" y="25630"/>
                    <a:pt x="60686" y="18623"/>
                    <a:pt x="64933" y="5883"/>
                  </a:cubicBezTo>
                  <a:cubicBezTo>
                    <a:pt x="67268" y="-1336"/>
                    <a:pt x="71940" y="-62"/>
                    <a:pt x="76611" y="363"/>
                  </a:cubicBezTo>
                  <a:cubicBezTo>
                    <a:pt x="83831" y="1212"/>
                    <a:pt x="80646" y="6733"/>
                    <a:pt x="79796" y="10342"/>
                  </a:cubicBezTo>
                  <a:cubicBezTo>
                    <a:pt x="75125" y="30089"/>
                    <a:pt x="57713" y="40706"/>
                    <a:pt x="40514" y="41768"/>
                  </a:cubicBezTo>
                  <a:cubicBezTo>
                    <a:pt x="23103" y="42829"/>
                    <a:pt x="2719" y="23932"/>
                    <a:pt x="171" y="7157"/>
                  </a:cubicBezTo>
                  <a:cubicBezTo>
                    <a:pt x="-891" y="575"/>
                    <a:pt x="3143" y="150"/>
                    <a:pt x="8239" y="15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1693752-3730-4D59-AAAC-7A3DC495E131}"/>
                </a:ext>
              </a:extLst>
            </p:cNvPr>
            <p:cNvSpPr/>
            <p:nvPr/>
          </p:nvSpPr>
          <p:spPr>
            <a:xfrm>
              <a:off x="8315853" y="4232745"/>
              <a:ext cx="173699" cy="89197"/>
            </a:xfrm>
            <a:custGeom>
              <a:avLst/>
              <a:gdLst>
                <a:gd name="connsiteX0" fmla="*/ 38777 w 78563"/>
                <a:gd name="connsiteY0" fmla="*/ 41980 h 40343"/>
                <a:gd name="connsiteX1" fmla="*/ 344 w 78563"/>
                <a:gd name="connsiteY1" fmla="*/ 9281 h 40343"/>
                <a:gd name="connsiteX2" fmla="*/ 3954 w 78563"/>
                <a:gd name="connsiteY2" fmla="*/ 575 h 40343"/>
                <a:gd name="connsiteX3" fmla="*/ 14995 w 78563"/>
                <a:gd name="connsiteY3" fmla="*/ 4185 h 40343"/>
                <a:gd name="connsiteX4" fmla="*/ 65318 w 78563"/>
                <a:gd name="connsiteY4" fmla="*/ 4397 h 40343"/>
                <a:gd name="connsiteX5" fmla="*/ 76147 w 78563"/>
                <a:gd name="connsiteY5" fmla="*/ 787 h 40343"/>
                <a:gd name="connsiteX6" fmla="*/ 79332 w 78563"/>
                <a:gd name="connsiteY6" fmla="*/ 10555 h 40343"/>
                <a:gd name="connsiteX7" fmla="*/ 38777 w 78563"/>
                <a:gd name="connsiteY7" fmla="*/ 41980 h 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63" h="40343">
                  <a:moveTo>
                    <a:pt x="38777" y="41980"/>
                  </a:moveTo>
                  <a:cubicBezTo>
                    <a:pt x="23064" y="41768"/>
                    <a:pt x="3104" y="24781"/>
                    <a:pt x="344" y="9281"/>
                  </a:cubicBezTo>
                  <a:cubicBezTo>
                    <a:pt x="-293" y="5671"/>
                    <a:pt x="-505" y="1637"/>
                    <a:pt x="3954" y="575"/>
                  </a:cubicBezTo>
                  <a:cubicBezTo>
                    <a:pt x="7988" y="-487"/>
                    <a:pt x="12022" y="-487"/>
                    <a:pt x="14995" y="4185"/>
                  </a:cubicBezTo>
                  <a:cubicBezTo>
                    <a:pt x="33256" y="33487"/>
                    <a:pt x="47058" y="33487"/>
                    <a:pt x="65318" y="4397"/>
                  </a:cubicBezTo>
                  <a:cubicBezTo>
                    <a:pt x="68291" y="-274"/>
                    <a:pt x="72113" y="-487"/>
                    <a:pt x="76147" y="787"/>
                  </a:cubicBezTo>
                  <a:cubicBezTo>
                    <a:pt x="81243" y="2273"/>
                    <a:pt x="80182" y="6733"/>
                    <a:pt x="79332" y="10555"/>
                  </a:cubicBezTo>
                  <a:cubicBezTo>
                    <a:pt x="75935" y="26480"/>
                    <a:pt x="55551" y="42192"/>
                    <a:pt x="38777" y="41980"/>
                  </a:cubicBezTo>
                  <a:close/>
                </a:path>
              </a:pathLst>
            </a:custGeom>
            <a:solidFill>
              <a:schemeClr val="accent3">
                <a:lumMod val="75000"/>
              </a:schemeClr>
            </a:solidFill>
            <a:ln w="211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528F955-FFD4-44EC-930C-9B25BC43B0DA}"/>
                </a:ext>
              </a:extLst>
            </p:cNvPr>
            <p:cNvSpPr/>
            <p:nvPr/>
          </p:nvSpPr>
          <p:spPr>
            <a:xfrm>
              <a:off x="7084764" y="4226966"/>
              <a:ext cx="173699" cy="4694"/>
            </a:xfrm>
            <a:custGeom>
              <a:avLst/>
              <a:gdLst>
                <a:gd name="connsiteX0" fmla="*/ 80475 w 78563"/>
                <a:gd name="connsiteY0" fmla="*/ 3188 h 2123"/>
                <a:gd name="connsiteX1" fmla="*/ 0 w 78563"/>
                <a:gd name="connsiteY1" fmla="*/ 2339 h 2123"/>
                <a:gd name="connsiteX2" fmla="*/ 56693 w 78563"/>
                <a:gd name="connsiteY2" fmla="*/ 640 h 2123"/>
                <a:gd name="connsiteX3" fmla="*/ 80475 w 78563"/>
                <a:gd name="connsiteY3" fmla="*/ 3188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3188"/>
                  </a:moveTo>
                  <a:cubicBezTo>
                    <a:pt x="53721" y="2976"/>
                    <a:pt x="26754" y="2551"/>
                    <a:pt x="0" y="2339"/>
                  </a:cubicBezTo>
                  <a:cubicBezTo>
                    <a:pt x="18898" y="-1483"/>
                    <a:pt x="37796" y="1065"/>
                    <a:pt x="56693" y="640"/>
                  </a:cubicBezTo>
                  <a:cubicBezTo>
                    <a:pt x="64550" y="428"/>
                    <a:pt x="73043" y="-1695"/>
                    <a:pt x="80475" y="3188"/>
                  </a:cubicBezTo>
                  <a:close/>
                </a:path>
              </a:pathLst>
            </a:custGeom>
            <a:solidFill>
              <a:srgbClr val="FBFBFB"/>
            </a:solidFill>
            <a:ln w="211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0D23AF8-999D-46DA-87A2-468A61DC5A28}"/>
                </a:ext>
              </a:extLst>
            </p:cNvPr>
            <p:cNvSpPr/>
            <p:nvPr/>
          </p:nvSpPr>
          <p:spPr>
            <a:xfrm>
              <a:off x="8070620" y="4227251"/>
              <a:ext cx="173699" cy="4694"/>
            </a:xfrm>
            <a:custGeom>
              <a:avLst/>
              <a:gdLst>
                <a:gd name="connsiteX0" fmla="*/ 80475 w 78563"/>
                <a:gd name="connsiteY0" fmla="*/ 2422 h 2123"/>
                <a:gd name="connsiteX1" fmla="*/ 0 w 78563"/>
                <a:gd name="connsiteY1" fmla="*/ 3272 h 2123"/>
                <a:gd name="connsiteX2" fmla="*/ 2548 w 78563"/>
                <a:gd name="connsiteY2" fmla="*/ 1573 h 2123"/>
                <a:gd name="connsiteX3" fmla="*/ 80475 w 78563"/>
                <a:gd name="connsiteY3" fmla="*/ 2422 h 2123"/>
              </a:gdLst>
              <a:ahLst/>
              <a:cxnLst>
                <a:cxn ang="0">
                  <a:pos x="connsiteX0" y="connsiteY0"/>
                </a:cxn>
                <a:cxn ang="0">
                  <a:pos x="connsiteX1" y="connsiteY1"/>
                </a:cxn>
                <a:cxn ang="0">
                  <a:pos x="connsiteX2" y="connsiteY2"/>
                </a:cxn>
                <a:cxn ang="0">
                  <a:pos x="connsiteX3" y="connsiteY3"/>
                </a:cxn>
              </a:cxnLst>
              <a:rect l="l" t="t" r="r" b="b"/>
              <a:pathLst>
                <a:path w="78563" h="2123">
                  <a:moveTo>
                    <a:pt x="80475" y="2422"/>
                  </a:moveTo>
                  <a:cubicBezTo>
                    <a:pt x="53721" y="2635"/>
                    <a:pt x="26754" y="3059"/>
                    <a:pt x="0" y="3272"/>
                  </a:cubicBezTo>
                  <a:cubicBezTo>
                    <a:pt x="849" y="2635"/>
                    <a:pt x="1699" y="1573"/>
                    <a:pt x="2548" y="1573"/>
                  </a:cubicBezTo>
                  <a:cubicBezTo>
                    <a:pt x="28665" y="87"/>
                    <a:pt x="54570" y="-1400"/>
                    <a:pt x="80475" y="2422"/>
                  </a:cubicBezTo>
                  <a:close/>
                </a:path>
              </a:pathLst>
            </a:custGeom>
            <a:solidFill>
              <a:srgbClr val="FBFBFB"/>
            </a:solidFill>
            <a:ln w="211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C91249E-B874-49AD-981B-88F112F40AB8}"/>
                </a:ext>
              </a:extLst>
            </p:cNvPr>
            <p:cNvSpPr/>
            <p:nvPr/>
          </p:nvSpPr>
          <p:spPr>
            <a:xfrm>
              <a:off x="7671582" y="4227598"/>
              <a:ext cx="84501" cy="9390"/>
            </a:xfrm>
            <a:custGeom>
              <a:avLst/>
              <a:gdLst>
                <a:gd name="connsiteX0" fmla="*/ 40131 w 38220"/>
                <a:gd name="connsiteY0" fmla="*/ 2265 h 4246"/>
                <a:gd name="connsiteX1" fmla="*/ 10617 w 38220"/>
                <a:gd name="connsiteY1" fmla="*/ 2477 h 4246"/>
                <a:gd name="connsiteX2" fmla="*/ 0 w 38220"/>
                <a:gd name="connsiteY2" fmla="*/ 5238 h 4246"/>
                <a:gd name="connsiteX3" fmla="*/ 5096 w 38220"/>
                <a:gd name="connsiteY3" fmla="*/ 779 h 4246"/>
                <a:gd name="connsiteX4" fmla="*/ 40131 w 38220"/>
                <a:gd name="connsiteY4" fmla="*/ 2265 h 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0" h="4246">
                  <a:moveTo>
                    <a:pt x="40131" y="2265"/>
                  </a:moveTo>
                  <a:cubicBezTo>
                    <a:pt x="30364" y="2265"/>
                    <a:pt x="20596" y="2265"/>
                    <a:pt x="10617" y="2477"/>
                  </a:cubicBezTo>
                  <a:cubicBezTo>
                    <a:pt x="6795" y="2477"/>
                    <a:pt x="2760" y="1628"/>
                    <a:pt x="0" y="5238"/>
                  </a:cubicBezTo>
                  <a:cubicBezTo>
                    <a:pt x="849" y="2902"/>
                    <a:pt x="2548" y="779"/>
                    <a:pt x="5096" y="779"/>
                  </a:cubicBezTo>
                  <a:cubicBezTo>
                    <a:pt x="16987" y="566"/>
                    <a:pt x="28665" y="-1557"/>
                    <a:pt x="40131" y="2265"/>
                  </a:cubicBezTo>
                  <a:close/>
                </a:path>
              </a:pathLst>
            </a:custGeom>
            <a:solidFill>
              <a:srgbClr val="FBFBFB"/>
            </a:solidFill>
            <a:ln w="211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B8B1EAC-3EDC-42D7-A6AE-C567B8EE3D02}"/>
                </a:ext>
              </a:extLst>
            </p:cNvPr>
            <p:cNvSpPr/>
            <p:nvPr/>
          </p:nvSpPr>
          <p:spPr>
            <a:xfrm>
              <a:off x="6685728" y="4227264"/>
              <a:ext cx="84501" cy="4694"/>
            </a:xfrm>
            <a:custGeom>
              <a:avLst/>
              <a:gdLst>
                <a:gd name="connsiteX0" fmla="*/ 40131 w 38220"/>
                <a:gd name="connsiteY0" fmla="*/ 3053 h 2123"/>
                <a:gd name="connsiteX1" fmla="*/ 0 w 38220"/>
                <a:gd name="connsiteY1" fmla="*/ 2204 h 2123"/>
                <a:gd name="connsiteX2" fmla="*/ 40131 w 38220"/>
                <a:gd name="connsiteY2" fmla="*/ 3053 h 2123"/>
              </a:gdLst>
              <a:ahLst/>
              <a:cxnLst>
                <a:cxn ang="0">
                  <a:pos x="connsiteX0" y="connsiteY0"/>
                </a:cxn>
                <a:cxn ang="0">
                  <a:pos x="connsiteX1" y="connsiteY1"/>
                </a:cxn>
                <a:cxn ang="0">
                  <a:pos x="connsiteX2" y="connsiteY2"/>
                </a:cxn>
              </a:cxnLst>
              <a:rect l="l" t="t" r="r" b="b"/>
              <a:pathLst>
                <a:path w="38220" h="2123">
                  <a:moveTo>
                    <a:pt x="40131" y="3053"/>
                  </a:moveTo>
                  <a:cubicBezTo>
                    <a:pt x="26754" y="2841"/>
                    <a:pt x="13377" y="2628"/>
                    <a:pt x="0" y="2204"/>
                  </a:cubicBezTo>
                  <a:cubicBezTo>
                    <a:pt x="13377" y="-344"/>
                    <a:pt x="26754" y="-1406"/>
                    <a:pt x="40131" y="3053"/>
                  </a:cubicBezTo>
                  <a:close/>
                </a:path>
              </a:pathLst>
            </a:custGeom>
            <a:solidFill>
              <a:srgbClr val="FBFBFB"/>
            </a:solidFill>
            <a:ln w="211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A5B69A8-6937-45CC-A23F-C092DD1E5348}"/>
                </a:ext>
              </a:extLst>
            </p:cNvPr>
            <p:cNvSpPr/>
            <p:nvPr/>
          </p:nvSpPr>
          <p:spPr>
            <a:xfrm>
              <a:off x="7572997" y="4227021"/>
              <a:ext cx="84501" cy="4694"/>
            </a:xfrm>
            <a:custGeom>
              <a:avLst/>
              <a:gdLst>
                <a:gd name="connsiteX0" fmla="*/ 40131 w 38220"/>
                <a:gd name="connsiteY0" fmla="*/ 3588 h 2123"/>
                <a:gd name="connsiteX1" fmla="*/ 0 w 38220"/>
                <a:gd name="connsiteY1" fmla="*/ 2314 h 2123"/>
                <a:gd name="connsiteX2" fmla="*/ 40131 w 38220"/>
                <a:gd name="connsiteY2" fmla="*/ 3588 h 2123"/>
              </a:gdLst>
              <a:ahLst/>
              <a:cxnLst>
                <a:cxn ang="0">
                  <a:pos x="connsiteX0" y="connsiteY0"/>
                </a:cxn>
                <a:cxn ang="0">
                  <a:pos x="connsiteX1" y="connsiteY1"/>
                </a:cxn>
                <a:cxn ang="0">
                  <a:pos x="connsiteX2" y="connsiteY2"/>
                </a:cxn>
              </a:cxnLst>
              <a:rect l="l" t="t" r="r" b="b"/>
              <a:pathLst>
                <a:path w="38220" h="2123">
                  <a:moveTo>
                    <a:pt x="40131" y="3588"/>
                  </a:moveTo>
                  <a:cubicBezTo>
                    <a:pt x="26754" y="3163"/>
                    <a:pt x="13377" y="2739"/>
                    <a:pt x="0" y="2314"/>
                  </a:cubicBezTo>
                  <a:cubicBezTo>
                    <a:pt x="13377" y="-22"/>
                    <a:pt x="26967" y="-1933"/>
                    <a:pt x="40131" y="3588"/>
                  </a:cubicBezTo>
                  <a:close/>
                </a:path>
              </a:pathLst>
            </a:custGeom>
            <a:solidFill>
              <a:srgbClr val="FBFBFB"/>
            </a:solidFill>
            <a:ln w="211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4C2E11A-5899-432A-AD1D-4255E89965BD}"/>
                </a:ext>
              </a:extLst>
            </p:cNvPr>
            <p:cNvSpPr/>
            <p:nvPr/>
          </p:nvSpPr>
          <p:spPr>
            <a:xfrm>
              <a:off x="8558853" y="4226972"/>
              <a:ext cx="84501" cy="4694"/>
            </a:xfrm>
            <a:custGeom>
              <a:avLst/>
              <a:gdLst>
                <a:gd name="connsiteX0" fmla="*/ 40131 w 38220"/>
                <a:gd name="connsiteY0" fmla="*/ 2973 h 2123"/>
                <a:gd name="connsiteX1" fmla="*/ 0 w 38220"/>
                <a:gd name="connsiteY1" fmla="*/ 3397 h 2123"/>
                <a:gd name="connsiteX2" fmla="*/ 40131 w 38220"/>
                <a:gd name="connsiteY2" fmla="*/ 2973 h 2123"/>
              </a:gdLst>
              <a:ahLst/>
              <a:cxnLst>
                <a:cxn ang="0">
                  <a:pos x="connsiteX0" y="connsiteY0"/>
                </a:cxn>
                <a:cxn ang="0">
                  <a:pos x="connsiteX1" y="connsiteY1"/>
                </a:cxn>
                <a:cxn ang="0">
                  <a:pos x="connsiteX2" y="connsiteY2"/>
                </a:cxn>
              </a:cxnLst>
              <a:rect l="l" t="t" r="r" b="b"/>
              <a:pathLst>
                <a:path w="38220" h="2123">
                  <a:moveTo>
                    <a:pt x="40131" y="2973"/>
                  </a:moveTo>
                  <a:cubicBezTo>
                    <a:pt x="26754" y="2760"/>
                    <a:pt x="13377" y="1911"/>
                    <a:pt x="0" y="3397"/>
                  </a:cubicBezTo>
                  <a:cubicBezTo>
                    <a:pt x="13377" y="-1274"/>
                    <a:pt x="26754" y="-849"/>
                    <a:pt x="40131" y="2973"/>
                  </a:cubicBezTo>
                  <a:close/>
                </a:path>
              </a:pathLst>
            </a:custGeom>
            <a:solidFill>
              <a:srgbClr val="FBFBFB"/>
            </a:solidFill>
            <a:ln w="211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3658C0-6492-415D-B62E-1EDF9E30FE6F}"/>
                </a:ext>
              </a:extLst>
            </p:cNvPr>
            <p:cNvSpPr/>
            <p:nvPr/>
          </p:nvSpPr>
          <p:spPr>
            <a:xfrm>
              <a:off x="8577162" y="3885210"/>
              <a:ext cx="75114" cy="4694"/>
            </a:xfrm>
            <a:custGeom>
              <a:avLst/>
              <a:gdLst>
                <a:gd name="connsiteX0" fmla="*/ 0 w 33973"/>
                <a:gd name="connsiteY0" fmla="*/ 0 h 2123"/>
                <a:gd name="connsiteX1" fmla="*/ 33974 w 33973"/>
                <a:gd name="connsiteY1" fmla="*/ 212 h 2123"/>
                <a:gd name="connsiteX2" fmla="*/ 0 w 33973"/>
                <a:gd name="connsiteY2" fmla="*/ 0 h 2123"/>
              </a:gdLst>
              <a:ahLst/>
              <a:cxnLst>
                <a:cxn ang="0">
                  <a:pos x="connsiteX0" y="connsiteY0"/>
                </a:cxn>
                <a:cxn ang="0">
                  <a:pos x="connsiteX1" y="connsiteY1"/>
                </a:cxn>
                <a:cxn ang="0">
                  <a:pos x="connsiteX2" y="connsiteY2"/>
                </a:cxn>
              </a:cxnLst>
              <a:rect l="l" t="t" r="r" b="b"/>
              <a:pathLst>
                <a:path w="33973" h="2123">
                  <a:moveTo>
                    <a:pt x="0" y="0"/>
                  </a:moveTo>
                  <a:cubicBezTo>
                    <a:pt x="11254" y="0"/>
                    <a:pt x="22720" y="212"/>
                    <a:pt x="33974" y="212"/>
                  </a:cubicBezTo>
                  <a:cubicBezTo>
                    <a:pt x="22720" y="3397"/>
                    <a:pt x="11466" y="3610"/>
                    <a:pt x="0" y="0"/>
                  </a:cubicBezTo>
                  <a:close/>
                </a:path>
              </a:pathLst>
            </a:custGeom>
            <a:solidFill>
              <a:srgbClr val="FBFBFB"/>
            </a:solidFill>
            <a:ln w="211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E1904E5-EA7A-420F-BE6D-71C4ABCE901C}"/>
                </a:ext>
              </a:extLst>
            </p:cNvPr>
            <p:cNvSpPr/>
            <p:nvPr/>
          </p:nvSpPr>
          <p:spPr>
            <a:xfrm>
              <a:off x="8802499" y="2899823"/>
              <a:ext cx="192476" cy="4694"/>
            </a:xfrm>
            <a:custGeom>
              <a:avLst/>
              <a:gdLst>
                <a:gd name="connsiteX0" fmla="*/ 0 w 87057"/>
                <a:gd name="connsiteY0" fmla="*/ 0 h 2123"/>
                <a:gd name="connsiteX1" fmla="*/ 87270 w 87057"/>
                <a:gd name="connsiteY1" fmla="*/ 212 h 2123"/>
                <a:gd name="connsiteX2" fmla="*/ 34611 w 87057"/>
                <a:gd name="connsiteY2" fmla="*/ 1699 h 2123"/>
                <a:gd name="connsiteX3" fmla="*/ 0 w 87057"/>
                <a:gd name="connsiteY3" fmla="*/ 0 h 2123"/>
              </a:gdLst>
              <a:ahLst/>
              <a:cxnLst>
                <a:cxn ang="0">
                  <a:pos x="connsiteX0" y="connsiteY0"/>
                </a:cxn>
                <a:cxn ang="0">
                  <a:pos x="connsiteX1" y="connsiteY1"/>
                </a:cxn>
                <a:cxn ang="0">
                  <a:pos x="connsiteX2" y="connsiteY2"/>
                </a:cxn>
                <a:cxn ang="0">
                  <a:pos x="connsiteX3" y="connsiteY3"/>
                </a:cxn>
              </a:cxnLst>
              <a:rect l="l" t="t" r="r" b="b"/>
              <a:pathLst>
                <a:path w="87057" h="2123">
                  <a:moveTo>
                    <a:pt x="0" y="0"/>
                  </a:moveTo>
                  <a:cubicBezTo>
                    <a:pt x="29090" y="0"/>
                    <a:pt x="58180" y="212"/>
                    <a:pt x="87270" y="212"/>
                  </a:cubicBezTo>
                  <a:cubicBezTo>
                    <a:pt x="69858" y="4034"/>
                    <a:pt x="52234" y="1486"/>
                    <a:pt x="34611" y="1699"/>
                  </a:cubicBezTo>
                  <a:cubicBezTo>
                    <a:pt x="23145" y="1911"/>
                    <a:pt x="11466" y="4034"/>
                    <a:pt x="0" y="0"/>
                  </a:cubicBezTo>
                  <a:close/>
                </a:path>
              </a:pathLst>
            </a:custGeom>
            <a:solidFill>
              <a:srgbClr val="B6B6B6"/>
            </a:solidFill>
            <a:ln w="211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E756BF6-3D8B-4222-93B6-1981C37F1C25}"/>
                </a:ext>
              </a:extLst>
            </p:cNvPr>
            <p:cNvSpPr/>
            <p:nvPr/>
          </p:nvSpPr>
          <p:spPr>
            <a:xfrm>
              <a:off x="8802499" y="2448990"/>
              <a:ext cx="192476" cy="4694"/>
            </a:xfrm>
            <a:custGeom>
              <a:avLst/>
              <a:gdLst>
                <a:gd name="connsiteX0" fmla="*/ 87270 w 87057"/>
                <a:gd name="connsiteY0" fmla="*/ 1769 h 0"/>
                <a:gd name="connsiteX1" fmla="*/ 0 w 87057"/>
                <a:gd name="connsiteY1" fmla="*/ 1982 h 0"/>
                <a:gd name="connsiteX2" fmla="*/ 13377 w 87057"/>
                <a:gd name="connsiteY2" fmla="*/ 71 h 0"/>
                <a:gd name="connsiteX3" fmla="*/ 75803 w 87057"/>
                <a:gd name="connsiteY3" fmla="*/ 71 h 0"/>
                <a:gd name="connsiteX4" fmla="*/ 87270 w 87057"/>
                <a:gd name="connsiteY4" fmla="*/ 17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7">
                  <a:moveTo>
                    <a:pt x="87270" y="1769"/>
                  </a:moveTo>
                  <a:cubicBezTo>
                    <a:pt x="58180" y="1769"/>
                    <a:pt x="29090" y="1982"/>
                    <a:pt x="0" y="1982"/>
                  </a:cubicBezTo>
                  <a:cubicBezTo>
                    <a:pt x="4247" y="-566"/>
                    <a:pt x="8918" y="71"/>
                    <a:pt x="13377" y="71"/>
                  </a:cubicBezTo>
                  <a:cubicBezTo>
                    <a:pt x="34186" y="71"/>
                    <a:pt x="54995" y="71"/>
                    <a:pt x="75803" y="71"/>
                  </a:cubicBezTo>
                  <a:cubicBezTo>
                    <a:pt x="79838" y="71"/>
                    <a:pt x="83660" y="-142"/>
                    <a:pt x="87270" y="1769"/>
                  </a:cubicBezTo>
                  <a:close/>
                </a:path>
              </a:pathLst>
            </a:custGeom>
            <a:solidFill>
              <a:srgbClr val="B8B8B8"/>
            </a:solidFill>
            <a:ln w="211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DD75386-85A0-4092-869D-502C559415FA}"/>
                </a:ext>
              </a:extLst>
            </p:cNvPr>
            <p:cNvSpPr/>
            <p:nvPr/>
          </p:nvSpPr>
          <p:spPr>
            <a:xfrm>
              <a:off x="10544176" y="2999073"/>
              <a:ext cx="1032801" cy="64784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69E9046-098D-420C-91A3-679B98F8E168}"/>
                </a:ext>
              </a:extLst>
            </p:cNvPr>
            <p:cNvSpPr/>
            <p:nvPr/>
          </p:nvSpPr>
          <p:spPr>
            <a:xfrm>
              <a:off x="8726586" y="3071375"/>
              <a:ext cx="1967016" cy="1999877"/>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chemeClr val="accent3"/>
            </a:solidFill>
            <a:ln w="211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8B4058D-A918-4832-B750-33DCF1AEE8D2}"/>
                </a:ext>
              </a:extLst>
            </p:cNvPr>
            <p:cNvSpPr/>
            <p:nvPr/>
          </p:nvSpPr>
          <p:spPr>
            <a:xfrm>
              <a:off x="9449407" y="3813851"/>
              <a:ext cx="530484" cy="530484"/>
            </a:xfrm>
            <a:custGeom>
              <a:avLst/>
              <a:gdLst>
                <a:gd name="connsiteX0" fmla="*/ 121031 w 239938"/>
                <a:gd name="connsiteY0" fmla="*/ 1 h 239938"/>
                <a:gd name="connsiteX1" fmla="*/ 1 w 239938"/>
                <a:gd name="connsiteY1" fmla="*/ 119757 h 239938"/>
                <a:gd name="connsiteX2" fmla="*/ 119120 w 239938"/>
                <a:gd name="connsiteY2" fmla="*/ 240576 h 239938"/>
                <a:gd name="connsiteX3" fmla="*/ 240576 w 239938"/>
                <a:gd name="connsiteY3" fmla="*/ 121031 h 239938"/>
                <a:gd name="connsiteX4" fmla="*/ 121031 w 239938"/>
                <a:gd name="connsiteY4" fmla="*/ 1 h 239938"/>
                <a:gd name="connsiteX5" fmla="*/ 120182 w 239938"/>
                <a:gd name="connsiteY5" fmla="*/ 167957 h 239938"/>
                <a:gd name="connsiteX6" fmla="*/ 72619 w 239938"/>
                <a:gd name="connsiteY6" fmla="*/ 120607 h 239938"/>
                <a:gd name="connsiteX7" fmla="*/ 120394 w 239938"/>
                <a:gd name="connsiteY7" fmla="*/ 72831 h 239938"/>
                <a:gd name="connsiteX8" fmla="*/ 167957 w 239938"/>
                <a:gd name="connsiteY8" fmla="*/ 121031 h 239938"/>
                <a:gd name="connsiteX9" fmla="*/ 120182 w 239938"/>
                <a:gd name="connsiteY9" fmla="*/ 167957 h 2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38" h="239938">
                  <a:moveTo>
                    <a:pt x="121031" y="1"/>
                  </a:moveTo>
                  <a:cubicBezTo>
                    <a:pt x="53297" y="-212"/>
                    <a:pt x="213" y="52447"/>
                    <a:pt x="1" y="119757"/>
                  </a:cubicBezTo>
                  <a:cubicBezTo>
                    <a:pt x="-212" y="186855"/>
                    <a:pt x="52660" y="240363"/>
                    <a:pt x="119120" y="240576"/>
                  </a:cubicBezTo>
                  <a:cubicBezTo>
                    <a:pt x="186855" y="240788"/>
                    <a:pt x="240363" y="188129"/>
                    <a:pt x="240576" y="121031"/>
                  </a:cubicBezTo>
                  <a:cubicBezTo>
                    <a:pt x="241000" y="53297"/>
                    <a:pt x="188341" y="213"/>
                    <a:pt x="121031" y="1"/>
                  </a:cubicBezTo>
                  <a:close/>
                  <a:moveTo>
                    <a:pt x="120182" y="167957"/>
                  </a:moveTo>
                  <a:cubicBezTo>
                    <a:pt x="94277" y="167957"/>
                    <a:pt x="72831" y="146299"/>
                    <a:pt x="72619" y="120607"/>
                  </a:cubicBezTo>
                  <a:cubicBezTo>
                    <a:pt x="72407" y="94065"/>
                    <a:pt x="93640" y="72619"/>
                    <a:pt x="120394" y="72831"/>
                  </a:cubicBezTo>
                  <a:cubicBezTo>
                    <a:pt x="146936" y="72831"/>
                    <a:pt x="168382" y="94490"/>
                    <a:pt x="167957" y="121031"/>
                  </a:cubicBezTo>
                  <a:cubicBezTo>
                    <a:pt x="167745" y="146299"/>
                    <a:pt x="145874" y="167957"/>
                    <a:pt x="120182" y="167957"/>
                  </a:cubicBezTo>
                  <a:close/>
                </a:path>
              </a:pathLst>
            </a:custGeom>
            <a:solidFill>
              <a:schemeClr val="accent3"/>
            </a:solidFill>
            <a:ln w="211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CC7ADD-186B-4ABA-BDB9-AAB2F154462D}"/>
                </a:ext>
              </a:extLst>
            </p:cNvPr>
            <p:cNvSpPr/>
            <p:nvPr/>
          </p:nvSpPr>
          <p:spPr>
            <a:xfrm>
              <a:off x="6507335" y="3040192"/>
              <a:ext cx="1309778" cy="122058"/>
            </a:xfrm>
            <a:custGeom>
              <a:avLst/>
              <a:gdLst>
                <a:gd name="connsiteX0" fmla="*/ 105955 w 592413"/>
                <a:gd name="connsiteY0" fmla="*/ 0 h 55206"/>
                <a:gd name="connsiteX1" fmla="*/ 573728 w 592413"/>
                <a:gd name="connsiteY1" fmla="*/ 0 h 55206"/>
                <a:gd name="connsiteX2" fmla="*/ 592413 w 592413"/>
                <a:gd name="connsiteY2" fmla="*/ 19322 h 55206"/>
                <a:gd name="connsiteX3" fmla="*/ 592413 w 592413"/>
                <a:gd name="connsiteY3" fmla="*/ 45864 h 55206"/>
                <a:gd name="connsiteX4" fmla="*/ 583071 w 592413"/>
                <a:gd name="connsiteY4" fmla="*/ 55419 h 55206"/>
                <a:gd name="connsiteX5" fmla="*/ 15500 w 592413"/>
                <a:gd name="connsiteY5" fmla="*/ 55419 h 55206"/>
                <a:gd name="connsiteX6" fmla="*/ 0 w 592413"/>
                <a:gd name="connsiteY6" fmla="*/ 53508 h 55206"/>
                <a:gd name="connsiteX7" fmla="*/ 105955 w 592413"/>
                <a:gd name="connsiteY7" fmla="*/ 0 h 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413" h="55206">
                  <a:moveTo>
                    <a:pt x="105955" y="0"/>
                  </a:moveTo>
                  <a:cubicBezTo>
                    <a:pt x="261808" y="0"/>
                    <a:pt x="417874" y="0"/>
                    <a:pt x="573728" y="0"/>
                  </a:cubicBezTo>
                  <a:cubicBezTo>
                    <a:pt x="592413" y="0"/>
                    <a:pt x="592413" y="0"/>
                    <a:pt x="592413" y="19322"/>
                  </a:cubicBezTo>
                  <a:cubicBezTo>
                    <a:pt x="592413" y="28240"/>
                    <a:pt x="592201" y="36946"/>
                    <a:pt x="592413" y="45864"/>
                  </a:cubicBezTo>
                  <a:cubicBezTo>
                    <a:pt x="592626" y="52447"/>
                    <a:pt x="589865" y="55844"/>
                    <a:pt x="583071" y="55419"/>
                  </a:cubicBezTo>
                  <a:cubicBezTo>
                    <a:pt x="580523" y="55207"/>
                    <a:pt x="202355" y="55419"/>
                    <a:pt x="15500" y="55419"/>
                  </a:cubicBezTo>
                  <a:cubicBezTo>
                    <a:pt x="10192" y="55419"/>
                    <a:pt x="4884" y="56481"/>
                    <a:pt x="0" y="53508"/>
                  </a:cubicBezTo>
                  <a:cubicBezTo>
                    <a:pt x="35035" y="35035"/>
                    <a:pt x="70070" y="16562"/>
                    <a:pt x="105955" y="0"/>
                  </a:cubicBezTo>
                  <a:close/>
                </a:path>
              </a:pathLst>
            </a:custGeom>
            <a:solidFill>
              <a:schemeClr val="accent2"/>
            </a:solidFill>
            <a:ln w="2117"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F3263310-70B1-4E8B-9BFB-F48058B312A4}"/>
                </a:ext>
              </a:extLst>
            </p:cNvPr>
            <p:cNvGrpSpPr/>
            <p:nvPr/>
          </p:nvGrpSpPr>
          <p:grpSpPr>
            <a:xfrm>
              <a:off x="6655213" y="1745066"/>
              <a:ext cx="3741015" cy="2140715"/>
              <a:chOff x="6655213" y="1745066"/>
              <a:chExt cx="3741015" cy="2140715"/>
            </a:xfrm>
          </p:grpSpPr>
          <p:sp>
            <p:nvSpPr>
              <p:cNvPr id="8" name="Freeform: Shape 7">
                <a:extLst>
                  <a:ext uri="{FF2B5EF4-FFF2-40B4-BE49-F238E27FC236}">
                    <a16:creationId xmlns:a16="http://schemas.microsoft.com/office/drawing/2014/main" id="{04B9E2C2-3E58-4785-960C-A37E047999C9}"/>
                  </a:ext>
                </a:extLst>
              </p:cNvPr>
              <p:cNvSpPr/>
              <p:nvPr/>
            </p:nvSpPr>
            <p:spPr>
              <a:xfrm>
                <a:off x="10194362" y="3412469"/>
                <a:ext cx="201866" cy="300451"/>
              </a:xfrm>
              <a:custGeom>
                <a:avLst/>
                <a:gdLst>
                  <a:gd name="connsiteX0" fmla="*/ 91336 w 91303"/>
                  <a:gd name="connsiteY0" fmla="*/ 0 h 135894"/>
                  <a:gd name="connsiteX1" fmla="*/ 91548 w 91303"/>
                  <a:gd name="connsiteY1" fmla="*/ 97249 h 135894"/>
                  <a:gd name="connsiteX2" fmla="*/ 84541 w 91303"/>
                  <a:gd name="connsiteY2" fmla="*/ 107441 h 135894"/>
                  <a:gd name="connsiteX3" fmla="*/ 8950 w 91303"/>
                  <a:gd name="connsiteY3" fmla="*/ 135045 h 135894"/>
                  <a:gd name="connsiteX4" fmla="*/ 1094 w 91303"/>
                  <a:gd name="connsiteY4" fmla="*/ 134832 h 135894"/>
                  <a:gd name="connsiteX5" fmla="*/ 3854 w 91303"/>
                  <a:gd name="connsiteY5" fmla="*/ 125702 h 135894"/>
                  <a:gd name="connsiteX6" fmla="*/ 78596 w 91303"/>
                  <a:gd name="connsiteY6" fmla="*/ 18898 h 135894"/>
                  <a:gd name="connsiteX7" fmla="*/ 91336 w 91303"/>
                  <a:gd name="connsiteY7" fmla="*/ 0 h 1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3" h="135894">
                    <a:moveTo>
                      <a:pt x="91336" y="0"/>
                    </a:moveTo>
                    <a:cubicBezTo>
                      <a:pt x="91336" y="34398"/>
                      <a:pt x="91124" y="65824"/>
                      <a:pt x="91548" y="97249"/>
                    </a:cubicBezTo>
                    <a:cubicBezTo>
                      <a:pt x="91548" y="102982"/>
                      <a:pt x="89425" y="105743"/>
                      <a:pt x="84541" y="107441"/>
                    </a:cubicBezTo>
                    <a:cubicBezTo>
                      <a:pt x="59274" y="116572"/>
                      <a:pt x="34218" y="125914"/>
                      <a:pt x="8950" y="135045"/>
                    </a:cubicBezTo>
                    <a:cubicBezTo>
                      <a:pt x="6402" y="135894"/>
                      <a:pt x="3430" y="137805"/>
                      <a:pt x="1094" y="134832"/>
                    </a:cubicBezTo>
                    <a:cubicBezTo>
                      <a:pt x="-1879" y="130798"/>
                      <a:pt x="1943" y="128250"/>
                      <a:pt x="3854" y="125702"/>
                    </a:cubicBezTo>
                    <a:cubicBezTo>
                      <a:pt x="28697" y="90030"/>
                      <a:pt x="53540" y="54570"/>
                      <a:pt x="78596" y="18898"/>
                    </a:cubicBezTo>
                    <a:cubicBezTo>
                      <a:pt x="82206" y="13589"/>
                      <a:pt x="86028" y="8069"/>
                      <a:pt x="91336" y="0"/>
                    </a:cubicBezTo>
                    <a:close/>
                  </a:path>
                </a:pathLst>
              </a:custGeom>
              <a:solidFill>
                <a:schemeClr val="accent1"/>
              </a:solidFill>
              <a:ln w="211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5C12654-140B-4AD9-8F66-8E483A8DF8A9}"/>
                  </a:ext>
                </a:extLst>
              </p:cNvPr>
              <p:cNvSpPr/>
              <p:nvPr/>
            </p:nvSpPr>
            <p:spPr>
              <a:xfrm>
                <a:off x="6655213" y="1745066"/>
                <a:ext cx="3736861" cy="2140715"/>
              </a:xfrm>
              <a:custGeom>
                <a:avLst/>
                <a:gdLst>
                  <a:gd name="connsiteX0" fmla="*/ 1691882 w 1690182"/>
                  <a:gd name="connsiteY0" fmla="*/ 429932 h 968245"/>
                  <a:gd name="connsiteX1" fmla="*/ 1680840 w 1690182"/>
                  <a:gd name="connsiteY1" fmla="*/ 409123 h 968245"/>
                  <a:gd name="connsiteX2" fmla="*/ 1553440 w 1690182"/>
                  <a:gd name="connsiteY2" fmla="*/ 317182 h 968245"/>
                  <a:gd name="connsiteX3" fmla="*/ 1119852 w 1690182"/>
                  <a:gd name="connsiteY3" fmla="*/ 3564 h 968245"/>
                  <a:gd name="connsiteX4" fmla="*/ 1103290 w 1690182"/>
                  <a:gd name="connsiteY4" fmla="*/ 3140 h 968245"/>
                  <a:gd name="connsiteX5" fmla="*/ 535295 w 1690182"/>
                  <a:gd name="connsiteY5" fmla="*/ 413795 h 968245"/>
                  <a:gd name="connsiteX6" fmla="*/ 525740 w 1690182"/>
                  <a:gd name="connsiteY6" fmla="*/ 433329 h 968245"/>
                  <a:gd name="connsiteX7" fmla="*/ 525740 w 1690182"/>
                  <a:gd name="connsiteY7" fmla="*/ 651185 h 968245"/>
                  <a:gd name="connsiteX8" fmla="*/ 525740 w 1690182"/>
                  <a:gd name="connsiteY8" fmla="*/ 651397 h 968245"/>
                  <a:gd name="connsiteX9" fmla="*/ 525316 w 1690182"/>
                  <a:gd name="connsiteY9" fmla="*/ 653945 h 968245"/>
                  <a:gd name="connsiteX10" fmla="*/ 11891 w 1690182"/>
                  <a:gd name="connsiteY10" fmla="*/ 655007 h 968245"/>
                  <a:gd name="connsiteX11" fmla="*/ 212 w 1690182"/>
                  <a:gd name="connsiteY11" fmla="*/ 666260 h 968245"/>
                  <a:gd name="connsiteX12" fmla="*/ 0 w 1690182"/>
                  <a:gd name="connsiteY12" fmla="*/ 958221 h 968245"/>
                  <a:gd name="connsiteX13" fmla="*/ 10829 w 1690182"/>
                  <a:gd name="connsiteY13" fmla="*/ 969687 h 968245"/>
                  <a:gd name="connsiteX14" fmla="*/ 637004 w 1690182"/>
                  <a:gd name="connsiteY14" fmla="*/ 969687 h 968245"/>
                  <a:gd name="connsiteX15" fmla="*/ 647833 w 1690182"/>
                  <a:gd name="connsiteY15" fmla="*/ 958433 h 968245"/>
                  <a:gd name="connsiteX16" fmla="*/ 647620 w 1690182"/>
                  <a:gd name="connsiteY16" fmla="*/ 669658 h 968245"/>
                  <a:gd name="connsiteX17" fmla="*/ 648470 w 1690182"/>
                  <a:gd name="connsiteY17" fmla="*/ 658192 h 968245"/>
                  <a:gd name="connsiteX18" fmla="*/ 649531 w 1690182"/>
                  <a:gd name="connsiteY18" fmla="*/ 643541 h 968245"/>
                  <a:gd name="connsiteX19" fmla="*/ 819187 w 1690182"/>
                  <a:gd name="connsiteY19" fmla="*/ 573683 h 968245"/>
                  <a:gd name="connsiteX20" fmla="*/ 869298 w 1690182"/>
                  <a:gd name="connsiteY20" fmla="*/ 670295 h 968245"/>
                  <a:gd name="connsiteX21" fmla="*/ 869298 w 1690182"/>
                  <a:gd name="connsiteY21" fmla="*/ 968200 h 968245"/>
                  <a:gd name="connsiteX22" fmla="*/ 903271 w 1690182"/>
                  <a:gd name="connsiteY22" fmla="*/ 968413 h 968245"/>
                  <a:gd name="connsiteX23" fmla="*/ 993089 w 1690182"/>
                  <a:gd name="connsiteY23" fmla="*/ 907260 h 968245"/>
                  <a:gd name="connsiteX24" fmla="*/ 1128133 w 1690182"/>
                  <a:gd name="connsiteY24" fmla="*/ 931042 h 968245"/>
                  <a:gd name="connsiteX25" fmla="*/ 1140661 w 1690182"/>
                  <a:gd name="connsiteY25" fmla="*/ 929343 h 968245"/>
                  <a:gd name="connsiteX26" fmla="*/ 1134928 w 1690182"/>
                  <a:gd name="connsiteY26" fmla="*/ 919151 h 968245"/>
                  <a:gd name="connsiteX27" fmla="*/ 1038104 w 1690182"/>
                  <a:gd name="connsiteY27" fmla="*/ 822114 h 968245"/>
                  <a:gd name="connsiteX28" fmla="*/ 1017082 w 1690182"/>
                  <a:gd name="connsiteY28" fmla="*/ 750982 h 968245"/>
                  <a:gd name="connsiteX29" fmla="*/ 1068467 w 1690182"/>
                  <a:gd name="connsiteY29" fmla="*/ 693015 h 968245"/>
                  <a:gd name="connsiteX30" fmla="*/ 1152127 w 1690182"/>
                  <a:gd name="connsiteY30" fmla="*/ 711912 h 968245"/>
                  <a:gd name="connsiteX31" fmla="*/ 1247678 w 1690182"/>
                  <a:gd name="connsiteY31" fmla="*/ 807038 h 968245"/>
                  <a:gd name="connsiteX32" fmla="*/ 1265089 w 1690182"/>
                  <a:gd name="connsiteY32" fmla="*/ 810011 h 968245"/>
                  <a:gd name="connsiteX33" fmla="*/ 1293542 w 1690182"/>
                  <a:gd name="connsiteY33" fmla="*/ 798333 h 968245"/>
                  <a:gd name="connsiteX34" fmla="*/ 1305008 w 1690182"/>
                  <a:gd name="connsiteY34" fmla="*/ 782408 h 968245"/>
                  <a:gd name="connsiteX35" fmla="*/ 1305008 w 1690182"/>
                  <a:gd name="connsiteY35" fmla="*/ 645452 h 968245"/>
                  <a:gd name="connsiteX36" fmla="*/ 1393764 w 1690182"/>
                  <a:gd name="connsiteY36" fmla="*/ 568374 h 968245"/>
                  <a:gd name="connsiteX37" fmla="*/ 1463834 w 1690182"/>
                  <a:gd name="connsiteY37" fmla="*/ 647363 h 968245"/>
                  <a:gd name="connsiteX38" fmla="*/ 1464047 w 1690182"/>
                  <a:gd name="connsiteY38" fmla="*/ 780072 h 968245"/>
                  <a:gd name="connsiteX39" fmla="*/ 1464259 w 1690182"/>
                  <a:gd name="connsiteY39" fmla="*/ 789627 h 968245"/>
                  <a:gd name="connsiteX40" fmla="*/ 1467444 w 1690182"/>
                  <a:gd name="connsiteY40" fmla="*/ 794511 h 968245"/>
                  <a:gd name="connsiteX41" fmla="*/ 1471903 w 1690182"/>
                  <a:gd name="connsiteY41" fmla="*/ 792175 h 968245"/>
                  <a:gd name="connsiteX42" fmla="*/ 1479335 w 1690182"/>
                  <a:gd name="connsiteY42" fmla="*/ 781770 h 968245"/>
                  <a:gd name="connsiteX43" fmla="*/ 1554289 w 1690182"/>
                  <a:gd name="connsiteY43" fmla="*/ 674966 h 968245"/>
                  <a:gd name="connsiteX44" fmla="*/ 1668525 w 1690182"/>
                  <a:gd name="connsiteY44" fmla="*/ 659041 h 968245"/>
                  <a:gd name="connsiteX45" fmla="*/ 1691669 w 1690182"/>
                  <a:gd name="connsiteY45" fmla="*/ 686645 h 968245"/>
                  <a:gd name="connsiteX46" fmla="*/ 1691882 w 1690182"/>
                  <a:gd name="connsiteY46" fmla="*/ 429932 h 968245"/>
                  <a:gd name="connsiteX47" fmla="*/ 1059762 w 1690182"/>
                  <a:gd name="connsiteY47" fmla="*/ 519537 h 968245"/>
                  <a:gd name="connsiteX48" fmla="*/ 1058488 w 1690182"/>
                  <a:gd name="connsiteY48" fmla="*/ 522510 h 968245"/>
                  <a:gd name="connsiteX49" fmla="*/ 971218 w 1690182"/>
                  <a:gd name="connsiteY49" fmla="*/ 522298 h 968245"/>
                  <a:gd name="connsiteX50" fmla="*/ 970794 w 1690182"/>
                  <a:gd name="connsiteY50" fmla="*/ 446070 h 968245"/>
                  <a:gd name="connsiteX51" fmla="*/ 981835 w 1690182"/>
                  <a:gd name="connsiteY51" fmla="*/ 434816 h 968245"/>
                  <a:gd name="connsiteX52" fmla="*/ 1049570 w 1690182"/>
                  <a:gd name="connsiteY52" fmla="*/ 435028 h 968245"/>
                  <a:gd name="connsiteX53" fmla="*/ 1059974 w 1690182"/>
                  <a:gd name="connsiteY53" fmla="*/ 442460 h 968245"/>
                  <a:gd name="connsiteX54" fmla="*/ 1059762 w 1690182"/>
                  <a:gd name="connsiteY54" fmla="*/ 519537 h 968245"/>
                  <a:gd name="connsiteX55" fmla="*/ 1060399 w 1690182"/>
                  <a:gd name="connsiteY55" fmla="*/ 354766 h 968245"/>
                  <a:gd name="connsiteX56" fmla="*/ 1060399 w 1690182"/>
                  <a:gd name="connsiteY56" fmla="*/ 398294 h 968245"/>
                  <a:gd name="connsiteX57" fmla="*/ 1050844 w 1690182"/>
                  <a:gd name="connsiteY57" fmla="*/ 407849 h 968245"/>
                  <a:gd name="connsiteX58" fmla="*/ 980986 w 1690182"/>
                  <a:gd name="connsiteY58" fmla="*/ 407849 h 968245"/>
                  <a:gd name="connsiteX59" fmla="*/ 971006 w 1690182"/>
                  <a:gd name="connsiteY59" fmla="*/ 396596 h 968245"/>
                  <a:gd name="connsiteX60" fmla="*/ 971218 w 1690182"/>
                  <a:gd name="connsiteY60" fmla="*/ 320367 h 968245"/>
                  <a:gd name="connsiteX61" fmla="*/ 1021754 w 1690182"/>
                  <a:gd name="connsiteY61" fmla="*/ 319518 h 968245"/>
                  <a:gd name="connsiteX62" fmla="*/ 1058488 w 1690182"/>
                  <a:gd name="connsiteY62" fmla="*/ 320155 h 968245"/>
                  <a:gd name="connsiteX63" fmla="*/ 1060399 w 1690182"/>
                  <a:gd name="connsiteY63" fmla="*/ 354766 h 968245"/>
                  <a:gd name="connsiteX64" fmla="*/ 1113907 w 1690182"/>
                  <a:gd name="connsiteY64" fmla="*/ 362834 h 968245"/>
                  <a:gd name="connsiteX65" fmla="*/ 1113907 w 1690182"/>
                  <a:gd name="connsiteY65" fmla="*/ 328861 h 968245"/>
                  <a:gd name="connsiteX66" fmla="*/ 1122613 w 1690182"/>
                  <a:gd name="connsiteY66" fmla="*/ 319943 h 968245"/>
                  <a:gd name="connsiteX67" fmla="*/ 1193532 w 1690182"/>
                  <a:gd name="connsiteY67" fmla="*/ 319943 h 968245"/>
                  <a:gd name="connsiteX68" fmla="*/ 1202451 w 1690182"/>
                  <a:gd name="connsiteY68" fmla="*/ 328648 h 968245"/>
                  <a:gd name="connsiteX69" fmla="*/ 1202451 w 1690182"/>
                  <a:gd name="connsiteY69" fmla="*/ 398507 h 968245"/>
                  <a:gd name="connsiteX70" fmla="*/ 1193745 w 1690182"/>
                  <a:gd name="connsiteY70" fmla="*/ 407425 h 968245"/>
                  <a:gd name="connsiteX71" fmla="*/ 1122825 w 1690182"/>
                  <a:gd name="connsiteY71" fmla="*/ 407425 h 968245"/>
                  <a:gd name="connsiteX72" fmla="*/ 1113907 w 1690182"/>
                  <a:gd name="connsiteY72" fmla="*/ 398719 h 968245"/>
                  <a:gd name="connsiteX73" fmla="*/ 1113907 w 1690182"/>
                  <a:gd name="connsiteY73" fmla="*/ 362834 h 968245"/>
                  <a:gd name="connsiteX74" fmla="*/ 1202238 w 1690182"/>
                  <a:gd name="connsiteY74" fmla="*/ 514017 h 968245"/>
                  <a:gd name="connsiteX75" fmla="*/ 1193108 w 1690182"/>
                  <a:gd name="connsiteY75" fmla="*/ 522510 h 968245"/>
                  <a:gd name="connsiteX76" fmla="*/ 1123037 w 1690182"/>
                  <a:gd name="connsiteY76" fmla="*/ 522510 h 968245"/>
                  <a:gd name="connsiteX77" fmla="*/ 1113695 w 1690182"/>
                  <a:gd name="connsiteY77" fmla="*/ 512955 h 968245"/>
                  <a:gd name="connsiteX78" fmla="*/ 1113695 w 1690182"/>
                  <a:gd name="connsiteY78" fmla="*/ 443946 h 968245"/>
                  <a:gd name="connsiteX79" fmla="*/ 1123462 w 1690182"/>
                  <a:gd name="connsiteY79" fmla="*/ 435028 h 968245"/>
                  <a:gd name="connsiteX80" fmla="*/ 1158497 w 1690182"/>
                  <a:gd name="connsiteY80" fmla="*/ 435028 h 968245"/>
                  <a:gd name="connsiteX81" fmla="*/ 1193532 w 1690182"/>
                  <a:gd name="connsiteY81" fmla="*/ 435028 h 968245"/>
                  <a:gd name="connsiteX82" fmla="*/ 1202238 w 1690182"/>
                  <a:gd name="connsiteY82" fmla="*/ 443734 h 968245"/>
                  <a:gd name="connsiteX83" fmla="*/ 1202238 w 1690182"/>
                  <a:gd name="connsiteY83" fmla="*/ 514017 h 9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90182" h="968245">
                    <a:moveTo>
                      <a:pt x="1691882" y="429932"/>
                    </a:moveTo>
                    <a:cubicBezTo>
                      <a:pt x="1691882" y="420165"/>
                      <a:pt x="1688484" y="414432"/>
                      <a:pt x="1680840" y="409123"/>
                    </a:cubicBezTo>
                    <a:cubicBezTo>
                      <a:pt x="1638161" y="378759"/>
                      <a:pt x="1595906" y="347971"/>
                      <a:pt x="1553440" y="317182"/>
                    </a:cubicBezTo>
                    <a:cubicBezTo>
                      <a:pt x="1408840" y="212714"/>
                      <a:pt x="1264240" y="108245"/>
                      <a:pt x="1119852" y="3564"/>
                    </a:cubicBezTo>
                    <a:cubicBezTo>
                      <a:pt x="1113695" y="-895"/>
                      <a:pt x="1109660" y="-1320"/>
                      <a:pt x="1103290" y="3140"/>
                    </a:cubicBezTo>
                    <a:cubicBezTo>
                      <a:pt x="913888" y="140308"/>
                      <a:pt x="724698" y="277263"/>
                      <a:pt x="535295" y="413795"/>
                    </a:cubicBezTo>
                    <a:cubicBezTo>
                      <a:pt x="528076" y="418891"/>
                      <a:pt x="525528" y="424624"/>
                      <a:pt x="525740" y="433329"/>
                    </a:cubicBezTo>
                    <a:cubicBezTo>
                      <a:pt x="526165" y="478344"/>
                      <a:pt x="525740" y="650335"/>
                      <a:pt x="525740" y="651185"/>
                    </a:cubicBezTo>
                    <a:lnTo>
                      <a:pt x="525740" y="651397"/>
                    </a:lnTo>
                    <a:cubicBezTo>
                      <a:pt x="525740" y="651397"/>
                      <a:pt x="525528" y="653096"/>
                      <a:pt x="525316" y="653945"/>
                    </a:cubicBezTo>
                    <a:cubicBezTo>
                      <a:pt x="521281" y="656068"/>
                      <a:pt x="178786" y="655007"/>
                      <a:pt x="11891" y="655007"/>
                    </a:cubicBezTo>
                    <a:cubicBezTo>
                      <a:pt x="212" y="655007"/>
                      <a:pt x="212" y="655007"/>
                      <a:pt x="212" y="666260"/>
                    </a:cubicBezTo>
                    <a:cubicBezTo>
                      <a:pt x="212" y="763510"/>
                      <a:pt x="212" y="860759"/>
                      <a:pt x="0" y="958221"/>
                    </a:cubicBezTo>
                    <a:cubicBezTo>
                      <a:pt x="0" y="966714"/>
                      <a:pt x="1699" y="969687"/>
                      <a:pt x="10829" y="969687"/>
                    </a:cubicBezTo>
                    <a:cubicBezTo>
                      <a:pt x="219554" y="969474"/>
                      <a:pt x="428279" y="969474"/>
                      <a:pt x="637004" y="969687"/>
                    </a:cubicBezTo>
                    <a:cubicBezTo>
                      <a:pt x="646134" y="969687"/>
                      <a:pt x="647833" y="966926"/>
                      <a:pt x="647833" y="958433"/>
                    </a:cubicBezTo>
                    <a:cubicBezTo>
                      <a:pt x="647620" y="862245"/>
                      <a:pt x="647620" y="766058"/>
                      <a:pt x="647620" y="669658"/>
                    </a:cubicBezTo>
                    <a:cubicBezTo>
                      <a:pt x="647620" y="665836"/>
                      <a:pt x="646771" y="661801"/>
                      <a:pt x="648470" y="658192"/>
                    </a:cubicBezTo>
                    <a:cubicBezTo>
                      <a:pt x="648894" y="653308"/>
                      <a:pt x="648470" y="648212"/>
                      <a:pt x="649531" y="643541"/>
                    </a:cubicBezTo>
                    <a:cubicBezTo>
                      <a:pt x="666093" y="567525"/>
                      <a:pt x="749116" y="528880"/>
                      <a:pt x="819187" y="573683"/>
                    </a:cubicBezTo>
                    <a:cubicBezTo>
                      <a:pt x="853373" y="595553"/>
                      <a:pt x="869510" y="629314"/>
                      <a:pt x="869298" y="670295"/>
                    </a:cubicBezTo>
                    <a:cubicBezTo>
                      <a:pt x="869298" y="769667"/>
                      <a:pt x="869298" y="869040"/>
                      <a:pt x="869298" y="968200"/>
                    </a:cubicBezTo>
                    <a:cubicBezTo>
                      <a:pt x="880551" y="970536"/>
                      <a:pt x="892017" y="969899"/>
                      <a:pt x="903271" y="968413"/>
                    </a:cubicBezTo>
                    <a:cubicBezTo>
                      <a:pt x="915587" y="922336"/>
                      <a:pt x="952320" y="901315"/>
                      <a:pt x="993089" y="907260"/>
                    </a:cubicBezTo>
                    <a:cubicBezTo>
                      <a:pt x="1038316" y="914055"/>
                      <a:pt x="1083119" y="923185"/>
                      <a:pt x="1128133" y="931042"/>
                    </a:cubicBezTo>
                    <a:cubicBezTo>
                      <a:pt x="1132380" y="931679"/>
                      <a:pt x="1137901" y="934439"/>
                      <a:pt x="1140661" y="929343"/>
                    </a:cubicBezTo>
                    <a:cubicBezTo>
                      <a:pt x="1143422" y="924459"/>
                      <a:pt x="1137689" y="921911"/>
                      <a:pt x="1134928" y="919151"/>
                    </a:cubicBezTo>
                    <a:cubicBezTo>
                      <a:pt x="1102653" y="886664"/>
                      <a:pt x="1070378" y="854601"/>
                      <a:pt x="1038104" y="822114"/>
                    </a:cubicBezTo>
                    <a:cubicBezTo>
                      <a:pt x="1018356" y="802155"/>
                      <a:pt x="1011774" y="777736"/>
                      <a:pt x="1017082" y="750982"/>
                    </a:cubicBezTo>
                    <a:cubicBezTo>
                      <a:pt x="1022815" y="722105"/>
                      <a:pt x="1039590" y="700446"/>
                      <a:pt x="1068467" y="693015"/>
                    </a:cubicBezTo>
                    <a:cubicBezTo>
                      <a:pt x="1098619" y="685371"/>
                      <a:pt x="1127921" y="687282"/>
                      <a:pt x="1152127" y="711912"/>
                    </a:cubicBezTo>
                    <a:cubicBezTo>
                      <a:pt x="1183553" y="743975"/>
                      <a:pt x="1216040" y="775188"/>
                      <a:pt x="1247678" y="807038"/>
                    </a:cubicBezTo>
                    <a:cubicBezTo>
                      <a:pt x="1253411" y="812771"/>
                      <a:pt x="1257870" y="813833"/>
                      <a:pt x="1265089" y="810011"/>
                    </a:cubicBezTo>
                    <a:cubicBezTo>
                      <a:pt x="1274220" y="805340"/>
                      <a:pt x="1283775" y="801305"/>
                      <a:pt x="1293542" y="798333"/>
                    </a:cubicBezTo>
                    <a:cubicBezTo>
                      <a:pt x="1302035" y="795785"/>
                      <a:pt x="1305008" y="791538"/>
                      <a:pt x="1305008" y="782408"/>
                    </a:cubicBezTo>
                    <a:cubicBezTo>
                      <a:pt x="1304583" y="736756"/>
                      <a:pt x="1304371" y="691104"/>
                      <a:pt x="1305008" y="645452"/>
                    </a:cubicBezTo>
                    <a:cubicBezTo>
                      <a:pt x="1305433" y="598526"/>
                      <a:pt x="1347475" y="562429"/>
                      <a:pt x="1393764" y="568374"/>
                    </a:cubicBezTo>
                    <a:cubicBezTo>
                      <a:pt x="1434532" y="573683"/>
                      <a:pt x="1463622" y="605957"/>
                      <a:pt x="1463834" y="647363"/>
                    </a:cubicBezTo>
                    <a:cubicBezTo>
                      <a:pt x="1464259" y="691528"/>
                      <a:pt x="1463834" y="735906"/>
                      <a:pt x="1464047" y="780072"/>
                    </a:cubicBezTo>
                    <a:cubicBezTo>
                      <a:pt x="1464047" y="783257"/>
                      <a:pt x="1464047" y="786442"/>
                      <a:pt x="1464259" y="789627"/>
                    </a:cubicBezTo>
                    <a:cubicBezTo>
                      <a:pt x="1464259" y="791750"/>
                      <a:pt x="1464896" y="793874"/>
                      <a:pt x="1467444" y="794511"/>
                    </a:cubicBezTo>
                    <a:cubicBezTo>
                      <a:pt x="1469567" y="794935"/>
                      <a:pt x="1470841" y="793449"/>
                      <a:pt x="1471903" y="792175"/>
                    </a:cubicBezTo>
                    <a:cubicBezTo>
                      <a:pt x="1474451" y="788778"/>
                      <a:pt x="1476999" y="785380"/>
                      <a:pt x="1479335" y="781770"/>
                    </a:cubicBezTo>
                    <a:cubicBezTo>
                      <a:pt x="1504390" y="746098"/>
                      <a:pt x="1529021" y="710214"/>
                      <a:pt x="1554289" y="674966"/>
                    </a:cubicBezTo>
                    <a:cubicBezTo>
                      <a:pt x="1580194" y="638869"/>
                      <a:pt x="1633490" y="631650"/>
                      <a:pt x="1668525" y="659041"/>
                    </a:cubicBezTo>
                    <a:cubicBezTo>
                      <a:pt x="1677868" y="666260"/>
                      <a:pt x="1684238" y="675816"/>
                      <a:pt x="1691669" y="686645"/>
                    </a:cubicBezTo>
                    <a:cubicBezTo>
                      <a:pt x="1691669" y="599800"/>
                      <a:pt x="1691457" y="514866"/>
                      <a:pt x="1691882" y="429932"/>
                    </a:cubicBezTo>
                    <a:close/>
                    <a:moveTo>
                      <a:pt x="1059762" y="519537"/>
                    </a:moveTo>
                    <a:cubicBezTo>
                      <a:pt x="1059762" y="520599"/>
                      <a:pt x="1058912" y="521448"/>
                      <a:pt x="1058488" y="522510"/>
                    </a:cubicBezTo>
                    <a:cubicBezTo>
                      <a:pt x="1029398" y="523572"/>
                      <a:pt x="1000308" y="523996"/>
                      <a:pt x="971218" y="522298"/>
                    </a:cubicBezTo>
                    <a:cubicBezTo>
                      <a:pt x="971218" y="496817"/>
                      <a:pt x="971218" y="471337"/>
                      <a:pt x="970794" y="446070"/>
                    </a:cubicBezTo>
                    <a:cubicBezTo>
                      <a:pt x="970581" y="437788"/>
                      <a:pt x="973766" y="434816"/>
                      <a:pt x="981835" y="434816"/>
                    </a:cubicBezTo>
                    <a:cubicBezTo>
                      <a:pt x="1004342" y="435240"/>
                      <a:pt x="1027062" y="435028"/>
                      <a:pt x="1049570" y="435028"/>
                    </a:cubicBezTo>
                    <a:cubicBezTo>
                      <a:pt x="1054878" y="435028"/>
                      <a:pt x="1059974" y="435453"/>
                      <a:pt x="1059974" y="442460"/>
                    </a:cubicBezTo>
                    <a:cubicBezTo>
                      <a:pt x="1060186" y="468152"/>
                      <a:pt x="1059974" y="493845"/>
                      <a:pt x="1059762" y="519537"/>
                    </a:cubicBezTo>
                    <a:close/>
                    <a:moveTo>
                      <a:pt x="1060399" y="354766"/>
                    </a:moveTo>
                    <a:cubicBezTo>
                      <a:pt x="1060823" y="369204"/>
                      <a:pt x="1060399" y="383643"/>
                      <a:pt x="1060399" y="398294"/>
                    </a:cubicBezTo>
                    <a:cubicBezTo>
                      <a:pt x="1060399" y="404877"/>
                      <a:pt x="1057851" y="407849"/>
                      <a:pt x="1050844" y="407849"/>
                    </a:cubicBezTo>
                    <a:cubicBezTo>
                      <a:pt x="1027487" y="407637"/>
                      <a:pt x="1004130" y="407637"/>
                      <a:pt x="980986" y="407849"/>
                    </a:cubicBezTo>
                    <a:cubicBezTo>
                      <a:pt x="972705" y="407849"/>
                      <a:pt x="970794" y="403815"/>
                      <a:pt x="971006" y="396596"/>
                    </a:cubicBezTo>
                    <a:cubicBezTo>
                      <a:pt x="971218" y="371115"/>
                      <a:pt x="971218" y="345635"/>
                      <a:pt x="971218" y="320367"/>
                    </a:cubicBezTo>
                    <a:cubicBezTo>
                      <a:pt x="987993" y="318032"/>
                      <a:pt x="1004767" y="319518"/>
                      <a:pt x="1021754" y="319518"/>
                    </a:cubicBezTo>
                    <a:cubicBezTo>
                      <a:pt x="1034069" y="319306"/>
                      <a:pt x="1046385" y="318456"/>
                      <a:pt x="1058488" y="320155"/>
                    </a:cubicBezTo>
                    <a:cubicBezTo>
                      <a:pt x="1062310" y="331621"/>
                      <a:pt x="1059974" y="343300"/>
                      <a:pt x="1060399" y="354766"/>
                    </a:cubicBezTo>
                    <a:close/>
                    <a:moveTo>
                      <a:pt x="1113907" y="362834"/>
                    </a:moveTo>
                    <a:cubicBezTo>
                      <a:pt x="1113907" y="351581"/>
                      <a:pt x="1114119" y="340327"/>
                      <a:pt x="1113907" y="328861"/>
                    </a:cubicBezTo>
                    <a:cubicBezTo>
                      <a:pt x="1113695" y="322703"/>
                      <a:pt x="1116243" y="319943"/>
                      <a:pt x="1122613" y="319943"/>
                    </a:cubicBezTo>
                    <a:cubicBezTo>
                      <a:pt x="1146182" y="320155"/>
                      <a:pt x="1169963" y="320155"/>
                      <a:pt x="1193532" y="319943"/>
                    </a:cubicBezTo>
                    <a:cubicBezTo>
                      <a:pt x="1199903" y="319943"/>
                      <a:pt x="1202451" y="322491"/>
                      <a:pt x="1202451" y="328648"/>
                    </a:cubicBezTo>
                    <a:cubicBezTo>
                      <a:pt x="1202238" y="352005"/>
                      <a:pt x="1202238" y="375150"/>
                      <a:pt x="1202451" y="398507"/>
                    </a:cubicBezTo>
                    <a:cubicBezTo>
                      <a:pt x="1202451" y="404664"/>
                      <a:pt x="1200115" y="407425"/>
                      <a:pt x="1193745" y="407425"/>
                    </a:cubicBezTo>
                    <a:cubicBezTo>
                      <a:pt x="1170176" y="407212"/>
                      <a:pt x="1146394" y="407212"/>
                      <a:pt x="1122825" y="407425"/>
                    </a:cubicBezTo>
                    <a:cubicBezTo>
                      <a:pt x="1116455" y="407425"/>
                      <a:pt x="1113907" y="405089"/>
                      <a:pt x="1113907" y="398719"/>
                    </a:cubicBezTo>
                    <a:cubicBezTo>
                      <a:pt x="1114119" y="386828"/>
                      <a:pt x="1113907" y="374937"/>
                      <a:pt x="1113907" y="362834"/>
                    </a:cubicBezTo>
                    <a:close/>
                    <a:moveTo>
                      <a:pt x="1202238" y="514017"/>
                    </a:moveTo>
                    <a:cubicBezTo>
                      <a:pt x="1202238" y="520599"/>
                      <a:pt x="1199266" y="522510"/>
                      <a:pt x="1193108" y="522510"/>
                    </a:cubicBezTo>
                    <a:cubicBezTo>
                      <a:pt x="1169751" y="522298"/>
                      <a:pt x="1146394" y="522298"/>
                      <a:pt x="1123037" y="522510"/>
                    </a:cubicBezTo>
                    <a:cubicBezTo>
                      <a:pt x="1116243" y="522510"/>
                      <a:pt x="1113695" y="519750"/>
                      <a:pt x="1113695" y="512955"/>
                    </a:cubicBezTo>
                    <a:cubicBezTo>
                      <a:pt x="1113907" y="490023"/>
                      <a:pt x="1113907" y="466878"/>
                      <a:pt x="1113695" y="443946"/>
                    </a:cubicBezTo>
                    <a:cubicBezTo>
                      <a:pt x="1113695" y="436727"/>
                      <a:pt x="1116880" y="434816"/>
                      <a:pt x="1123462" y="435028"/>
                    </a:cubicBezTo>
                    <a:cubicBezTo>
                      <a:pt x="1135140" y="435240"/>
                      <a:pt x="1146819" y="435028"/>
                      <a:pt x="1158497" y="435028"/>
                    </a:cubicBezTo>
                    <a:cubicBezTo>
                      <a:pt x="1170176" y="435028"/>
                      <a:pt x="1181854" y="435240"/>
                      <a:pt x="1193532" y="435028"/>
                    </a:cubicBezTo>
                    <a:cubicBezTo>
                      <a:pt x="1199903" y="434816"/>
                      <a:pt x="1202451" y="437576"/>
                      <a:pt x="1202238" y="443734"/>
                    </a:cubicBezTo>
                    <a:cubicBezTo>
                      <a:pt x="1202238" y="467303"/>
                      <a:pt x="1202238" y="490660"/>
                      <a:pt x="1202238" y="514017"/>
                    </a:cubicBezTo>
                    <a:close/>
                  </a:path>
                </a:pathLst>
              </a:custGeom>
              <a:solidFill>
                <a:schemeClr val="accent1"/>
              </a:solidFill>
              <a:ln w="2117" cap="flat">
                <a:noFill/>
                <a:prstDash val="solid"/>
                <a:miter/>
              </a:ln>
            </p:spPr>
            <p:txBody>
              <a:bodyPr rtlCol="0" anchor="ctr"/>
              <a:lstStyle/>
              <a:p>
                <a:endParaRPr lang="en-US"/>
              </a:p>
            </p:txBody>
          </p:sp>
        </p:grpSp>
        <p:sp>
          <p:nvSpPr>
            <p:cNvPr id="35" name="Freeform: Shape 34">
              <a:extLst>
                <a:ext uri="{FF2B5EF4-FFF2-40B4-BE49-F238E27FC236}">
                  <a16:creationId xmlns:a16="http://schemas.microsoft.com/office/drawing/2014/main" id="{5D4A7125-AE6C-430A-BB67-F427703DB345}"/>
                </a:ext>
              </a:extLst>
            </p:cNvPr>
            <p:cNvSpPr/>
            <p:nvPr/>
          </p:nvSpPr>
          <p:spPr>
            <a:xfrm rot="19903871">
              <a:off x="11055071" y="2573085"/>
              <a:ext cx="479293" cy="300647"/>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chemeClr val="accent4"/>
            </a:solidFill>
            <a:ln w="2117" cap="flat">
              <a:noFill/>
              <a:prstDash val="solid"/>
              <a:miter/>
            </a:ln>
          </p:spPr>
          <p:txBody>
            <a:bodyPr rtlCol="0" anchor="ctr"/>
            <a:lstStyle/>
            <a:p>
              <a:endParaRPr lang="en-US"/>
            </a:p>
          </p:txBody>
        </p:sp>
      </p:grpSp>
      <p:sp>
        <p:nvSpPr>
          <p:cNvPr id="43" name="TextBox 42">
            <a:extLst>
              <a:ext uri="{FF2B5EF4-FFF2-40B4-BE49-F238E27FC236}">
                <a16:creationId xmlns:a16="http://schemas.microsoft.com/office/drawing/2014/main" id="{33C4CA64-0686-4FDD-964A-559CD5636F6F}"/>
              </a:ext>
            </a:extLst>
          </p:cNvPr>
          <p:cNvSpPr txBox="1"/>
          <p:nvPr/>
        </p:nvSpPr>
        <p:spPr>
          <a:xfrm>
            <a:off x="846922" y="2222621"/>
            <a:ext cx="7159595" cy="692497"/>
          </a:xfrm>
          <a:prstGeom prst="rect">
            <a:avLst/>
          </a:prstGeom>
          <a:noFill/>
        </p:spPr>
        <p:txBody>
          <a:bodyPr wrap="square" rtlCol="0">
            <a:spAutoFit/>
          </a:bodyPr>
          <a:lstStyle/>
          <a:p>
            <a:pPr algn="just"/>
            <a:r>
              <a:rPr lang="en-US" altLang="ko-KR" sz="1300" dirty="0">
                <a:latin typeface="Adobe Devanagari" panose="02040503050201020203" pitchFamily="18" charset="0"/>
                <a:cs typeface="Adobe Devanagari" panose="02040503050201020203" pitchFamily="18" charset="0"/>
              </a:rPr>
              <a:t>The architectural geometric data of the building is one of the most critical factors when calculating its energy efficiency. When discrepancies are found between the architectural plan and the building, the actual elements of the building are taken into account.</a:t>
            </a:r>
            <a:endParaRPr lang="ko-KR" altLang="en-US" sz="1300" dirty="0">
              <a:latin typeface="Adobe Devanagari" panose="02040503050201020203" pitchFamily="18" charset="0"/>
              <a:cs typeface="Adobe Devanagari" panose="02040503050201020203" pitchFamily="18" charset="0"/>
            </a:endParaRPr>
          </a:p>
        </p:txBody>
      </p:sp>
      <p:grpSp>
        <p:nvGrpSpPr>
          <p:cNvPr id="48" name="Group 47">
            <a:extLst>
              <a:ext uri="{FF2B5EF4-FFF2-40B4-BE49-F238E27FC236}">
                <a16:creationId xmlns:a16="http://schemas.microsoft.com/office/drawing/2014/main" id="{546DD3DC-7D3E-4468-A97B-E6AD6785191D}"/>
              </a:ext>
            </a:extLst>
          </p:cNvPr>
          <p:cNvGrpSpPr/>
          <p:nvPr/>
        </p:nvGrpSpPr>
        <p:grpSpPr>
          <a:xfrm>
            <a:off x="862728" y="1050642"/>
            <a:ext cx="10203513" cy="688542"/>
            <a:chOff x="5889060" y="3872747"/>
            <a:chExt cx="2527679" cy="688542"/>
          </a:xfrm>
        </p:grpSpPr>
        <p:sp>
          <p:nvSpPr>
            <p:cNvPr id="49" name="TextBox 48">
              <a:extLst>
                <a:ext uri="{FF2B5EF4-FFF2-40B4-BE49-F238E27FC236}">
                  <a16:creationId xmlns:a16="http://schemas.microsoft.com/office/drawing/2014/main" id="{5A337898-236A-4482-A464-2925E5351247}"/>
                </a:ext>
              </a:extLst>
            </p:cNvPr>
            <p:cNvSpPr txBox="1"/>
            <p:nvPr/>
          </p:nvSpPr>
          <p:spPr>
            <a:xfrm>
              <a:off x="5889060" y="4068846"/>
              <a:ext cx="1933340" cy="492443"/>
            </a:xfrm>
            <a:prstGeom prst="rect">
              <a:avLst/>
            </a:prstGeom>
            <a:noFill/>
          </p:spPr>
          <p:txBody>
            <a:bodyPr wrap="square" rtlCol="0">
              <a:spAutoFit/>
            </a:bodyPr>
            <a:lstStyle/>
            <a:p>
              <a:pPr algn="just"/>
              <a:r>
                <a:rPr lang="en-US" altLang="ko-KR" sz="1300" dirty="0">
                  <a:latin typeface="Adobe Devanagari" panose="02040503050201020203" pitchFamily="18" charset="0"/>
                  <a:cs typeface="Adobe Devanagari" panose="02040503050201020203" pitchFamily="18" charset="0"/>
                </a:rPr>
                <a:t>One factor that must be taken into account in building energy efficiency estimates is the internal thermal loads that help reduce the use of standard heating methods and increase the use of cooling methods.</a:t>
              </a:r>
              <a:endParaRPr lang="ko-KR" altLang="en-US" sz="1300" dirty="0">
                <a:latin typeface="Adobe Devanagari" panose="02040503050201020203" pitchFamily="18" charset="0"/>
                <a:cs typeface="Adobe Devanagari" panose="02040503050201020203" pitchFamily="18" charset="0"/>
              </a:endParaRPr>
            </a:p>
          </p:txBody>
        </p:sp>
        <p:sp>
          <p:nvSpPr>
            <p:cNvPr id="50" name="TextBox 49">
              <a:extLst>
                <a:ext uri="{FF2B5EF4-FFF2-40B4-BE49-F238E27FC236}">
                  <a16:creationId xmlns:a16="http://schemas.microsoft.com/office/drawing/2014/main" id="{7F08D385-00AF-4F39-87CA-6F2C90F72CE6}"/>
                </a:ext>
              </a:extLst>
            </p:cNvPr>
            <p:cNvSpPr txBox="1"/>
            <p:nvPr/>
          </p:nvSpPr>
          <p:spPr>
            <a:xfrm>
              <a:off x="5889060" y="3872747"/>
              <a:ext cx="2527679" cy="307777"/>
            </a:xfrm>
            <a:prstGeom prst="rect">
              <a:avLst/>
            </a:prstGeom>
            <a:noFill/>
          </p:spPr>
          <p:txBody>
            <a:bodyPr wrap="square" rtlCol="0">
              <a:spAutoFit/>
            </a:bodyPr>
            <a:lstStyle/>
            <a:p>
              <a:endParaRPr lang="ko-KR" altLang="en-US" sz="1400" b="1" dirty="0">
                <a:cs typeface="Arial" pitchFamily="34" charset="0"/>
              </a:endParaRPr>
            </a:p>
          </p:txBody>
        </p:sp>
      </p:grpSp>
      <p:grpSp>
        <p:nvGrpSpPr>
          <p:cNvPr id="53" name="Group 52">
            <a:extLst>
              <a:ext uri="{FF2B5EF4-FFF2-40B4-BE49-F238E27FC236}">
                <a16:creationId xmlns:a16="http://schemas.microsoft.com/office/drawing/2014/main" id="{8D2AC984-1D62-41BF-B9A9-B66DAE54AD6F}"/>
              </a:ext>
            </a:extLst>
          </p:cNvPr>
          <p:cNvGrpSpPr/>
          <p:nvPr/>
        </p:nvGrpSpPr>
        <p:grpSpPr>
          <a:xfrm flipH="1">
            <a:off x="10051938" y="0"/>
            <a:ext cx="1634487" cy="1583239"/>
            <a:chOff x="173631" y="0"/>
            <a:chExt cx="1634487" cy="1583239"/>
          </a:xfrm>
        </p:grpSpPr>
        <p:sp>
          <p:nvSpPr>
            <p:cNvPr id="51" name="Freeform: Shape 50">
              <a:extLst>
                <a:ext uri="{FF2B5EF4-FFF2-40B4-BE49-F238E27FC236}">
                  <a16:creationId xmlns:a16="http://schemas.microsoft.com/office/drawing/2014/main"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grpSp>
        <p:nvGrpSpPr>
          <p:cNvPr id="57" name="Group 44">
            <a:extLst>
              <a:ext uri="{FF2B5EF4-FFF2-40B4-BE49-F238E27FC236}">
                <a16:creationId xmlns:a16="http://schemas.microsoft.com/office/drawing/2014/main" id="{ADC16905-264F-4E6D-B700-EF8824E366D7}"/>
              </a:ext>
            </a:extLst>
          </p:cNvPr>
          <p:cNvGrpSpPr/>
          <p:nvPr/>
        </p:nvGrpSpPr>
        <p:grpSpPr>
          <a:xfrm>
            <a:off x="845862" y="2915115"/>
            <a:ext cx="6141463" cy="2666005"/>
            <a:chOff x="5883034" y="3929883"/>
            <a:chExt cx="2527679" cy="1100970"/>
          </a:xfrm>
        </p:grpSpPr>
        <p:sp>
          <p:nvSpPr>
            <p:cNvPr id="58" name="TextBox 57">
              <a:extLst>
                <a:ext uri="{FF2B5EF4-FFF2-40B4-BE49-F238E27FC236}">
                  <a16:creationId xmlns:a16="http://schemas.microsoft.com/office/drawing/2014/main" id="{C3F4CB91-A979-4C79-BBF2-2238A80D6B08}"/>
                </a:ext>
              </a:extLst>
            </p:cNvPr>
            <p:cNvSpPr txBox="1"/>
            <p:nvPr/>
          </p:nvSpPr>
          <p:spPr>
            <a:xfrm>
              <a:off x="5883034" y="4087126"/>
              <a:ext cx="2527679" cy="94372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ko-KR" sz="1200" dirty="0">
                  <a:latin typeface="Adobe Devanagari" panose="02040503050201020203" pitchFamily="18" charset="0"/>
                  <a:cs typeface="Adobe Devanagari" panose="02040503050201020203" pitchFamily="18" charset="0"/>
                </a:rPr>
                <a:t>The floor area of the whole building or thermal zones,</a:t>
              </a:r>
              <a:endParaRPr lang="el-GR" altLang="ko-KR" sz="1200" dirty="0">
                <a:cs typeface="Adobe Devanagari" panose="02040503050201020203" pitchFamily="18" charset="0"/>
              </a:endParaRPr>
            </a:p>
            <a:p>
              <a:pPr marL="171450" indent="-171450" algn="just">
                <a:lnSpc>
                  <a:spcPct val="150000"/>
                </a:lnSpc>
                <a:buFont typeface="Arial" panose="020B0604020202020204" pitchFamily="34" charset="0"/>
                <a:buChar char="•"/>
              </a:pPr>
              <a:r>
                <a:rPr lang="en-US" altLang="ko-KR" sz="1200" dirty="0">
                  <a:latin typeface="Adobe Devanagari" panose="02040503050201020203" pitchFamily="18" charset="0"/>
                  <a:cs typeface="Adobe Devanagari" panose="02040503050201020203" pitchFamily="18" charset="0"/>
                </a:rPr>
                <a:t>The heights of the floors and the total volume of the building under study or the thermal zone,</a:t>
              </a:r>
              <a:endParaRPr lang="el-GR" altLang="ko-KR" sz="1200" dirty="0">
                <a:cs typeface="Adobe Devanagari" panose="02040503050201020203" pitchFamily="18" charset="0"/>
              </a:endParaRPr>
            </a:p>
            <a:p>
              <a:pPr marL="171450" indent="-171450" algn="just">
                <a:lnSpc>
                  <a:spcPct val="150000"/>
                </a:lnSpc>
                <a:buFont typeface="Arial" panose="020B0604020202020204" pitchFamily="34" charset="0"/>
                <a:buChar char="•"/>
              </a:pPr>
              <a:r>
                <a:rPr lang="en-US" altLang="ko-KR" sz="1200" dirty="0">
                  <a:latin typeface="Adobe Devanagari" panose="02040503050201020203" pitchFamily="18" charset="0"/>
                  <a:cs typeface="Adobe Devanagari" panose="02040503050201020203" pitchFamily="18" charset="0"/>
                </a:rPr>
                <a:t>The external surface of both the vertical and horizontal structural elements of the building or the thermal zone</a:t>
              </a:r>
              <a:r>
                <a:rPr lang="el-GR" altLang="ko-KR" sz="1200" dirty="0">
                  <a:cs typeface="Adobe Devanagari" panose="02040503050201020203" pitchFamily="18" charset="0"/>
                </a:rPr>
                <a:t>,</a:t>
              </a:r>
            </a:p>
            <a:p>
              <a:pPr marL="171450" indent="-171450" algn="just">
                <a:lnSpc>
                  <a:spcPct val="150000"/>
                </a:lnSpc>
                <a:buFont typeface="Arial" panose="020B0604020202020204" pitchFamily="34" charset="0"/>
                <a:buChar char="•"/>
              </a:pPr>
              <a:r>
                <a:rPr lang="en-US" altLang="ko-KR" sz="1200" dirty="0">
                  <a:latin typeface="Adobe Devanagari" panose="02040503050201020203" pitchFamily="18" charset="0"/>
                  <a:cs typeface="Adobe Devanagari" panose="02040503050201020203" pitchFamily="18" charset="0"/>
                </a:rPr>
                <a:t>The thickness of the external vertical structural elements,</a:t>
              </a:r>
              <a:endParaRPr lang="el-GR" altLang="ko-KR" sz="1200" dirty="0">
                <a:cs typeface="Adobe Devanagari" panose="02040503050201020203" pitchFamily="18" charset="0"/>
              </a:endParaRPr>
            </a:p>
            <a:p>
              <a:pPr marL="171450" indent="-171450" algn="just">
                <a:lnSpc>
                  <a:spcPct val="150000"/>
                </a:lnSpc>
                <a:buFont typeface="Arial" panose="020B0604020202020204" pitchFamily="34" charset="0"/>
                <a:buChar char="•"/>
              </a:pPr>
              <a:r>
                <a:rPr lang="en-US" altLang="ko-KR" sz="1200" dirty="0">
                  <a:latin typeface="Adobe Devanagari" panose="02040503050201020203" pitchFamily="18" charset="0"/>
                  <a:cs typeface="Adobe Devanagari" panose="02040503050201020203" pitchFamily="18" charset="0"/>
                </a:rPr>
                <a:t>The external dimensions of all the transparent structural elements of the building shell or thermal zone,</a:t>
              </a:r>
              <a:endParaRPr lang="el-GR" altLang="ko-KR" sz="1200" dirty="0">
                <a:cs typeface="Adobe Devanagari" panose="02040503050201020203" pitchFamily="18" charset="0"/>
              </a:endParaRPr>
            </a:p>
            <a:p>
              <a:pPr marL="171450" indent="-171450" algn="just">
                <a:lnSpc>
                  <a:spcPct val="150000"/>
                </a:lnSpc>
                <a:buFont typeface="Arial" panose="020B0604020202020204" pitchFamily="34" charset="0"/>
                <a:buChar char="•"/>
              </a:pPr>
              <a:r>
                <a:rPr lang="en-US" altLang="ko-KR" sz="1200" dirty="0">
                  <a:latin typeface="Adobe Devanagari" panose="02040503050201020203" pitchFamily="18" charset="0"/>
                  <a:cs typeface="Adobe Devanagari" panose="02040503050201020203" pitchFamily="18" charset="0"/>
                </a:rPr>
                <a:t>The dividing surfaces of the heated areas of the building or the thermal zone</a:t>
              </a:r>
              <a:r>
                <a:rPr lang="el-GR" altLang="ko-KR" sz="1200" dirty="0">
                  <a:cs typeface="Adobe Devanagari" panose="02040503050201020203" pitchFamily="18" charset="0"/>
                </a:rPr>
                <a:t>.</a:t>
              </a:r>
              <a:endParaRPr lang="ko-KR" altLang="en-US" sz="1200" dirty="0">
                <a:latin typeface="Adobe Devanagari" panose="02040503050201020203" pitchFamily="18" charset="0"/>
                <a:cs typeface="Adobe Devanagari" panose="02040503050201020203" pitchFamily="18" charset="0"/>
              </a:endParaRPr>
            </a:p>
          </p:txBody>
        </p:sp>
        <p:sp>
          <p:nvSpPr>
            <p:cNvPr id="59" name="TextBox 58">
              <a:extLst>
                <a:ext uri="{FF2B5EF4-FFF2-40B4-BE49-F238E27FC236}">
                  <a16:creationId xmlns:a16="http://schemas.microsoft.com/office/drawing/2014/main" id="{950CC8DE-70CC-4D8A-A52D-EE2B7B8C1288}"/>
                </a:ext>
              </a:extLst>
            </p:cNvPr>
            <p:cNvSpPr txBox="1"/>
            <p:nvPr/>
          </p:nvSpPr>
          <p:spPr>
            <a:xfrm>
              <a:off x="5883034" y="3929883"/>
              <a:ext cx="2527679" cy="127101"/>
            </a:xfrm>
            <a:prstGeom prst="rect">
              <a:avLst/>
            </a:prstGeom>
            <a:noFill/>
          </p:spPr>
          <p:txBody>
            <a:bodyPr wrap="square" rtlCol="0">
              <a:spAutoFit/>
            </a:bodyPr>
            <a:lstStyle/>
            <a:p>
              <a:r>
                <a:rPr lang="en-US" altLang="ko-KR" sz="1400" b="1" dirty="0">
                  <a:latin typeface="Adobe Devanagari" panose="02040503050201020203" pitchFamily="18" charset="0"/>
                  <a:cs typeface="Adobe Devanagari" panose="02040503050201020203" pitchFamily="18" charset="0"/>
                </a:rPr>
                <a:t>The necessary geometric data recorded during the process are the following:</a:t>
              </a:r>
              <a:endParaRPr lang="ko-KR" altLang="en-US" sz="1400" b="1" dirty="0">
                <a:latin typeface="Adobe Devanagari" panose="02040503050201020203" pitchFamily="18" charset="0"/>
                <a:cs typeface="Adobe Devanagari" panose="02040503050201020203" pitchFamily="18" charset="0"/>
              </a:endParaRPr>
            </a:p>
          </p:txBody>
        </p:sp>
      </p:grpSp>
      <p:sp>
        <p:nvSpPr>
          <p:cNvPr id="45" name="TextBox 44">
            <a:extLst>
              <a:ext uri="{FF2B5EF4-FFF2-40B4-BE49-F238E27FC236}">
                <a16:creationId xmlns:a16="http://schemas.microsoft.com/office/drawing/2014/main" id="{FA6A544F-1911-445F-9953-2E075DC5421F}"/>
              </a:ext>
            </a:extLst>
          </p:cNvPr>
          <p:cNvSpPr txBox="1"/>
          <p:nvPr/>
        </p:nvSpPr>
        <p:spPr>
          <a:xfrm>
            <a:off x="857532" y="1819166"/>
            <a:ext cx="6896434" cy="307777"/>
          </a:xfrm>
          <a:prstGeom prst="rect">
            <a:avLst/>
          </a:prstGeom>
          <a:noFill/>
        </p:spPr>
        <p:txBody>
          <a:bodyPr wrap="square" lIns="36000" tIns="0" rIns="36000" bIns="0" rtlCol="0">
            <a:spAutoFit/>
          </a:bodyPr>
          <a:lstStyle/>
          <a:p>
            <a:r>
              <a:rPr lang="en-US" altLang="ko-KR" sz="2000" b="1" dirty="0">
                <a:solidFill>
                  <a:schemeClr val="accent4"/>
                </a:solidFill>
                <a:latin typeface="Adobe Devanagari" panose="02040503050201020203" pitchFamily="18" charset="0"/>
                <a:cs typeface="Adobe Devanagari" panose="02040503050201020203" pitchFamily="18" charset="0"/>
              </a:rPr>
              <a:t>Geometry of Building and Thermal Zones</a:t>
            </a:r>
            <a:endParaRPr lang="el-GR" altLang="ko-KR" sz="2000" b="1" dirty="0">
              <a:solidFill>
                <a:schemeClr val="accent4"/>
              </a:solidFill>
              <a:cs typeface="Adobe Devanagari" panose="02040503050201020203" pitchFamily="18" charset="0"/>
            </a:endParaRPr>
          </a:p>
        </p:txBody>
      </p:sp>
      <p:sp>
        <p:nvSpPr>
          <p:cNvPr id="46" name="TextBox 45">
            <a:extLst>
              <a:ext uri="{FF2B5EF4-FFF2-40B4-BE49-F238E27FC236}">
                <a16:creationId xmlns:a16="http://schemas.microsoft.com/office/drawing/2014/main" id="{2F8C3602-3D82-4B2D-BA92-3A9AB56C1C8C}"/>
              </a:ext>
            </a:extLst>
          </p:cNvPr>
          <p:cNvSpPr txBox="1"/>
          <p:nvPr/>
        </p:nvSpPr>
        <p:spPr>
          <a:xfrm>
            <a:off x="846922" y="925195"/>
            <a:ext cx="6896434" cy="307777"/>
          </a:xfrm>
          <a:prstGeom prst="rect">
            <a:avLst/>
          </a:prstGeom>
          <a:noFill/>
        </p:spPr>
        <p:txBody>
          <a:bodyPr wrap="square" lIns="36000" tIns="0" rIns="36000" bIns="0" rtlCol="0">
            <a:spAutoFit/>
          </a:bodyPr>
          <a:lstStyle/>
          <a:p>
            <a:r>
              <a:rPr lang="en-US" altLang="ko-KR" sz="2000" b="1" dirty="0">
                <a:solidFill>
                  <a:schemeClr val="accent4"/>
                </a:solidFill>
                <a:latin typeface="Adobe Devanagari" panose="02040503050201020203" pitchFamily="18" charset="0"/>
                <a:cs typeface="Adobe Devanagari" panose="02040503050201020203" pitchFamily="18" charset="0"/>
              </a:rPr>
              <a:t>Internal Thermal Improvements</a:t>
            </a:r>
            <a:endParaRPr lang="el-GR" altLang="ko-KR" sz="2000" b="1" dirty="0">
              <a:solidFill>
                <a:schemeClr val="accent4"/>
              </a:solidFill>
              <a:cs typeface="Adobe Devanagari" panose="02040503050201020203" pitchFamily="18" charset="0"/>
            </a:endParaRPr>
          </a:p>
        </p:txBody>
      </p:sp>
      <p:pic>
        <p:nvPicPr>
          <p:cNvPr id="47" name="Εικόνα 46">
            <a:extLst>
              <a:ext uri="{FF2B5EF4-FFF2-40B4-BE49-F238E27FC236}">
                <a16:creationId xmlns:a16="http://schemas.microsoft.com/office/drawing/2014/main" id="{21463EF1-1DE5-4E40-BAFF-A80A6AE9DA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5782375"/>
            <a:ext cx="2929569" cy="1075625"/>
          </a:xfrm>
          <a:prstGeom prst="rect">
            <a:avLst/>
          </a:prstGeom>
          <a:noFill/>
        </p:spPr>
      </p:pic>
      <p:sp>
        <p:nvSpPr>
          <p:cNvPr id="55" name="Text Placeholder 61">
            <a:extLst>
              <a:ext uri="{FF2B5EF4-FFF2-40B4-BE49-F238E27FC236}">
                <a16:creationId xmlns:a16="http://schemas.microsoft.com/office/drawing/2014/main" id="{0499DB31-9652-4CA2-99A1-522487127997}"/>
              </a:ext>
            </a:extLst>
          </p:cNvPr>
          <p:cNvSpPr txBox="1">
            <a:spLocks/>
          </p:cNvSpPr>
          <p:nvPr/>
        </p:nvSpPr>
        <p:spPr>
          <a:xfrm>
            <a:off x="846922" y="225918"/>
            <a:ext cx="7331628"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accent2"/>
                </a:solidFill>
              </a:rPr>
              <a:t>Energy Status Assessment Methods </a:t>
            </a:r>
            <a:r>
              <a:rPr lang="el-GR" sz="3000" dirty="0">
                <a:solidFill>
                  <a:schemeClr val="accent2"/>
                </a:solidFill>
              </a:rPr>
              <a:t>(</a:t>
            </a:r>
            <a:r>
              <a:rPr lang="en-US" sz="3000" dirty="0">
                <a:solidFill>
                  <a:schemeClr val="accent2"/>
                </a:solidFill>
              </a:rPr>
              <a:t>2</a:t>
            </a:r>
            <a:r>
              <a:rPr lang="el-GR" sz="3000" dirty="0">
                <a:solidFill>
                  <a:schemeClr val="accent2"/>
                </a:solidFill>
              </a:rPr>
              <a:t>)</a:t>
            </a:r>
            <a:endParaRPr lang="en-US" sz="3000" dirty="0">
              <a:solidFill>
                <a:schemeClr val="accent2"/>
              </a:solidFill>
            </a:endParaRPr>
          </a:p>
        </p:txBody>
      </p:sp>
    </p:spTree>
    <p:extLst>
      <p:ext uri="{BB962C8B-B14F-4D97-AF65-F5344CB8AC3E}">
        <p14:creationId xmlns:p14="http://schemas.microsoft.com/office/powerpoint/2010/main" val="225946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8D2AC984-1D62-41BF-B9A9-B66DAE54AD6F}"/>
              </a:ext>
            </a:extLst>
          </p:cNvPr>
          <p:cNvGrpSpPr/>
          <p:nvPr/>
        </p:nvGrpSpPr>
        <p:grpSpPr>
          <a:xfrm flipH="1">
            <a:off x="9349998" y="950165"/>
            <a:ext cx="1634487" cy="1583239"/>
            <a:chOff x="173631" y="0"/>
            <a:chExt cx="1634487" cy="1583239"/>
          </a:xfrm>
        </p:grpSpPr>
        <p:sp>
          <p:nvSpPr>
            <p:cNvPr id="51" name="Freeform: Shape 50">
              <a:extLst>
                <a:ext uri="{FF2B5EF4-FFF2-40B4-BE49-F238E27FC236}">
                  <a16:creationId xmlns:a16="http://schemas.microsoft.com/office/drawing/2014/main" id="{CB48F62E-4C40-4EDA-96D4-7DCC8051501D}"/>
                </a:ext>
              </a:extLst>
            </p:cNvPr>
            <p:cNvSpPr/>
            <p:nvPr/>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7969B8-20A7-434D-9B85-61C2B6B069AE}"/>
                </a:ext>
              </a:extLst>
            </p:cNvPr>
            <p:cNvSpPr/>
            <p:nvPr/>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grpSp>
      <p:grpSp>
        <p:nvGrpSpPr>
          <p:cNvPr id="57" name="Group 44">
            <a:extLst>
              <a:ext uri="{FF2B5EF4-FFF2-40B4-BE49-F238E27FC236}">
                <a16:creationId xmlns:a16="http://schemas.microsoft.com/office/drawing/2014/main" id="{ADC16905-264F-4E6D-B700-EF8824E366D7}"/>
              </a:ext>
            </a:extLst>
          </p:cNvPr>
          <p:cNvGrpSpPr/>
          <p:nvPr/>
        </p:nvGrpSpPr>
        <p:grpSpPr>
          <a:xfrm>
            <a:off x="877207" y="717897"/>
            <a:ext cx="7451241" cy="4798055"/>
            <a:chOff x="5889061" y="3872747"/>
            <a:chExt cx="2527679" cy="1511009"/>
          </a:xfrm>
        </p:grpSpPr>
        <p:sp>
          <p:nvSpPr>
            <p:cNvPr id="58" name="TextBox 57">
              <a:extLst>
                <a:ext uri="{FF2B5EF4-FFF2-40B4-BE49-F238E27FC236}">
                  <a16:creationId xmlns:a16="http://schemas.microsoft.com/office/drawing/2014/main" id="{C3F4CB91-A979-4C79-BBF2-2238A80D6B08}"/>
                </a:ext>
              </a:extLst>
            </p:cNvPr>
            <p:cNvSpPr txBox="1"/>
            <p:nvPr/>
          </p:nvSpPr>
          <p:spPr>
            <a:xfrm>
              <a:off x="5889061" y="4080462"/>
              <a:ext cx="2527679" cy="130329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heat transfer coefficient U of the external opaque structural elements of the building shell in contact with the outside air</a:t>
              </a:r>
              <a:r>
                <a:rPr lang="el-GR" altLang="ko-KR" sz="1400" dirty="0">
                  <a:cs typeface="Adobe Devanagari" panose="02040503050201020203" pitchFamily="18" charset="0"/>
                </a:rPr>
                <a:t>.</a:t>
              </a:r>
            </a:p>
            <a:p>
              <a:pPr marL="171450" indent="-171450" algn="just">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heat transfer coefficient U of the external opaque structural elements of the building shell in contact with the ground</a:t>
              </a:r>
              <a:r>
                <a:rPr lang="el-GR" altLang="ko-KR" sz="1400" dirty="0">
                  <a:cs typeface="Adobe Devanagari" panose="02040503050201020203" pitchFamily="18" charset="0"/>
                </a:rPr>
                <a:t>.</a:t>
              </a:r>
            </a:p>
            <a:p>
              <a:pPr marL="171450" indent="-171450" algn="just">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heat transfer coefficient U of the external opaque structural elements of the building shell in contact with unheated</a:t>
              </a:r>
              <a:r>
                <a:rPr lang="el-GR" altLang="ko-KR" sz="1400" dirty="0">
                  <a:cs typeface="Adobe Devanagari" panose="02040503050201020203" pitchFamily="18" charset="0"/>
                </a:rPr>
                <a:t>.</a:t>
              </a:r>
            </a:p>
            <a:p>
              <a:pPr marL="171450" indent="-171450" algn="just">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method of calculating the heat transfer coefficient for each structural element mentioned above,</a:t>
              </a:r>
              <a:endParaRPr lang="el-GR" altLang="ko-KR" sz="1400" dirty="0">
                <a:cs typeface="Adobe Devanagari" panose="02040503050201020203" pitchFamily="18" charset="0"/>
              </a:endParaRPr>
            </a:p>
            <a:p>
              <a:pPr marL="171450" indent="-171450" algn="just">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heat transfer coefficient U of the transparent surfaces (frames) of the building shell,</a:t>
              </a:r>
              <a:endParaRPr lang="el-GR" altLang="ko-KR" sz="1400" dirty="0">
                <a:cs typeface="Adobe Devanagari" panose="02040503050201020203" pitchFamily="18" charset="0"/>
              </a:endParaRPr>
            </a:p>
            <a:p>
              <a:pPr marL="171450" indent="-171450" algn="just">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value of the thermal permeability coefficient of the window (UW) can either be calculated in detail or the certified value obtained by the manufacturer can be obtained,</a:t>
              </a:r>
              <a:endParaRPr lang="el-GR" altLang="ko-KR" sz="1400" dirty="0">
                <a:cs typeface="Adobe Devanagari" panose="02040503050201020203" pitchFamily="18" charset="0"/>
              </a:endParaRPr>
            </a:p>
            <a:p>
              <a:pPr marL="171450" indent="-171450" algn="just">
                <a:lnSpc>
                  <a:spcPct val="150000"/>
                </a:lnSpc>
                <a:buFont typeface="Arial" panose="020B0604020202020204" pitchFamily="34" charset="0"/>
                <a:buChar char="•"/>
              </a:pPr>
              <a:r>
                <a:rPr lang="en-US" altLang="ko-KR" sz="1400" dirty="0">
                  <a:latin typeface="Adobe Devanagari" panose="02040503050201020203" pitchFamily="18" charset="0"/>
                  <a:cs typeface="Adobe Devanagari" panose="02040503050201020203" pitchFamily="18" charset="0"/>
                </a:rPr>
                <a:t>The linear heat transfer coefficient Ψ of all thermal bridges appearing in the building shell.</a:t>
              </a:r>
              <a:endParaRPr lang="ko-KR" altLang="en-US" sz="1400" dirty="0">
                <a:latin typeface="Adobe Devanagari" panose="02040503050201020203" pitchFamily="18" charset="0"/>
                <a:cs typeface="Adobe Devanagari" panose="02040503050201020203" pitchFamily="18" charset="0"/>
              </a:endParaRPr>
            </a:p>
          </p:txBody>
        </p:sp>
        <p:sp>
          <p:nvSpPr>
            <p:cNvPr id="59" name="TextBox 58">
              <a:extLst>
                <a:ext uri="{FF2B5EF4-FFF2-40B4-BE49-F238E27FC236}">
                  <a16:creationId xmlns:a16="http://schemas.microsoft.com/office/drawing/2014/main" id="{950CC8DE-70CC-4D8A-A52D-EE2B7B8C1288}"/>
                </a:ext>
              </a:extLst>
            </p:cNvPr>
            <p:cNvSpPr txBox="1"/>
            <p:nvPr/>
          </p:nvSpPr>
          <p:spPr>
            <a:xfrm>
              <a:off x="5889061" y="3872747"/>
              <a:ext cx="2527679" cy="188361"/>
            </a:xfrm>
            <a:prstGeom prst="rect">
              <a:avLst/>
            </a:prstGeom>
            <a:noFill/>
          </p:spPr>
          <p:txBody>
            <a:bodyPr wrap="square" rtlCol="0">
              <a:spAutoFit/>
            </a:bodyPr>
            <a:lstStyle/>
            <a:p>
              <a:r>
                <a:rPr lang="en-US" altLang="ko-KR" sz="1400" b="1" dirty="0">
                  <a:latin typeface="Adobe Devanagari" panose="02040503050201020203" pitchFamily="18" charset="0"/>
                  <a:cs typeface="Adobe Devanagari" panose="02040503050201020203" pitchFamily="18" charset="0"/>
                </a:rPr>
                <a:t>The data that demonstrate the quality of the construction according to the terms of the Technical Instruction of the Technical Chamber of Greece</a:t>
              </a:r>
              <a:r>
                <a:rPr lang="el-GR" altLang="ko-KR" sz="1400" b="1" dirty="0">
                  <a:cs typeface="Adobe Devanagari" panose="02040503050201020203" pitchFamily="18" charset="0"/>
                </a:rPr>
                <a:t>		</a:t>
              </a:r>
              <a:endParaRPr lang="ko-KR" altLang="en-US" sz="1400" b="1" dirty="0">
                <a:latin typeface="Adobe Devanagari" panose="02040503050201020203" pitchFamily="18" charset="0"/>
                <a:cs typeface="Adobe Devanagari" panose="02040503050201020203" pitchFamily="18" charset="0"/>
              </a:endParaRPr>
            </a:p>
          </p:txBody>
        </p:sp>
      </p:grpSp>
      <p:grpSp>
        <p:nvGrpSpPr>
          <p:cNvPr id="74" name="Group 76">
            <a:extLst>
              <a:ext uri="{FF2B5EF4-FFF2-40B4-BE49-F238E27FC236}">
                <a16:creationId xmlns:a16="http://schemas.microsoft.com/office/drawing/2014/main" id="{E0E70A38-B462-472C-9A72-51BCCE6B39E3}"/>
              </a:ext>
            </a:extLst>
          </p:cNvPr>
          <p:cNvGrpSpPr/>
          <p:nvPr/>
        </p:nvGrpSpPr>
        <p:grpSpPr>
          <a:xfrm>
            <a:off x="10042264" y="5078468"/>
            <a:ext cx="1096211" cy="1445026"/>
            <a:chOff x="5733204" y="4148522"/>
            <a:chExt cx="1306402" cy="1722100"/>
          </a:xfrm>
        </p:grpSpPr>
        <p:grpSp>
          <p:nvGrpSpPr>
            <p:cNvPr id="75" name="Group 77">
              <a:extLst>
                <a:ext uri="{FF2B5EF4-FFF2-40B4-BE49-F238E27FC236}">
                  <a16:creationId xmlns:a16="http://schemas.microsoft.com/office/drawing/2014/main" id="{3CDDF744-7D47-4DE3-A8B2-D02815755343}"/>
                </a:ext>
              </a:extLst>
            </p:cNvPr>
            <p:cNvGrpSpPr/>
            <p:nvPr/>
          </p:nvGrpSpPr>
          <p:grpSpPr>
            <a:xfrm>
              <a:off x="5733204" y="4148522"/>
              <a:ext cx="1306402" cy="1722100"/>
              <a:chOff x="2445111" y="599435"/>
              <a:chExt cx="5312311" cy="7002691"/>
            </a:xfrm>
            <a:solidFill>
              <a:schemeClr val="accent3"/>
            </a:solidFill>
          </p:grpSpPr>
          <p:sp>
            <p:nvSpPr>
              <p:cNvPr id="80" name="Freeform: Shape 82">
                <a:extLst>
                  <a:ext uri="{FF2B5EF4-FFF2-40B4-BE49-F238E27FC236}">
                    <a16:creationId xmlns:a16="http://schemas.microsoft.com/office/drawing/2014/main" id="{DB50EC96-6FEC-45EA-B8E5-5781D3B907B5}"/>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81" name="Freeform: Shape 83">
                <a:extLst>
                  <a:ext uri="{FF2B5EF4-FFF2-40B4-BE49-F238E27FC236}">
                    <a16:creationId xmlns:a16="http://schemas.microsoft.com/office/drawing/2014/main" id="{75291115-1FA0-4281-AEB2-6AA055810DCA}"/>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82" name="Freeform: Shape 84">
                <a:extLst>
                  <a:ext uri="{FF2B5EF4-FFF2-40B4-BE49-F238E27FC236}">
                    <a16:creationId xmlns:a16="http://schemas.microsoft.com/office/drawing/2014/main" id="{F463F455-222B-4374-A0CF-C5BBCFEE5C51}"/>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76" name="Group 78">
              <a:extLst>
                <a:ext uri="{FF2B5EF4-FFF2-40B4-BE49-F238E27FC236}">
                  <a16:creationId xmlns:a16="http://schemas.microsoft.com/office/drawing/2014/main" id="{81330031-8CC8-40A1-A0B2-2E43F66A6456}"/>
                </a:ext>
              </a:extLst>
            </p:cNvPr>
            <p:cNvGrpSpPr/>
            <p:nvPr/>
          </p:nvGrpSpPr>
          <p:grpSpPr>
            <a:xfrm>
              <a:off x="5960899" y="4970731"/>
              <a:ext cx="821311" cy="845919"/>
              <a:chOff x="954383" y="599435"/>
              <a:chExt cx="6803039" cy="7006874"/>
            </a:xfrm>
            <a:solidFill>
              <a:schemeClr val="accent3"/>
            </a:solidFill>
          </p:grpSpPr>
          <p:sp>
            <p:nvSpPr>
              <p:cNvPr id="77" name="Freeform: Shape 79">
                <a:extLst>
                  <a:ext uri="{FF2B5EF4-FFF2-40B4-BE49-F238E27FC236}">
                    <a16:creationId xmlns:a16="http://schemas.microsoft.com/office/drawing/2014/main" id="{EF40A2A3-A600-4D2E-B918-AB1C573C3431}"/>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78" name="Freeform: Shape 80">
                <a:extLst>
                  <a:ext uri="{FF2B5EF4-FFF2-40B4-BE49-F238E27FC236}">
                    <a16:creationId xmlns:a16="http://schemas.microsoft.com/office/drawing/2014/main" id="{87870B57-173A-41BE-BB26-8CC9A8EF6282}"/>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79" name="Freeform: Shape 81">
                <a:extLst>
                  <a:ext uri="{FF2B5EF4-FFF2-40B4-BE49-F238E27FC236}">
                    <a16:creationId xmlns:a16="http://schemas.microsoft.com/office/drawing/2014/main" id="{773E3CFB-BCD7-4D4D-A203-F9BD6E002139}"/>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83" name="Freeform: Shape 85">
            <a:extLst>
              <a:ext uri="{FF2B5EF4-FFF2-40B4-BE49-F238E27FC236}">
                <a16:creationId xmlns:a16="http://schemas.microsoft.com/office/drawing/2014/main" id="{01C5B892-7045-477E-B4CC-3600EB19AB5F}"/>
              </a:ext>
            </a:extLst>
          </p:cNvPr>
          <p:cNvSpPr/>
          <p:nvPr/>
        </p:nvSpPr>
        <p:spPr>
          <a:xfrm>
            <a:off x="9328939" y="525600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84" name="Freeform: Shape 86">
            <a:extLst>
              <a:ext uri="{FF2B5EF4-FFF2-40B4-BE49-F238E27FC236}">
                <a16:creationId xmlns:a16="http://schemas.microsoft.com/office/drawing/2014/main" id="{C2C59A56-0B14-4844-A67A-6EAC4EB2FC1F}"/>
              </a:ext>
            </a:extLst>
          </p:cNvPr>
          <p:cNvSpPr/>
          <p:nvPr/>
        </p:nvSpPr>
        <p:spPr>
          <a:xfrm>
            <a:off x="8939681" y="551595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85" name="Freeform: Shape 87">
            <a:extLst>
              <a:ext uri="{FF2B5EF4-FFF2-40B4-BE49-F238E27FC236}">
                <a16:creationId xmlns:a16="http://schemas.microsoft.com/office/drawing/2014/main" id="{AE77951E-23AD-47A1-85AB-70E7A8EBF029}"/>
              </a:ext>
            </a:extLst>
          </p:cNvPr>
          <p:cNvSpPr/>
          <p:nvPr/>
        </p:nvSpPr>
        <p:spPr>
          <a:xfrm>
            <a:off x="8182177" y="546868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86" name="Freeform: Shape 88">
            <a:extLst>
              <a:ext uri="{FF2B5EF4-FFF2-40B4-BE49-F238E27FC236}">
                <a16:creationId xmlns:a16="http://schemas.microsoft.com/office/drawing/2014/main" id="{37155A56-2697-45A5-A57C-4BCE1359A48C}"/>
              </a:ext>
            </a:extLst>
          </p:cNvPr>
          <p:cNvSpPr/>
          <p:nvPr/>
        </p:nvSpPr>
        <p:spPr>
          <a:xfrm>
            <a:off x="8612131" y="547656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87" name="Freeform: Shape 89">
            <a:extLst>
              <a:ext uri="{FF2B5EF4-FFF2-40B4-BE49-F238E27FC236}">
                <a16:creationId xmlns:a16="http://schemas.microsoft.com/office/drawing/2014/main" id="{3A984675-6299-44E6-853C-561978FFED90}"/>
              </a:ext>
            </a:extLst>
          </p:cNvPr>
          <p:cNvSpPr/>
          <p:nvPr/>
        </p:nvSpPr>
        <p:spPr>
          <a:xfrm>
            <a:off x="7820482" y="537416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88" name="Freeform: Shape 91">
            <a:extLst>
              <a:ext uri="{FF2B5EF4-FFF2-40B4-BE49-F238E27FC236}">
                <a16:creationId xmlns:a16="http://schemas.microsoft.com/office/drawing/2014/main" id="{35F6532D-9C6E-4420-93A7-6FE0D9F12C2F}"/>
              </a:ext>
            </a:extLst>
          </p:cNvPr>
          <p:cNvSpPr/>
          <p:nvPr/>
        </p:nvSpPr>
        <p:spPr>
          <a:xfrm>
            <a:off x="9655972" y="574439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89" name="Freeform: Shape 92">
            <a:extLst>
              <a:ext uri="{FF2B5EF4-FFF2-40B4-BE49-F238E27FC236}">
                <a16:creationId xmlns:a16="http://schemas.microsoft.com/office/drawing/2014/main" id="{02200498-3778-489F-804E-4B811C43C04A}"/>
              </a:ext>
            </a:extLst>
          </p:cNvPr>
          <p:cNvSpPr/>
          <p:nvPr/>
        </p:nvSpPr>
        <p:spPr>
          <a:xfrm>
            <a:off x="6409278" y="529473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90" name="Freeform: Shape 93">
            <a:extLst>
              <a:ext uri="{FF2B5EF4-FFF2-40B4-BE49-F238E27FC236}">
                <a16:creationId xmlns:a16="http://schemas.microsoft.com/office/drawing/2014/main" id="{4671C516-7E2B-453A-8E3A-A5D2E0DBAD4C}"/>
              </a:ext>
            </a:extLst>
          </p:cNvPr>
          <p:cNvSpPr/>
          <p:nvPr/>
        </p:nvSpPr>
        <p:spPr>
          <a:xfrm rot="16200000">
            <a:off x="1915402" y="6164801"/>
            <a:ext cx="565444"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Arrow: Bent 94">
            <a:extLst>
              <a:ext uri="{FF2B5EF4-FFF2-40B4-BE49-F238E27FC236}">
                <a16:creationId xmlns:a16="http://schemas.microsoft.com/office/drawing/2014/main" id="{6A59E260-165C-4C91-8298-68414B50C056}"/>
              </a:ext>
            </a:extLst>
          </p:cNvPr>
          <p:cNvSpPr/>
          <p:nvPr/>
        </p:nvSpPr>
        <p:spPr>
          <a:xfrm flipH="1" flipV="1">
            <a:off x="2444470" y="598270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92" name="Group 95">
            <a:extLst>
              <a:ext uri="{FF2B5EF4-FFF2-40B4-BE49-F238E27FC236}">
                <a16:creationId xmlns:a16="http://schemas.microsoft.com/office/drawing/2014/main" id="{1A872FAA-6609-4C0B-9BCE-923C2CA3E32E}"/>
              </a:ext>
            </a:extLst>
          </p:cNvPr>
          <p:cNvGrpSpPr/>
          <p:nvPr/>
        </p:nvGrpSpPr>
        <p:grpSpPr>
          <a:xfrm>
            <a:off x="4852327" y="5976451"/>
            <a:ext cx="1511367" cy="490966"/>
            <a:chOff x="2751274" y="4321303"/>
            <a:chExt cx="1511367" cy="490966"/>
          </a:xfrm>
        </p:grpSpPr>
        <p:sp>
          <p:nvSpPr>
            <p:cNvPr id="93" name="Freeform: Shape 96">
              <a:extLst>
                <a:ext uri="{FF2B5EF4-FFF2-40B4-BE49-F238E27FC236}">
                  <a16:creationId xmlns:a16="http://schemas.microsoft.com/office/drawing/2014/main" id="{23073AFF-0CD9-48F7-8783-3F6CE10988F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94" name="Freeform: Shape 97">
              <a:extLst>
                <a:ext uri="{FF2B5EF4-FFF2-40B4-BE49-F238E27FC236}">
                  <a16:creationId xmlns:a16="http://schemas.microsoft.com/office/drawing/2014/main" id="{B440C212-721A-4405-B2EA-E4D9F67FB3C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95" name="Freeform: Shape 98">
              <a:extLst>
                <a:ext uri="{FF2B5EF4-FFF2-40B4-BE49-F238E27FC236}">
                  <a16:creationId xmlns:a16="http://schemas.microsoft.com/office/drawing/2014/main" id="{0BE46714-3B50-4BE3-A1AE-704C4837DF5B}"/>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96" name="Freeform: Shape 99">
              <a:extLst>
                <a:ext uri="{FF2B5EF4-FFF2-40B4-BE49-F238E27FC236}">
                  <a16:creationId xmlns:a16="http://schemas.microsoft.com/office/drawing/2014/main" id="{91257060-7E87-4E60-937B-B3FA41DC5F9F}"/>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sp>
        <p:nvSpPr>
          <p:cNvPr id="97" name="Freeform: Shape 176">
            <a:extLst>
              <a:ext uri="{FF2B5EF4-FFF2-40B4-BE49-F238E27FC236}">
                <a16:creationId xmlns:a16="http://schemas.microsoft.com/office/drawing/2014/main" id="{4F4E2175-E327-4E5D-9B30-AEB2FBDB0D72}"/>
              </a:ext>
            </a:extLst>
          </p:cNvPr>
          <p:cNvSpPr/>
          <p:nvPr/>
        </p:nvSpPr>
        <p:spPr>
          <a:xfrm flipH="1">
            <a:off x="10729232" y="1891883"/>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grpSp>
        <p:nvGrpSpPr>
          <p:cNvPr id="98" name="Group 177">
            <a:extLst>
              <a:ext uri="{FF2B5EF4-FFF2-40B4-BE49-F238E27FC236}">
                <a16:creationId xmlns:a16="http://schemas.microsoft.com/office/drawing/2014/main" id="{EC6574E2-1A28-4C48-A4DA-8A7B52FDCBF5}"/>
              </a:ext>
            </a:extLst>
          </p:cNvPr>
          <p:cNvGrpSpPr/>
          <p:nvPr/>
        </p:nvGrpSpPr>
        <p:grpSpPr>
          <a:xfrm>
            <a:off x="10295770" y="3257364"/>
            <a:ext cx="1832724" cy="1832724"/>
            <a:chOff x="4547049" y="1897856"/>
            <a:chExt cx="3071634" cy="3071634"/>
          </a:xfrm>
          <a:effectLst/>
        </p:grpSpPr>
        <p:sp>
          <p:nvSpPr>
            <p:cNvPr id="99" name="Freeform: Shape 178">
              <a:extLst>
                <a:ext uri="{FF2B5EF4-FFF2-40B4-BE49-F238E27FC236}">
                  <a16:creationId xmlns:a16="http://schemas.microsoft.com/office/drawing/2014/main" id="{89D47C21-B363-494E-B513-A1B89120295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100" name="Freeform: Shape 179">
              <a:extLst>
                <a:ext uri="{FF2B5EF4-FFF2-40B4-BE49-F238E27FC236}">
                  <a16:creationId xmlns:a16="http://schemas.microsoft.com/office/drawing/2014/main" id="{26364EF8-A845-40DA-B558-024A6CB9DE77}"/>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pic>
        <p:nvPicPr>
          <p:cNvPr id="36" name="Εικόνα 35">
            <a:extLst>
              <a:ext uri="{FF2B5EF4-FFF2-40B4-BE49-F238E27FC236}">
                <a16:creationId xmlns:a16="http://schemas.microsoft.com/office/drawing/2014/main" id="{C90B9937-8950-41AC-886F-EEC3BA569F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1701" y="2693"/>
            <a:ext cx="2929569" cy="996178"/>
          </a:xfrm>
          <a:prstGeom prst="rect">
            <a:avLst/>
          </a:prstGeom>
          <a:noFill/>
        </p:spPr>
      </p:pic>
      <p:sp>
        <p:nvSpPr>
          <p:cNvPr id="37" name="Text Placeholder 61">
            <a:extLst>
              <a:ext uri="{FF2B5EF4-FFF2-40B4-BE49-F238E27FC236}">
                <a16:creationId xmlns:a16="http://schemas.microsoft.com/office/drawing/2014/main" id="{14A6B0B8-404C-440A-987D-F4A497BBFE6F}"/>
              </a:ext>
            </a:extLst>
          </p:cNvPr>
          <p:cNvSpPr txBox="1">
            <a:spLocks/>
          </p:cNvSpPr>
          <p:nvPr/>
        </p:nvSpPr>
        <p:spPr>
          <a:xfrm>
            <a:off x="846922" y="225918"/>
            <a:ext cx="7331628"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accent2"/>
                </a:solidFill>
              </a:rPr>
              <a:t>Energy Status Assessment Methods </a:t>
            </a:r>
            <a:r>
              <a:rPr lang="el-GR" sz="3000" dirty="0">
                <a:solidFill>
                  <a:schemeClr val="accent2"/>
                </a:solidFill>
              </a:rPr>
              <a:t>(</a:t>
            </a:r>
            <a:r>
              <a:rPr lang="en-US" sz="3000" dirty="0">
                <a:solidFill>
                  <a:schemeClr val="accent2"/>
                </a:solidFill>
              </a:rPr>
              <a:t>3</a:t>
            </a:r>
            <a:r>
              <a:rPr lang="el-GR" sz="3000" dirty="0">
                <a:solidFill>
                  <a:schemeClr val="accent2"/>
                </a:solidFill>
              </a:rPr>
              <a:t>)</a:t>
            </a:r>
            <a:endParaRPr lang="en-US" sz="3000" dirty="0">
              <a:solidFill>
                <a:schemeClr val="accent2"/>
              </a:solidFill>
            </a:endParaRPr>
          </a:p>
        </p:txBody>
      </p:sp>
    </p:spTree>
    <p:extLst>
      <p:ext uri="{BB962C8B-B14F-4D97-AF65-F5344CB8AC3E}">
        <p14:creationId xmlns:p14="http://schemas.microsoft.com/office/powerpoint/2010/main" val="391201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2E39E4-2F84-4A0D-8184-664E924CF1A9}"/>
              </a:ext>
            </a:extLst>
          </p:cNvPr>
          <p:cNvGrpSpPr/>
          <p:nvPr/>
        </p:nvGrpSpPr>
        <p:grpSpPr>
          <a:xfrm>
            <a:off x="1725001" y="2424875"/>
            <a:ext cx="6290902" cy="794533"/>
            <a:chOff x="6579966" y="1989807"/>
            <a:chExt cx="2042543" cy="794533"/>
          </a:xfrm>
        </p:grpSpPr>
        <p:sp>
          <p:nvSpPr>
            <p:cNvPr id="9" name="TextBox 8">
              <a:extLst>
                <a:ext uri="{FF2B5EF4-FFF2-40B4-BE49-F238E27FC236}">
                  <a16:creationId xmlns:a16="http://schemas.microsoft.com/office/drawing/2014/main" id="{22A70CA7-D1C8-42F1-BF21-0C6453EF6172}"/>
                </a:ext>
              </a:extLst>
            </p:cNvPr>
            <p:cNvSpPr txBox="1"/>
            <p:nvPr/>
          </p:nvSpPr>
          <p:spPr>
            <a:xfrm>
              <a:off x="6584513" y="2291897"/>
              <a:ext cx="2037996" cy="492443"/>
            </a:xfrm>
            <a:prstGeom prst="rect">
              <a:avLst/>
            </a:prstGeom>
            <a:noFill/>
          </p:spPr>
          <p:txBody>
            <a:bodyPr wrap="square" rtlCol="0">
              <a:spAutoFit/>
            </a:bodyPr>
            <a:lstStyle/>
            <a:p>
              <a:pPr marL="171450" indent="-171450">
                <a:buFont typeface="Arial" panose="020B0604020202020204" pitchFamily="34" charset="0"/>
                <a:buChar char="•"/>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Shading factors from the surrounding area, resulting from either natural or man-made obstacles,</a:t>
              </a:r>
              <a:endParaRPr lang="el-GR" altLang="ko-KR" sz="1300" dirty="0">
                <a:solidFill>
                  <a:schemeClr val="tx1">
                    <a:lumMod val="75000"/>
                    <a:lumOff val="25000"/>
                  </a:schemeClr>
                </a:solidFill>
                <a:cs typeface="Adobe Devanagari" panose="02040503050201020203" pitchFamily="18" charset="0"/>
              </a:endParaRPr>
            </a:p>
            <a:p>
              <a:pPr marL="171450" indent="-171450">
                <a:buFont typeface="Arial" panose="020B0604020202020204" pitchFamily="34" charset="0"/>
                <a:buChar char="•"/>
              </a:pP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Shading factors due to external additional shades (e.g. </a:t>
              </a:r>
              <a:r>
                <a:rPr lang="en-US" altLang="ko-KR" sz="1300" dirty="0" err="1">
                  <a:solidFill>
                    <a:schemeClr val="tx1">
                      <a:lumMod val="75000"/>
                      <a:lumOff val="25000"/>
                    </a:schemeClr>
                  </a:solidFill>
                  <a:latin typeface="Adobe Devanagari" panose="02040503050201020203" pitchFamily="18" charset="0"/>
                  <a:cs typeface="Adobe Devanagari" panose="02040503050201020203" pitchFamily="18" charset="0"/>
                </a:rPr>
                <a:t>arbour</a:t>
              </a: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a:t>
              </a:r>
              <a:endParaRPr lang="el-GR" altLang="ko-KR" sz="1300" dirty="0">
                <a:solidFill>
                  <a:schemeClr val="tx1">
                    <a:lumMod val="75000"/>
                    <a:lumOff val="25000"/>
                  </a:schemeClr>
                </a:solidFill>
                <a:cs typeface="Adobe Devanagari" panose="02040503050201020203" pitchFamily="18" charset="0"/>
              </a:endParaRPr>
            </a:p>
          </p:txBody>
        </p:sp>
        <p:sp>
          <p:nvSpPr>
            <p:cNvPr id="10" name="TextBox 9">
              <a:extLst>
                <a:ext uri="{FF2B5EF4-FFF2-40B4-BE49-F238E27FC236}">
                  <a16:creationId xmlns:a16="http://schemas.microsoft.com/office/drawing/2014/main" id="{0631F333-7284-4153-8FF1-645E05169299}"/>
                </a:ext>
              </a:extLst>
            </p:cNvPr>
            <p:cNvSpPr txBox="1"/>
            <p:nvPr/>
          </p:nvSpPr>
          <p:spPr>
            <a:xfrm>
              <a:off x="6579966" y="1989807"/>
              <a:ext cx="2037995" cy="292388"/>
            </a:xfrm>
            <a:prstGeom prst="rect">
              <a:avLst/>
            </a:prstGeom>
            <a:noFill/>
          </p:spPr>
          <p:txBody>
            <a:bodyPr wrap="square" rtlCol="0">
              <a:spAutoFit/>
            </a:bodyPr>
            <a:lstStyle/>
            <a:p>
              <a:r>
                <a:rPr lang="en-US" altLang="ko-KR" sz="1300" b="1" dirty="0">
                  <a:solidFill>
                    <a:schemeClr val="tx1">
                      <a:lumMod val="75000"/>
                      <a:lumOff val="25000"/>
                    </a:schemeClr>
                  </a:solidFill>
                  <a:latin typeface="Adobe Devanagari" panose="02040503050201020203" pitchFamily="18" charset="0"/>
                  <a:cs typeface="Adobe Devanagari" panose="02040503050201020203" pitchFamily="18" charset="0"/>
                </a:rPr>
                <a:t>Shading factors of a surface are:</a:t>
              </a:r>
              <a:endParaRPr lang="ko-KR" altLang="en-US" sz="1300" b="1"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sp>
        <p:nvSpPr>
          <p:cNvPr id="13" name="TextBox 12">
            <a:extLst>
              <a:ext uri="{FF2B5EF4-FFF2-40B4-BE49-F238E27FC236}">
                <a16:creationId xmlns:a16="http://schemas.microsoft.com/office/drawing/2014/main" id="{F470A9C7-E89A-41EB-9D4C-E1567C843DDD}"/>
              </a:ext>
            </a:extLst>
          </p:cNvPr>
          <p:cNvSpPr txBox="1"/>
          <p:nvPr/>
        </p:nvSpPr>
        <p:spPr>
          <a:xfrm>
            <a:off x="1676677" y="5261927"/>
            <a:ext cx="6334191" cy="892552"/>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A cooling system is anything that produces, distributes and dissipates cooling energy in the building under inspection. Everything to do with the cooling system must be recorded and calculated: the energy efficiency index of the refrigeration unit, the type of fuel, the operating hours of the system for each season and the electrical assistance systems if any.</a:t>
            </a:r>
          </a:p>
        </p:txBody>
      </p:sp>
      <p:sp>
        <p:nvSpPr>
          <p:cNvPr id="15" name="Rectangle 14">
            <a:extLst>
              <a:ext uri="{FF2B5EF4-FFF2-40B4-BE49-F238E27FC236}">
                <a16:creationId xmlns:a16="http://schemas.microsoft.com/office/drawing/2014/main" id="{684CBA0F-1BEA-4BD5-8E2F-7EC3DE053245}"/>
              </a:ext>
            </a:extLst>
          </p:cNvPr>
          <p:cNvSpPr/>
          <p:nvPr/>
        </p:nvSpPr>
        <p:spPr>
          <a:xfrm>
            <a:off x="737252" y="1510637"/>
            <a:ext cx="810150" cy="810150"/>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07C534DF-26EC-46B6-8D11-9740E6C86AF5}"/>
              </a:ext>
            </a:extLst>
          </p:cNvPr>
          <p:cNvSpPr>
            <a:spLocks/>
          </p:cNvSpPr>
          <p:nvPr/>
        </p:nvSpPr>
        <p:spPr>
          <a:xfrm>
            <a:off x="780203" y="4312040"/>
            <a:ext cx="724247" cy="724247"/>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Freeform: Shape 16">
            <a:extLst>
              <a:ext uri="{FF2B5EF4-FFF2-40B4-BE49-F238E27FC236}">
                <a16:creationId xmlns:a16="http://schemas.microsoft.com/office/drawing/2014/main" id="{087FDF56-8939-4B0A-8E2A-D45264C06412}"/>
              </a:ext>
            </a:extLst>
          </p:cNvPr>
          <p:cNvSpPr/>
          <p:nvPr/>
        </p:nvSpPr>
        <p:spPr>
          <a:xfrm>
            <a:off x="635491" y="2915635"/>
            <a:ext cx="911911" cy="801556"/>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sp>
        <p:nvSpPr>
          <p:cNvPr id="18" name="TextBox 17">
            <a:extLst>
              <a:ext uri="{FF2B5EF4-FFF2-40B4-BE49-F238E27FC236}">
                <a16:creationId xmlns:a16="http://schemas.microsoft.com/office/drawing/2014/main" id="{1A30D322-7231-4E14-92A9-47F0827F4D3E}"/>
              </a:ext>
            </a:extLst>
          </p:cNvPr>
          <p:cNvSpPr txBox="1"/>
          <p:nvPr/>
        </p:nvSpPr>
        <p:spPr>
          <a:xfrm>
            <a:off x="1740392" y="1145019"/>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Determination of Shading Factors</a:t>
            </a:r>
            <a:endParaRPr lang="ko-KR" altLang="en-US" b="1" dirty="0">
              <a:solidFill>
                <a:schemeClr val="accent4"/>
              </a:solidFill>
              <a:cs typeface="Arial" pitchFamily="34" charset="0"/>
            </a:endParaRPr>
          </a:p>
        </p:txBody>
      </p:sp>
      <p:sp>
        <p:nvSpPr>
          <p:cNvPr id="19" name="TextBox 18">
            <a:extLst>
              <a:ext uri="{FF2B5EF4-FFF2-40B4-BE49-F238E27FC236}">
                <a16:creationId xmlns:a16="http://schemas.microsoft.com/office/drawing/2014/main" id="{E7A6308E-0FA4-4946-9E08-73FFD73C51C0}"/>
              </a:ext>
            </a:extLst>
          </p:cNvPr>
          <p:cNvSpPr txBox="1"/>
          <p:nvPr/>
        </p:nvSpPr>
        <p:spPr>
          <a:xfrm>
            <a:off x="1676677" y="1553640"/>
            <a:ext cx="6339225" cy="892552"/>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Another factor influencing the energy efficiency of a building is the shading system and in general the shading of the building. The shading to which the building surfaces are subjected and the effects of these shading on the energy efficiency of the building are calculated through the seasonal shading coefficients.</a:t>
            </a:r>
          </a:p>
        </p:txBody>
      </p:sp>
      <p:grpSp>
        <p:nvGrpSpPr>
          <p:cNvPr id="20" name="Group 19">
            <a:extLst>
              <a:ext uri="{FF2B5EF4-FFF2-40B4-BE49-F238E27FC236}">
                <a16:creationId xmlns:a16="http://schemas.microsoft.com/office/drawing/2014/main" id="{CCFAA6AB-BE34-4865-9402-3F2750A38A3C}"/>
              </a:ext>
            </a:extLst>
          </p:cNvPr>
          <p:cNvGrpSpPr/>
          <p:nvPr/>
        </p:nvGrpSpPr>
        <p:grpSpPr>
          <a:xfrm>
            <a:off x="8126759" y="1136438"/>
            <a:ext cx="3821199" cy="1556231"/>
            <a:chOff x="2751274" y="4274125"/>
            <a:chExt cx="1502839" cy="538144"/>
          </a:xfrm>
        </p:grpSpPr>
        <p:sp>
          <p:nvSpPr>
            <p:cNvPr id="21" name="Freeform: Shape 20">
              <a:extLst>
                <a:ext uri="{FF2B5EF4-FFF2-40B4-BE49-F238E27FC236}">
                  <a16:creationId xmlns:a16="http://schemas.microsoft.com/office/drawing/2014/main" id="{D69B4954-CAF7-44D5-A64E-CA73D2DCB34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5912EE-7362-4AAF-A5CC-C09E62AEA100}"/>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DE0841D-B5F1-46AB-A8CD-9AB5786680A2}"/>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C821B1F-0ABE-448B-A119-985E98839051}"/>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B1930E9E-A439-4911-83C2-F86F447DCFEC}"/>
              </a:ext>
            </a:extLst>
          </p:cNvPr>
          <p:cNvSpPr txBox="1"/>
          <p:nvPr/>
        </p:nvSpPr>
        <p:spPr>
          <a:xfrm>
            <a:off x="1725001" y="3283693"/>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Recording of Heating Installations</a:t>
            </a:r>
            <a:endParaRPr lang="ko-KR" altLang="en-US" b="1" dirty="0">
              <a:solidFill>
                <a:schemeClr val="accent4"/>
              </a:solidFill>
              <a:cs typeface="Arial" pitchFamily="34" charset="0"/>
            </a:endParaRPr>
          </a:p>
        </p:txBody>
      </p:sp>
      <p:sp>
        <p:nvSpPr>
          <p:cNvPr id="26" name="TextBox 25">
            <a:extLst>
              <a:ext uri="{FF2B5EF4-FFF2-40B4-BE49-F238E27FC236}">
                <a16:creationId xmlns:a16="http://schemas.microsoft.com/office/drawing/2014/main" id="{1A352330-CBC8-43A0-B0FE-18FE5A1F360B}"/>
              </a:ext>
            </a:extLst>
          </p:cNvPr>
          <p:cNvSpPr txBox="1"/>
          <p:nvPr/>
        </p:nvSpPr>
        <p:spPr>
          <a:xfrm>
            <a:off x="1676677" y="3625749"/>
            <a:ext cx="6359333" cy="1092607"/>
          </a:xfrm>
          <a:prstGeom prst="rect">
            <a:avLst/>
          </a:prstGeom>
          <a:noFill/>
        </p:spPr>
        <p:txBody>
          <a:bodyPr wrap="square" rtlCol="0">
            <a:spAutoFit/>
          </a:bodyPr>
          <a:lstStyle/>
          <a:p>
            <a:pPr algn="just"/>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Heating system is anything that produces, distributes and dissipates thermal energy in the building under inspection. The contribution of the heating system to the energy efficiency of the building is calculated by taking into account the coefficient of thermal efficiency of the existing unit (</a:t>
            </a:r>
            <a:r>
              <a:rPr lang="en-US" altLang="ko-KR" sz="1300" dirty="0" err="1">
                <a:solidFill>
                  <a:schemeClr val="tx1">
                    <a:lumMod val="75000"/>
                    <a:lumOff val="25000"/>
                  </a:schemeClr>
                </a:solidFill>
                <a:latin typeface="Adobe Devanagari" panose="02040503050201020203" pitchFamily="18" charset="0"/>
                <a:cs typeface="Adobe Devanagari" panose="02040503050201020203" pitchFamily="18" charset="0"/>
              </a:rPr>
              <a:t>eg</a:t>
            </a: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 boiler), the type of fuel consumption, the operating hours of the system for each season and the electrical assistance systems if any ( </a:t>
            </a:r>
            <a:r>
              <a:rPr lang="en-US" altLang="ko-KR" sz="1300" dirty="0" err="1">
                <a:solidFill>
                  <a:schemeClr val="tx1">
                    <a:lumMod val="75000"/>
                    <a:lumOff val="25000"/>
                  </a:schemeClr>
                </a:solidFill>
                <a:latin typeface="Adobe Devanagari" panose="02040503050201020203" pitchFamily="18" charset="0"/>
                <a:cs typeface="Adobe Devanagari" panose="02040503050201020203" pitchFamily="18" charset="0"/>
              </a:rPr>
              <a:t>eg</a:t>
            </a:r>
            <a:r>
              <a:rPr lang="en-US" altLang="ko-KR" sz="1300" dirty="0">
                <a:solidFill>
                  <a:schemeClr val="tx1">
                    <a:lumMod val="75000"/>
                    <a:lumOff val="25000"/>
                  </a:schemeClr>
                </a:solidFill>
                <a:latin typeface="Adobe Devanagari" panose="02040503050201020203" pitchFamily="18" charset="0"/>
                <a:cs typeface="Adobe Devanagari" panose="02040503050201020203" pitchFamily="18" charset="0"/>
              </a:rPr>
              <a:t> pump).</a:t>
            </a:r>
          </a:p>
        </p:txBody>
      </p:sp>
      <p:sp>
        <p:nvSpPr>
          <p:cNvPr id="27" name="TextBox 26">
            <a:extLst>
              <a:ext uri="{FF2B5EF4-FFF2-40B4-BE49-F238E27FC236}">
                <a16:creationId xmlns:a16="http://schemas.microsoft.com/office/drawing/2014/main" id="{2CBC5AD2-9514-4AE2-9A08-A5C92489E0E8}"/>
              </a:ext>
            </a:extLst>
          </p:cNvPr>
          <p:cNvSpPr txBox="1"/>
          <p:nvPr/>
        </p:nvSpPr>
        <p:spPr>
          <a:xfrm>
            <a:off x="1725001" y="4851642"/>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Recording Cooling Installations</a:t>
            </a:r>
            <a:endParaRPr lang="ko-KR" altLang="en-US" b="1" dirty="0">
              <a:solidFill>
                <a:schemeClr val="accent4"/>
              </a:solidFill>
              <a:cs typeface="Arial" pitchFamily="34" charset="0"/>
            </a:endParaRPr>
          </a:p>
        </p:txBody>
      </p:sp>
      <p:grpSp>
        <p:nvGrpSpPr>
          <p:cNvPr id="28" name="Group 286">
            <a:extLst>
              <a:ext uri="{FF2B5EF4-FFF2-40B4-BE49-F238E27FC236}">
                <a16:creationId xmlns:a16="http://schemas.microsoft.com/office/drawing/2014/main" id="{19353F7D-92BF-4765-897C-3C4195FBFE86}"/>
              </a:ext>
            </a:extLst>
          </p:cNvPr>
          <p:cNvGrpSpPr/>
          <p:nvPr/>
        </p:nvGrpSpPr>
        <p:grpSpPr>
          <a:xfrm>
            <a:off x="9178885" y="4732344"/>
            <a:ext cx="2036454" cy="1463807"/>
            <a:chOff x="4402904" y="822061"/>
            <a:chExt cx="3952766" cy="2841256"/>
          </a:xfrm>
        </p:grpSpPr>
        <p:grpSp>
          <p:nvGrpSpPr>
            <p:cNvPr id="29" name="Group 277">
              <a:extLst>
                <a:ext uri="{FF2B5EF4-FFF2-40B4-BE49-F238E27FC236}">
                  <a16:creationId xmlns:a16="http://schemas.microsoft.com/office/drawing/2014/main" id="{0AADC2D4-A1C5-4BC6-B027-9F465C287D77}"/>
                </a:ext>
              </a:extLst>
            </p:cNvPr>
            <p:cNvGrpSpPr/>
            <p:nvPr/>
          </p:nvGrpSpPr>
          <p:grpSpPr>
            <a:xfrm>
              <a:off x="4960005" y="1133489"/>
              <a:ext cx="2218401" cy="2218401"/>
              <a:chOff x="4547049" y="1897856"/>
              <a:chExt cx="3071634" cy="3071634"/>
            </a:xfrm>
            <a:effectLst/>
          </p:grpSpPr>
          <p:sp>
            <p:nvSpPr>
              <p:cNvPr id="36" name="Freeform: Shape 278">
                <a:extLst>
                  <a:ext uri="{FF2B5EF4-FFF2-40B4-BE49-F238E27FC236}">
                    <a16:creationId xmlns:a16="http://schemas.microsoft.com/office/drawing/2014/main" id="{4CA0C322-A648-4F4C-BCA9-2C23CF388F85}"/>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37" name="Freeform: Shape 279">
                <a:extLst>
                  <a:ext uri="{FF2B5EF4-FFF2-40B4-BE49-F238E27FC236}">
                    <a16:creationId xmlns:a16="http://schemas.microsoft.com/office/drawing/2014/main" id="{C493298D-7161-4D2B-941B-3A63D3D7D6F3}"/>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30" name="Freeform: Shape 280">
              <a:extLst>
                <a:ext uri="{FF2B5EF4-FFF2-40B4-BE49-F238E27FC236}">
                  <a16:creationId xmlns:a16="http://schemas.microsoft.com/office/drawing/2014/main" id="{F0B9C7B5-618F-4287-B6C1-8CD956B78BDF}"/>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Block Arc 281">
              <a:extLst>
                <a:ext uri="{FF2B5EF4-FFF2-40B4-BE49-F238E27FC236}">
                  <a16:creationId xmlns:a16="http://schemas.microsoft.com/office/drawing/2014/main" id="{1E06D428-0DE5-4F4F-BB70-85AAB0010FE2}"/>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aphic 30">
              <a:extLst>
                <a:ext uri="{FF2B5EF4-FFF2-40B4-BE49-F238E27FC236}">
                  <a16:creationId xmlns:a16="http://schemas.microsoft.com/office/drawing/2014/main" id="{93FEA845-8948-4276-8AE6-4EEF8C37205F}"/>
                </a:ext>
              </a:extLst>
            </p:cNvPr>
            <p:cNvGrpSpPr/>
            <p:nvPr/>
          </p:nvGrpSpPr>
          <p:grpSpPr>
            <a:xfrm rot="1052635">
              <a:off x="7017236" y="1488581"/>
              <a:ext cx="1338434" cy="1227345"/>
              <a:chOff x="5655092" y="376887"/>
              <a:chExt cx="4490688" cy="4117968"/>
            </a:xfrm>
            <a:solidFill>
              <a:schemeClr val="accent1"/>
            </a:solidFill>
          </p:grpSpPr>
          <p:sp>
            <p:nvSpPr>
              <p:cNvPr id="33" name="Freeform: Shape 283">
                <a:extLst>
                  <a:ext uri="{FF2B5EF4-FFF2-40B4-BE49-F238E27FC236}">
                    <a16:creationId xmlns:a16="http://schemas.microsoft.com/office/drawing/2014/main" id="{FCBFF1B9-1100-490C-9546-E47C34B94AD8}"/>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34" name="Freeform: Shape 284">
                <a:extLst>
                  <a:ext uri="{FF2B5EF4-FFF2-40B4-BE49-F238E27FC236}">
                    <a16:creationId xmlns:a16="http://schemas.microsoft.com/office/drawing/2014/main" id="{7C775955-D5E3-4436-904D-D0F0EDD9971F}"/>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35" name="Freeform: Shape 285">
                <a:extLst>
                  <a:ext uri="{FF2B5EF4-FFF2-40B4-BE49-F238E27FC236}">
                    <a16:creationId xmlns:a16="http://schemas.microsoft.com/office/drawing/2014/main" id="{190CB364-68BC-43D7-BA00-95D297F12063}"/>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pic>
        <p:nvPicPr>
          <p:cNvPr id="38" name="Εικόνα 37">
            <a:extLst>
              <a:ext uri="{FF2B5EF4-FFF2-40B4-BE49-F238E27FC236}">
                <a16:creationId xmlns:a16="http://schemas.microsoft.com/office/drawing/2014/main" id="{52550F72-4147-430B-86AF-85A2FE51EB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1701" y="2692"/>
            <a:ext cx="2929569" cy="1093427"/>
          </a:xfrm>
          <a:prstGeom prst="rect">
            <a:avLst/>
          </a:prstGeom>
          <a:noFill/>
        </p:spPr>
      </p:pic>
      <p:sp>
        <p:nvSpPr>
          <p:cNvPr id="39" name="Text Placeholder 61">
            <a:extLst>
              <a:ext uri="{FF2B5EF4-FFF2-40B4-BE49-F238E27FC236}">
                <a16:creationId xmlns:a16="http://schemas.microsoft.com/office/drawing/2014/main" id="{9D5F87BB-8C5B-45B5-948F-7FF2E3E6D782}"/>
              </a:ext>
            </a:extLst>
          </p:cNvPr>
          <p:cNvSpPr txBox="1">
            <a:spLocks/>
          </p:cNvSpPr>
          <p:nvPr/>
        </p:nvSpPr>
        <p:spPr>
          <a:xfrm>
            <a:off x="635491" y="276862"/>
            <a:ext cx="7331628"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2"/>
                </a:solidFill>
              </a:rPr>
              <a:t>Energy Status Assessment Methods </a:t>
            </a:r>
            <a:r>
              <a:rPr lang="el-GR" sz="3200" dirty="0">
                <a:solidFill>
                  <a:schemeClr val="accent2"/>
                </a:solidFill>
              </a:rPr>
              <a:t>(</a:t>
            </a:r>
            <a:r>
              <a:rPr lang="en-US" sz="3200" dirty="0">
                <a:solidFill>
                  <a:schemeClr val="accent2"/>
                </a:solidFill>
              </a:rPr>
              <a:t>4</a:t>
            </a:r>
            <a:r>
              <a:rPr lang="el-GR" sz="3200" dirty="0">
                <a:solidFill>
                  <a:schemeClr val="accent2"/>
                </a:solidFill>
              </a:rPr>
              <a:t>)</a:t>
            </a:r>
            <a:endParaRPr lang="en-US" sz="3200" dirty="0">
              <a:solidFill>
                <a:schemeClr val="accent2"/>
              </a:solidFill>
            </a:endParaRPr>
          </a:p>
        </p:txBody>
      </p:sp>
    </p:spTree>
    <p:extLst>
      <p:ext uri="{BB962C8B-B14F-4D97-AF65-F5344CB8AC3E}">
        <p14:creationId xmlns:p14="http://schemas.microsoft.com/office/powerpoint/2010/main" val="118875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525845-D726-4F64-B578-4354B91FA1B6}"/>
              </a:ext>
            </a:extLst>
          </p:cNvPr>
          <p:cNvGrpSpPr/>
          <p:nvPr/>
        </p:nvGrpSpPr>
        <p:grpSpPr>
          <a:xfrm>
            <a:off x="1679684" y="4131161"/>
            <a:ext cx="7067908" cy="1985359"/>
            <a:chOff x="6565695" y="1985440"/>
            <a:chExt cx="2043510" cy="919131"/>
          </a:xfrm>
        </p:grpSpPr>
        <p:sp>
          <p:nvSpPr>
            <p:cNvPr id="5" name="TextBox 4">
              <a:extLst>
                <a:ext uri="{FF2B5EF4-FFF2-40B4-BE49-F238E27FC236}">
                  <a16:creationId xmlns:a16="http://schemas.microsoft.com/office/drawing/2014/main" id="{45A94D99-2E22-414F-A034-BB3E93763F6F}"/>
                </a:ext>
              </a:extLst>
            </p:cNvPr>
            <p:cNvSpPr txBox="1"/>
            <p:nvPr/>
          </p:nvSpPr>
          <p:spPr>
            <a:xfrm>
              <a:off x="6565695" y="2108219"/>
              <a:ext cx="2037996" cy="796352"/>
            </a:xfrm>
            <a:prstGeom prst="rect">
              <a:avLst/>
            </a:prstGeom>
            <a:noFill/>
          </p:spPr>
          <p:txBody>
            <a:bodyPr wrap="square" rtlCol="0">
              <a:spAutoFit/>
            </a:bodyPr>
            <a:lstStyle/>
            <a:p>
              <a:pPr marL="3619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Power of the installed light bulbs,</a:t>
              </a:r>
            </a:p>
            <a:p>
              <a:pPr marL="3619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Quota of the building covered by natural light,</a:t>
              </a:r>
            </a:p>
            <a:p>
              <a:pPr marL="3619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If there is an automatic control system for luminaires, timers, etc.</a:t>
              </a:r>
            </a:p>
            <a:p>
              <a:pPr marL="3619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If there is a system for removing the thermal load produced by the lighting systems,</a:t>
              </a:r>
            </a:p>
            <a:p>
              <a:pPr marL="3619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If there is a security lighting system,</a:t>
              </a:r>
            </a:p>
            <a:p>
              <a:pPr marL="361950" indent="-171450">
                <a:lnSpc>
                  <a:spcPct val="150000"/>
                </a:lnSpc>
                <a:buFont typeface="Arial" panose="020B0604020202020204" pitchFamily="34" charset="0"/>
                <a:buChar char="•"/>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If there is a backup / emergency system to meet the lighting needs</a:t>
              </a:r>
              <a:r>
                <a:rPr lang="el-GR" altLang="ko-KR" sz="1200" dirty="0">
                  <a:solidFill>
                    <a:schemeClr val="tx1">
                      <a:lumMod val="75000"/>
                      <a:lumOff val="25000"/>
                    </a:schemeClr>
                  </a:solidFill>
                  <a:cs typeface="Adobe Devanagari" panose="02040503050201020203" pitchFamily="18" charset="0"/>
                </a:rPr>
                <a:t>.</a:t>
              </a:r>
            </a:p>
          </p:txBody>
        </p:sp>
        <p:sp>
          <p:nvSpPr>
            <p:cNvPr id="6" name="TextBox 5">
              <a:extLst>
                <a:ext uri="{FF2B5EF4-FFF2-40B4-BE49-F238E27FC236}">
                  <a16:creationId xmlns:a16="http://schemas.microsoft.com/office/drawing/2014/main" id="{323B538C-A36F-49A5-B818-C213699D5F51}"/>
                </a:ext>
              </a:extLst>
            </p:cNvPr>
            <p:cNvSpPr txBox="1"/>
            <p:nvPr/>
          </p:nvSpPr>
          <p:spPr>
            <a:xfrm>
              <a:off x="6571210" y="1985440"/>
              <a:ext cx="2037995" cy="128238"/>
            </a:xfrm>
            <a:prstGeom prst="rect">
              <a:avLst/>
            </a:prstGeom>
            <a:noFill/>
          </p:spPr>
          <p:txBody>
            <a:bodyPr wrap="square" rtlCol="0">
              <a:spAutoFit/>
            </a:bodyPr>
            <a:lstStyle/>
            <a:p>
              <a:r>
                <a:rPr lang="en-US" altLang="ko-KR" sz="1200" b="1" dirty="0">
                  <a:solidFill>
                    <a:schemeClr val="tx1">
                      <a:lumMod val="75000"/>
                      <a:lumOff val="25000"/>
                    </a:schemeClr>
                  </a:solidFill>
                  <a:latin typeface="Adobe Devanagari" panose="02040503050201020203" pitchFamily="18" charset="0"/>
                  <a:cs typeface="Adobe Devanagari" panose="02040503050201020203" pitchFamily="18" charset="0"/>
                </a:rPr>
                <a:t>The characteristics recorded for the calculation of energy efficiency are:</a:t>
              </a:r>
              <a:endParaRPr lang="ko-KR" altLang="en-US" sz="1200" b="1"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grpSp>
      <p:sp>
        <p:nvSpPr>
          <p:cNvPr id="13" name="TextBox 12">
            <a:extLst>
              <a:ext uri="{FF2B5EF4-FFF2-40B4-BE49-F238E27FC236}">
                <a16:creationId xmlns:a16="http://schemas.microsoft.com/office/drawing/2014/main" id="{F470A9C7-E89A-41EB-9D4C-E1567C843DDD}"/>
              </a:ext>
            </a:extLst>
          </p:cNvPr>
          <p:cNvSpPr txBox="1"/>
          <p:nvPr/>
        </p:nvSpPr>
        <p:spPr>
          <a:xfrm>
            <a:off x="1667703" y="3538204"/>
            <a:ext cx="6969122" cy="461665"/>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Especially in large building installations such as schools, lighting systems affect both the level of electricity consumption and their contribution to the heat of the building.</a:t>
            </a:r>
          </a:p>
        </p:txBody>
      </p:sp>
      <p:sp>
        <p:nvSpPr>
          <p:cNvPr id="15" name="Rectangle 14">
            <a:extLst>
              <a:ext uri="{FF2B5EF4-FFF2-40B4-BE49-F238E27FC236}">
                <a16:creationId xmlns:a16="http://schemas.microsoft.com/office/drawing/2014/main" id="{684CBA0F-1BEA-4BD5-8E2F-7EC3DE053245}"/>
              </a:ext>
            </a:extLst>
          </p:cNvPr>
          <p:cNvSpPr/>
          <p:nvPr/>
        </p:nvSpPr>
        <p:spPr>
          <a:xfrm>
            <a:off x="737252" y="1510637"/>
            <a:ext cx="810150" cy="810150"/>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07C534DF-26EC-46B6-8D11-9740E6C86AF5}"/>
              </a:ext>
            </a:extLst>
          </p:cNvPr>
          <p:cNvSpPr>
            <a:spLocks/>
          </p:cNvSpPr>
          <p:nvPr/>
        </p:nvSpPr>
        <p:spPr>
          <a:xfrm>
            <a:off x="799492" y="3406914"/>
            <a:ext cx="724247" cy="724247"/>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Freeform: Shape 16">
            <a:extLst>
              <a:ext uri="{FF2B5EF4-FFF2-40B4-BE49-F238E27FC236}">
                <a16:creationId xmlns:a16="http://schemas.microsoft.com/office/drawing/2014/main" id="{087FDF56-8939-4B0A-8E2A-D45264C06412}"/>
              </a:ext>
            </a:extLst>
          </p:cNvPr>
          <p:cNvSpPr/>
          <p:nvPr/>
        </p:nvSpPr>
        <p:spPr>
          <a:xfrm>
            <a:off x="723673" y="5120597"/>
            <a:ext cx="911911" cy="801556"/>
          </a:xfrm>
          <a:custGeom>
            <a:avLst/>
            <a:gdLst>
              <a:gd name="connsiteX0" fmla="*/ 1665898 w 2579663"/>
              <a:gd name="connsiteY0" fmla="*/ 1588710 h 2267484"/>
              <a:gd name="connsiteX1" fmla="*/ 1665898 w 2579663"/>
              <a:gd name="connsiteY1" fmla="*/ 1762636 h 2267484"/>
              <a:gd name="connsiteX2" fmla="*/ 1932127 w 2579663"/>
              <a:gd name="connsiteY2" fmla="*/ 1762636 h 2267484"/>
              <a:gd name="connsiteX3" fmla="*/ 1932127 w 2579663"/>
              <a:gd name="connsiteY3" fmla="*/ 1588710 h 2267484"/>
              <a:gd name="connsiteX4" fmla="*/ 1665898 w 2579663"/>
              <a:gd name="connsiteY4" fmla="*/ 1588710 h 2267484"/>
              <a:gd name="connsiteX5" fmla="*/ 321652 w 2579663"/>
              <a:gd name="connsiteY5" fmla="*/ 1588710 h 2267484"/>
              <a:gd name="connsiteX6" fmla="*/ 321652 w 2579663"/>
              <a:gd name="connsiteY6" fmla="*/ 1763039 h 2267484"/>
              <a:gd name="connsiteX7" fmla="*/ 588082 w 2579663"/>
              <a:gd name="connsiteY7" fmla="*/ 1763039 h 2267484"/>
              <a:gd name="connsiteX8" fmla="*/ 588082 w 2579663"/>
              <a:gd name="connsiteY8" fmla="*/ 1588710 h 2267484"/>
              <a:gd name="connsiteX9" fmla="*/ 321652 w 2579663"/>
              <a:gd name="connsiteY9" fmla="*/ 1588710 h 2267484"/>
              <a:gd name="connsiteX10" fmla="*/ 623754 w 2579663"/>
              <a:gd name="connsiteY10" fmla="*/ 1588509 h 2267484"/>
              <a:gd name="connsiteX11" fmla="*/ 623754 w 2579663"/>
              <a:gd name="connsiteY11" fmla="*/ 1763039 h 2267484"/>
              <a:gd name="connsiteX12" fmla="*/ 916788 w 2579663"/>
              <a:gd name="connsiteY12" fmla="*/ 1763039 h 2267484"/>
              <a:gd name="connsiteX13" fmla="*/ 916788 w 2579663"/>
              <a:gd name="connsiteY13" fmla="*/ 1588509 h 2267484"/>
              <a:gd name="connsiteX14" fmla="*/ 623754 w 2579663"/>
              <a:gd name="connsiteY14" fmla="*/ 1588509 h 2267484"/>
              <a:gd name="connsiteX15" fmla="*/ 1967598 w 2579663"/>
              <a:gd name="connsiteY15" fmla="*/ 1588307 h 2267484"/>
              <a:gd name="connsiteX16" fmla="*/ 1967598 w 2579663"/>
              <a:gd name="connsiteY16" fmla="*/ 1762636 h 2267484"/>
              <a:gd name="connsiteX17" fmla="*/ 2260430 w 2579663"/>
              <a:gd name="connsiteY17" fmla="*/ 1762636 h 2267484"/>
              <a:gd name="connsiteX18" fmla="*/ 2260430 w 2579663"/>
              <a:gd name="connsiteY18" fmla="*/ 1588307 h 2267484"/>
              <a:gd name="connsiteX19" fmla="*/ 1967598 w 2579663"/>
              <a:gd name="connsiteY19" fmla="*/ 1588307 h 2267484"/>
              <a:gd name="connsiteX20" fmla="*/ 1967396 w 2579663"/>
              <a:gd name="connsiteY20" fmla="*/ 1379112 h 2267484"/>
              <a:gd name="connsiteX21" fmla="*/ 1967396 w 2579663"/>
              <a:gd name="connsiteY21" fmla="*/ 1553038 h 2267484"/>
              <a:gd name="connsiteX22" fmla="*/ 2260631 w 2579663"/>
              <a:gd name="connsiteY22" fmla="*/ 1553038 h 2267484"/>
              <a:gd name="connsiteX23" fmla="*/ 2260631 w 2579663"/>
              <a:gd name="connsiteY23" fmla="*/ 1379112 h 2267484"/>
              <a:gd name="connsiteX24" fmla="*/ 1967396 w 2579663"/>
              <a:gd name="connsiteY24" fmla="*/ 1379112 h 2267484"/>
              <a:gd name="connsiteX25" fmla="*/ 623553 w 2579663"/>
              <a:gd name="connsiteY25" fmla="*/ 1379112 h 2267484"/>
              <a:gd name="connsiteX26" fmla="*/ 623553 w 2579663"/>
              <a:gd name="connsiteY26" fmla="*/ 1552837 h 2267484"/>
              <a:gd name="connsiteX27" fmla="*/ 916990 w 2579663"/>
              <a:gd name="connsiteY27" fmla="*/ 1552837 h 2267484"/>
              <a:gd name="connsiteX28" fmla="*/ 916990 w 2579663"/>
              <a:gd name="connsiteY28" fmla="*/ 1379112 h 2267484"/>
              <a:gd name="connsiteX29" fmla="*/ 623553 w 2579663"/>
              <a:gd name="connsiteY29" fmla="*/ 1379112 h 2267484"/>
              <a:gd name="connsiteX30" fmla="*/ 1665898 w 2579663"/>
              <a:gd name="connsiteY30" fmla="*/ 1378911 h 2267484"/>
              <a:gd name="connsiteX31" fmla="*/ 1665898 w 2579663"/>
              <a:gd name="connsiteY31" fmla="*/ 1553038 h 2267484"/>
              <a:gd name="connsiteX32" fmla="*/ 1931523 w 2579663"/>
              <a:gd name="connsiteY32" fmla="*/ 1553038 h 2267484"/>
              <a:gd name="connsiteX33" fmla="*/ 1931523 w 2579663"/>
              <a:gd name="connsiteY33" fmla="*/ 1378911 h 2267484"/>
              <a:gd name="connsiteX34" fmla="*/ 1665898 w 2579663"/>
              <a:gd name="connsiteY34" fmla="*/ 1378911 h 2267484"/>
              <a:gd name="connsiteX35" fmla="*/ 322055 w 2579663"/>
              <a:gd name="connsiteY35" fmla="*/ 1378911 h 2267484"/>
              <a:gd name="connsiteX36" fmla="*/ 322055 w 2579663"/>
              <a:gd name="connsiteY36" fmla="*/ 1552837 h 2267484"/>
              <a:gd name="connsiteX37" fmla="*/ 588082 w 2579663"/>
              <a:gd name="connsiteY37" fmla="*/ 1552837 h 2267484"/>
              <a:gd name="connsiteX38" fmla="*/ 588082 w 2579663"/>
              <a:gd name="connsiteY38" fmla="*/ 1378911 h 2267484"/>
              <a:gd name="connsiteX39" fmla="*/ 322055 w 2579663"/>
              <a:gd name="connsiteY39" fmla="*/ 1378911 h 2267484"/>
              <a:gd name="connsiteX40" fmla="*/ 1297087 w 2579663"/>
              <a:gd name="connsiteY40" fmla="*/ 1256377 h 2267484"/>
              <a:gd name="connsiteX41" fmla="*/ 2410574 w 2579663"/>
              <a:gd name="connsiteY41" fmla="*/ 1256377 h 2267484"/>
              <a:gd name="connsiteX42" fmla="*/ 2431131 w 2579663"/>
              <a:gd name="connsiteY42" fmla="*/ 1276934 h 2267484"/>
              <a:gd name="connsiteX43" fmla="*/ 2430526 w 2579663"/>
              <a:gd name="connsiteY43" fmla="*/ 2267283 h 2267484"/>
              <a:gd name="connsiteX44" fmla="*/ 1523613 w 2579663"/>
              <a:gd name="connsiteY44" fmla="*/ 2267283 h 2267484"/>
              <a:gd name="connsiteX45" fmla="*/ 1524017 w 2579663"/>
              <a:gd name="connsiteY45" fmla="*/ 2260229 h 2267484"/>
              <a:gd name="connsiteX46" fmla="*/ 1524017 w 2579663"/>
              <a:gd name="connsiteY46" fmla="*/ 1558278 h 2267484"/>
              <a:gd name="connsiteX47" fmla="*/ 1523613 w 2579663"/>
              <a:gd name="connsiteY47" fmla="*/ 1548806 h 2267484"/>
              <a:gd name="connsiteX48" fmla="*/ 1088497 w 2579663"/>
              <a:gd name="connsiteY48" fmla="*/ 1548806 h 2267484"/>
              <a:gd name="connsiteX49" fmla="*/ 1088497 w 2579663"/>
              <a:gd name="connsiteY49" fmla="*/ 1560294 h 2267484"/>
              <a:gd name="connsiteX50" fmla="*/ 1088497 w 2579663"/>
              <a:gd name="connsiteY50" fmla="*/ 1711446 h 2267484"/>
              <a:gd name="connsiteX51" fmla="*/ 1088295 w 2579663"/>
              <a:gd name="connsiteY51" fmla="*/ 2267484 h 2267484"/>
              <a:gd name="connsiteX52" fmla="*/ 141075 w 2579663"/>
              <a:gd name="connsiteY52" fmla="*/ 2267484 h 2267484"/>
              <a:gd name="connsiteX53" fmla="*/ 140672 w 2579663"/>
              <a:gd name="connsiteY53" fmla="*/ 2257407 h 2267484"/>
              <a:gd name="connsiteX54" fmla="*/ 140672 w 2579663"/>
              <a:gd name="connsiteY54" fmla="*/ 1267865 h 2267484"/>
              <a:gd name="connsiteX55" fmla="*/ 141277 w 2579663"/>
              <a:gd name="connsiteY55" fmla="*/ 1256578 h 2267484"/>
              <a:gd name="connsiteX56" fmla="*/ 156392 w 2579663"/>
              <a:gd name="connsiteY56" fmla="*/ 1256578 h 2267484"/>
              <a:gd name="connsiteX57" fmla="*/ 1297087 w 2579663"/>
              <a:gd name="connsiteY57" fmla="*/ 1256377 h 2267484"/>
              <a:gd name="connsiteX58" fmla="*/ 898449 w 2579663"/>
              <a:gd name="connsiteY58" fmla="*/ 687440 h 2267484"/>
              <a:gd name="connsiteX59" fmla="*/ 898449 w 2579663"/>
              <a:gd name="connsiteY59" fmla="*/ 953065 h 2267484"/>
              <a:gd name="connsiteX60" fmla="*/ 1262826 w 2579663"/>
              <a:gd name="connsiteY60" fmla="*/ 953065 h 2267484"/>
              <a:gd name="connsiteX61" fmla="*/ 1262826 w 2579663"/>
              <a:gd name="connsiteY61" fmla="*/ 687440 h 2267484"/>
              <a:gd name="connsiteX62" fmla="*/ 898449 w 2579663"/>
              <a:gd name="connsiteY62" fmla="*/ 687440 h 2267484"/>
              <a:gd name="connsiteX63" fmla="*/ 1312605 w 2579663"/>
              <a:gd name="connsiteY63" fmla="*/ 686835 h 2267484"/>
              <a:gd name="connsiteX64" fmla="*/ 1312605 w 2579663"/>
              <a:gd name="connsiteY64" fmla="*/ 952662 h 2267484"/>
              <a:gd name="connsiteX65" fmla="*/ 1676781 w 2579663"/>
              <a:gd name="connsiteY65" fmla="*/ 952662 h 2267484"/>
              <a:gd name="connsiteX66" fmla="*/ 1676781 w 2579663"/>
              <a:gd name="connsiteY66" fmla="*/ 686835 h 2267484"/>
              <a:gd name="connsiteX67" fmla="*/ 1312605 w 2579663"/>
              <a:gd name="connsiteY67" fmla="*/ 686835 h 2267484"/>
              <a:gd name="connsiteX68" fmla="*/ 1797300 w 2579663"/>
              <a:gd name="connsiteY68" fmla="*/ 491547 h 2267484"/>
              <a:gd name="connsiteX69" fmla="*/ 1797300 w 2579663"/>
              <a:gd name="connsiteY69" fmla="*/ 1012518 h 2267484"/>
              <a:gd name="connsiteX70" fmla="*/ 763016 w 2579663"/>
              <a:gd name="connsiteY70" fmla="*/ 1012518 h 2267484"/>
              <a:gd name="connsiteX71" fmla="*/ 763016 w 2579663"/>
              <a:gd name="connsiteY71" fmla="*/ 496384 h 2267484"/>
              <a:gd name="connsiteX72" fmla="*/ 739033 w 2579663"/>
              <a:gd name="connsiteY72" fmla="*/ 531854 h 2267484"/>
              <a:gd name="connsiteX73" fmla="*/ 739436 w 2579663"/>
              <a:gd name="connsiteY73" fmla="*/ 1033679 h 2267484"/>
              <a:gd name="connsiteX74" fmla="*/ 739436 w 2579663"/>
              <a:gd name="connsiteY74" fmla="*/ 1045167 h 2267484"/>
              <a:gd name="connsiteX75" fmla="*/ 1823298 w 2579663"/>
              <a:gd name="connsiteY75" fmla="*/ 1045167 h 2267484"/>
              <a:gd name="connsiteX76" fmla="*/ 1823903 w 2579663"/>
              <a:gd name="connsiteY76" fmla="*/ 1041539 h 2267484"/>
              <a:gd name="connsiteX77" fmla="*/ 1823903 w 2579663"/>
              <a:gd name="connsiteY77" fmla="*/ 518553 h 2267484"/>
              <a:gd name="connsiteX78" fmla="*/ 1821081 w 2579663"/>
              <a:gd name="connsiteY78" fmla="*/ 510491 h 2267484"/>
              <a:gd name="connsiteX79" fmla="*/ 1797300 w 2579663"/>
              <a:gd name="connsiteY79" fmla="*/ 491547 h 2267484"/>
              <a:gd name="connsiteX80" fmla="*/ 1312202 w 2579663"/>
              <a:gd name="connsiteY80" fmla="*/ 486508 h 2267484"/>
              <a:gd name="connsiteX81" fmla="*/ 1312202 w 2579663"/>
              <a:gd name="connsiteY81" fmla="*/ 660233 h 2267484"/>
              <a:gd name="connsiteX82" fmla="*/ 1676177 w 2579663"/>
              <a:gd name="connsiteY82" fmla="*/ 660233 h 2267484"/>
              <a:gd name="connsiteX83" fmla="*/ 1676177 w 2579663"/>
              <a:gd name="connsiteY83" fmla="*/ 486508 h 2267484"/>
              <a:gd name="connsiteX84" fmla="*/ 1312202 w 2579663"/>
              <a:gd name="connsiteY84" fmla="*/ 486508 h 2267484"/>
              <a:gd name="connsiteX85" fmla="*/ 898449 w 2579663"/>
              <a:gd name="connsiteY85" fmla="*/ 486105 h 2267484"/>
              <a:gd name="connsiteX86" fmla="*/ 898449 w 2579663"/>
              <a:gd name="connsiteY86" fmla="*/ 660434 h 2267484"/>
              <a:gd name="connsiteX87" fmla="*/ 1262624 w 2579663"/>
              <a:gd name="connsiteY87" fmla="*/ 660434 h 2267484"/>
              <a:gd name="connsiteX88" fmla="*/ 1262624 w 2579663"/>
              <a:gd name="connsiteY88" fmla="*/ 486105 h 2267484"/>
              <a:gd name="connsiteX89" fmla="*/ 898449 w 2579663"/>
              <a:gd name="connsiteY89" fmla="*/ 486105 h 2267484"/>
              <a:gd name="connsiteX90" fmla="*/ 1282375 w 2579663"/>
              <a:gd name="connsiteY90" fmla="*/ 30029 h 2267484"/>
              <a:gd name="connsiteX91" fmla="*/ 1329938 w 2579663"/>
              <a:gd name="connsiteY91" fmla="*/ 66104 h 2267484"/>
              <a:gd name="connsiteX92" fmla="*/ 1841033 w 2579663"/>
              <a:gd name="connsiteY92" fmla="*/ 453457 h 2267484"/>
              <a:gd name="connsiteX93" fmla="*/ 1856955 w 2579663"/>
              <a:gd name="connsiteY93" fmla="*/ 495780 h 2267484"/>
              <a:gd name="connsiteX94" fmla="*/ 1810400 w 2579663"/>
              <a:gd name="connsiteY94" fmla="*/ 460511 h 2267484"/>
              <a:gd name="connsiteX95" fmla="*/ 1294669 w 2579663"/>
              <a:gd name="connsiteY95" fmla="*/ 67515 h 2267484"/>
              <a:gd name="connsiteX96" fmla="*/ 1276732 w 2579663"/>
              <a:gd name="connsiteY96" fmla="*/ 67313 h 2267484"/>
              <a:gd name="connsiteX97" fmla="*/ 723314 w 2579663"/>
              <a:gd name="connsiteY97" fmla="*/ 488927 h 2267484"/>
              <a:gd name="connsiteX98" fmla="*/ 714446 w 2579663"/>
              <a:gd name="connsiteY98" fmla="*/ 495578 h 2267484"/>
              <a:gd name="connsiteX99" fmla="*/ 728756 w 2579663"/>
              <a:gd name="connsiteY99" fmla="*/ 454868 h 2267484"/>
              <a:gd name="connsiteX100" fmla="*/ 1277337 w 2579663"/>
              <a:gd name="connsiteY100" fmla="*/ 33657 h 2267484"/>
              <a:gd name="connsiteX101" fmla="*/ 1282375 w 2579663"/>
              <a:gd name="connsiteY101" fmla="*/ 30029 h 2267484"/>
              <a:gd name="connsiteX102" fmla="*/ 1282375 w 2579663"/>
              <a:gd name="connsiteY102" fmla="*/ 4232 h 2267484"/>
              <a:gd name="connsiteX103" fmla="*/ 1275321 w 2579663"/>
              <a:gd name="connsiteY103" fmla="*/ 9271 h 2267484"/>
              <a:gd name="connsiteX104" fmla="*/ 983900 w 2579663"/>
              <a:gd name="connsiteY104" fmla="*/ 231565 h 2267484"/>
              <a:gd name="connsiteX105" fmla="*/ 703563 w 2579663"/>
              <a:gd name="connsiteY105" fmla="*/ 445193 h 2267484"/>
              <a:gd name="connsiteX106" fmla="*/ 691874 w 2579663"/>
              <a:gd name="connsiteY106" fmla="*/ 465952 h 2267484"/>
              <a:gd name="connsiteX107" fmla="*/ 692277 w 2579663"/>
              <a:gd name="connsiteY107" fmla="*/ 527420 h 2267484"/>
              <a:gd name="connsiteX108" fmla="*/ 693688 w 2579663"/>
              <a:gd name="connsiteY108" fmla="*/ 539512 h 2267484"/>
              <a:gd name="connsiteX109" fmla="*/ 1286003 w 2579663"/>
              <a:gd name="connsiteY109" fmla="*/ 100365 h 2267484"/>
              <a:gd name="connsiteX110" fmla="*/ 1876907 w 2579663"/>
              <a:gd name="connsiteY110" fmla="*/ 544954 h 2267484"/>
              <a:gd name="connsiteX111" fmla="*/ 1877108 w 2579663"/>
              <a:gd name="connsiteY111" fmla="*/ 470385 h 2267484"/>
              <a:gd name="connsiteX112" fmla="*/ 1861590 w 2579663"/>
              <a:gd name="connsiteY112" fmla="*/ 438140 h 2267484"/>
              <a:gd name="connsiteX113" fmla="*/ 1373268 w 2579663"/>
              <a:gd name="connsiteY113" fmla="*/ 72351 h 2267484"/>
              <a:gd name="connsiteX114" fmla="*/ 1282375 w 2579663"/>
              <a:gd name="connsiteY114" fmla="*/ 4232 h 2267484"/>
              <a:gd name="connsiteX115" fmla="*/ 1281770 w 2579663"/>
              <a:gd name="connsiteY115" fmla="*/ 0 h 2267484"/>
              <a:gd name="connsiteX116" fmla="*/ 1283786 w 2579663"/>
              <a:gd name="connsiteY116" fmla="*/ 0 h 2267484"/>
              <a:gd name="connsiteX117" fmla="*/ 1290436 w 2579663"/>
              <a:gd name="connsiteY117" fmla="*/ 6046 h 2267484"/>
              <a:gd name="connsiteX118" fmla="*/ 1815438 w 2579663"/>
              <a:gd name="connsiteY118" fmla="*/ 400251 h 2267484"/>
              <a:gd name="connsiteX119" fmla="*/ 1847079 w 2579663"/>
              <a:gd name="connsiteY119" fmla="*/ 410731 h 2267484"/>
              <a:gd name="connsiteX120" fmla="*/ 2220929 w 2579663"/>
              <a:gd name="connsiteY120" fmla="*/ 409925 h 2267484"/>
              <a:gd name="connsiteX121" fmla="*/ 2247330 w 2579663"/>
              <a:gd name="connsiteY121" fmla="*/ 427458 h 2267484"/>
              <a:gd name="connsiteX122" fmla="*/ 2570393 w 2579663"/>
              <a:gd name="connsiteY122" fmla="*/ 1181405 h 2267484"/>
              <a:gd name="connsiteX123" fmla="*/ 2579663 w 2579663"/>
              <a:gd name="connsiteY123" fmla="*/ 1201156 h 2267484"/>
              <a:gd name="connsiteX124" fmla="*/ 2579663 w 2579663"/>
              <a:gd name="connsiteY124" fmla="*/ 1203171 h 2267484"/>
              <a:gd name="connsiteX125" fmla="*/ 2567773 w 2579663"/>
              <a:gd name="connsiteY125" fmla="*/ 1204179 h 2267484"/>
              <a:gd name="connsiteX126" fmla="*/ 11891 w 2579663"/>
              <a:gd name="connsiteY126" fmla="*/ 1204179 h 2267484"/>
              <a:gd name="connsiteX127" fmla="*/ 0 w 2579663"/>
              <a:gd name="connsiteY127" fmla="*/ 1203171 h 2267484"/>
              <a:gd name="connsiteX128" fmla="*/ 0 w 2579663"/>
              <a:gd name="connsiteY128" fmla="*/ 1201156 h 2267484"/>
              <a:gd name="connsiteX129" fmla="*/ 3426 w 2579663"/>
              <a:gd name="connsiteY129" fmla="*/ 1195311 h 2267484"/>
              <a:gd name="connsiteX130" fmla="*/ 332938 w 2579663"/>
              <a:gd name="connsiteY130" fmla="*/ 425846 h 2267484"/>
              <a:gd name="connsiteX131" fmla="*/ 357122 w 2579663"/>
              <a:gd name="connsiteY131" fmla="*/ 410126 h 2267484"/>
              <a:gd name="connsiteX132" fmla="*/ 723717 w 2579663"/>
              <a:gd name="connsiteY132" fmla="*/ 411134 h 2267484"/>
              <a:gd name="connsiteX133" fmla="*/ 758986 w 2579663"/>
              <a:gd name="connsiteY133" fmla="*/ 399243 h 2267484"/>
              <a:gd name="connsiteX134" fmla="*/ 1033478 w 2579663"/>
              <a:gd name="connsiteY134" fmla="*/ 189646 h 2267484"/>
              <a:gd name="connsiteX135" fmla="*/ 1281770 w 2579663"/>
              <a:gd name="connsiteY135"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579663" h="2267484">
                <a:moveTo>
                  <a:pt x="1665898" y="1588710"/>
                </a:moveTo>
                <a:cubicBezTo>
                  <a:pt x="1665898" y="1647155"/>
                  <a:pt x="1665898" y="1704795"/>
                  <a:pt x="1665898" y="1762636"/>
                </a:cubicBezTo>
                <a:cubicBezTo>
                  <a:pt x="1754977" y="1762636"/>
                  <a:pt x="1843250" y="1762636"/>
                  <a:pt x="1932127" y="1762636"/>
                </a:cubicBezTo>
                <a:cubicBezTo>
                  <a:pt x="1932127" y="1704593"/>
                  <a:pt x="1932127" y="1647155"/>
                  <a:pt x="1932127" y="1588710"/>
                </a:cubicBezTo>
                <a:cubicBezTo>
                  <a:pt x="1843048" y="1588710"/>
                  <a:pt x="1754574" y="1588710"/>
                  <a:pt x="1665898" y="1588710"/>
                </a:cubicBezTo>
                <a:close/>
                <a:moveTo>
                  <a:pt x="321652" y="1588710"/>
                </a:moveTo>
                <a:cubicBezTo>
                  <a:pt x="321652" y="1646752"/>
                  <a:pt x="321652" y="1704190"/>
                  <a:pt x="321652" y="1763039"/>
                </a:cubicBezTo>
                <a:cubicBezTo>
                  <a:pt x="410731" y="1763039"/>
                  <a:pt x="499205" y="1763039"/>
                  <a:pt x="588082" y="1763039"/>
                </a:cubicBezTo>
                <a:cubicBezTo>
                  <a:pt x="588082" y="1704795"/>
                  <a:pt x="588082" y="1646954"/>
                  <a:pt x="588082" y="1588710"/>
                </a:cubicBezTo>
                <a:cubicBezTo>
                  <a:pt x="499205" y="1588710"/>
                  <a:pt x="410731" y="1588710"/>
                  <a:pt x="321652" y="1588710"/>
                </a:cubicBezTo>
                <a:close/>
                <a:moveTo>
                  <a:pt x="623754" y="1588509"/>
                </a:moveTo>
                <a:cubicBezTo>
                  <a:pt x="623754" y="1646752"/>
                  <a:pt x="623754" y="1704593"/>
                  <a:pt x="623754" y="1763039"/>
                </a:cubicBezTo>
                <a:cubicBezTo>
                  <a:pt x="721701" y="1763039"/>
                  <a:pt x="818841" y="1763039"/>
                  <a:pt x="916788" y="1763039"/>
                </a:cubicBezTo>
                <a:cubicBezTo>
                  <a:pt x="916788" y="1704392"/>
                  <a:pt x="916788" y="1646551"/>
                  <a:pt x="916788" y="1588509"/>
                </a:cubicBezTo>
                <a:cubicBezTo>
                  <a:pt x="818841" y="1588509"/>
                  <a:pt x="721701" y="1588509"/>
                  <a:pt x="623754" y="1588509"/>
                </a:cubicBezTo>
                <a:close/>
                <a:moveTo>
                  <a:pt x="1967598" y="1588307"/>
                </a:moveTo>
                <a:cubicBezTo>
                  <a:pt x="1967598" y="1647155"/>
                  <a:pt x="1967598" y="1704997"/>
                  <a:pt x="1967598" y="1762636"/>
                </a:cubicBezTo>
                <a:cubicBezTo>
                  <a:pt x="2065746" y="1762636"/>
                  <a:pt x="2163289" y="1762636"/>
                  <a:pt x="2260430" y="1762636"/>
                </a:cubicBezTo>
                <a:cubicBezTo>
                  <a:pt x="2260430" y="1703989"/>
                  <a:pt x="2260430" y="1646148"/>
                  <a:pt x="2260430" y="1588307"/>
                </a:cubicBezTo>
                <a:cubicBezTo>
                  <a:pt x="2162483" y="1588307"/>
                  <a:pt x="2065544" y="1588307"/>
                  <a:pt x="1967598" y="1588307"/>
                </a:cubicBezTo>
                <a:close/>
                <a:moveTo>
                  <a:pt x="1967396" y="1379112"/>
                </a:moveTo>
                <a:cubicBezTo>
                  <a:pt x="1967396" y="1437357"/>
                  <a:pt x="1967396" y="1494996"/>
                  <a:pt x="1967396" y="1553038"/>
                </a:cubicBezTo>
                <a:cubicBezTo>
                  <a:pt x="2065141" y="1553038"/>
                  <a:pt x="2162282" y="1553038"/>
                  <a:pt x="2260631" y="1553038"/>
                </a:cubicBezTo>
                <a:cubicBezTo>
                  <a:pt x="2260631" y="1494593"/>
                  <a:pt x="2260631" y="1436752"/>
                  <a:pt x="2260631" y="1379112"/>
                </a:cubicBezTo>
                <a:cubicBezTo>
                  <a:pt x="2162483" y="1379112"/>
                  <a:pt x="2064940" y="1379112"/>
                  <a:pt x="1967396" y="1379112"/>
                </a:cubicBezTo>
                <a:close/>
                <a:moveTo>
                  <a:pt x="623553" y="1379112"/>
                </a:moveTo>
                <a:cubicBezTo>
                  <a:pt x="623553" y="1437357"/>
                  <a:pt x="623553" y="1494996"/>
                  <a:pt x="623553" y="1552837"/>
                </a:cubicBezTo>
                <a:cubicBezTo>
                  <a:pt x="721701" y="1552837"/>
                  <a:pt x="819244" y="1552837"/>
                  <a:pt x="916990" y="1552837"/>
                </a:cubicBezTo>
                <a:cubicBezTo>
                  <a:pt x="916990" y="1494593"/>
                  <a:pt x="916990" y="1436953"/>
                  <a:pt x="916990" y="1379112"/>
                </a:cubicBezTo>
                <a:cubicBezTo>
                  <a:pt x="818841" y="1379112"/>
                  <a:pt x="721096" y="1379112"/>
                  <a:pt x="623553" y="1379112"/>
                </a:cubicBezTo>
                <a:close/>
                <a:moveTo>
                  <a:pt x="1665898" y="1378911"/>
                </a:moveTo>
                <a:cubicBezTo>
                  <a:pt x="1665898" y="1437155"/>
                  <a:pt x="1665898" y="1494794"/>
                  <a:pt x="1665898" y="1553038"/>
                </a:cubicBezTo>
                <a:cubicBezTo>
                  <a:pt x="1754977" y="1553038"/>
                  <a:pt x="1843250" y="1553038"/>
                  <a:pt x="1931523" y="1553038"/>
                </a:cubicBezTo>
                <a:cubicBezTo>
                  <a:pt x="1931523" y="1494593"/>
                  <a:pt x="1931523" y="1436752"/>
                  <a:pt x="1931523" y="1378911"/>
                </a:cubicBezTo>
                <a:cubicBezTo>
                  <a:pt x="1842645" y="1378911"/>
                  <a:pt x="1754574" y="1378911"/>
                  <a:pt x="1665898" y="1378911"/>
                </a:cubicBezTo>
                <a:close/>
                <a:moveTo>
                  <a:pt x="322055" y="1378911"/>
                </a:moveTo>
                <a:cubicBezTo>
                  <a:pt x="322055" y="1437357"/>
                  <a:pt x="322055" y="1494996"/>
                  <a:pt x="322055" y="1552837"/>
                </a:cubicBezTo>
                <a:cubicBezTo>
                  <a:pt x="411134" y="1552837"/>
                  <a:pt x="499407" y="1552837"/>
                  <a:pt x="588082" y="1552837"/>
                </a:cubicBezTo>
                <a:cubicBezTo>
                  <a:pt x="588082" y="1494593"/>
                  <a:pt x="588082" y="1436953"/>
                  <a:pt x="588082" y="1378911"/>
                </a:cubicBezTo>
                <a:cubicBezTo>
                  <a:pt x="499205" y="1378911"/>
                  <a:pt x="411134" y="1378911"/>
                  <a:pt x="322055" y="1378911"/>
                </a:cubicBezTo>
                <a:close/>
                <a:moveTo>
                  <a:pt x="1297087" y="1256377"/>
                </a:moveTo>
                <a:cubicBezTo>
                  <a:pt x="1668316" y="1256377"/>
                  <a:pt x="2039345" y="1256377"/>
                  <a:pt x="2410574" y="1256377"/>
                </a:cubicBezTo>
                <a:cubicBezTo>
                  <a:pt x="2431131" y="1256377"/>
                  <a:pt x="2431131" y="1256377"/>
                  <a:pt x="2431131" y="1276934"/>
                </a:cubicBezTo>
                <a:cubicBezTo>
                  <a:pt x="2430728" y="1607050"/>
                  <a:pt x="2430526" y="1937166"/>
                  <a:pt x="2430526" y="2267283"/>
                </a:cubicBezTo>
                <a:cubicBezTo>
                  <a:pt x="2128222" y="2267283"/>
                  <a:pt x="1825918" y="2267283"/>
                  <a:pt x="1523613" y="2267283"/>
                </a:cubicBezTo>
                <a:cubicBezTo>
                  <a:pt x="1523815" y="2264864"/>
                  <a:pt x="1524017" y="2262647"/>
                  <a:pt x="1524017" y="2260229"/>
                </a:cubicBezTo>
                <a:cubicBezTo>
                  <a:pt x="1524017" y="2026245"/>
                  <a:pt x="1524017" y="1792262"/>
                  <a:pt x="1524017" y="1558278"/>
                </a:cubicBezTo>
                <a:cubicBezTo>
                  <a:pt x="1524017" y="1555255"/>
                  <a:pt x="1523613" y="1552434"/>
                  <a:pt x="1523613" y="1548806"/>
                </a:cubicBezTo>
                <a:cubicBezTo>
                  <a:pt x="1378507" y="1548806"/>
                  <a:pt x="1234006" y="1548806"/>
                  <a:pt x="1088497" y="1548806"/>
                </a:cubicBezTo>
                <a:cubicBezTo>
                  <a:pt x="1088497" y="1553038"/>
                  <a:pt x="1088497" y="1556666"/>
                  <a:pt x="1088497" y="1560294"/>
                </a:cubicBezTo>
                <a:cubicBezTo>
                  <a:pt x="1088497" y="1610678"/>
                  <a:pt x="1088497" y="1661062"/>
                  <a:pt x="1088497" y="1711446"/>
                </a:cubicBezTo>
                <a:cubicBezTo>
                  <a:pt x="1088497" y="1896859"/>
                  <a:pt x="1088497" y="2082071"/>
                  <a:pt x="1088295" y="2267484"/>
                </a:cubicBezTo>
                <a:cubicBezTo>
                  <a:pt x="772488" y="2267484"/>
                  <a:pt x="456882" y="2267484"/>
                  <a:pt x="141075" y="2267484"/>
                </a:cubicBezTo>
                <a:cubicBezTo>
                  <a:pt x="140874" y="2264058"/>
                  <a:pt x="140672" y="2260833"/>
                  <a:pt x="140672" y="2257407"/>
                </a:cubicBezTo>
                <a:cubicBezTo>
                  <a:pt x="140672" y="1927492"/>
                  <a:pt x="140672" y="1597779"/>
                  <a:pt x="140672" y="1267865"/>
                </a:cubicBezTo>
                <a:cubicBezTo>
                  <a:pt x="140672" y="1264439"/>
                  <a:pt x="141075" y="1260811"/>
                  <a:pt x="141277" y="1256578"/>
                </a:cubicBezTo>
                <a:cubicBezTo>
                  <a:pt x="146920" y="1256578"/>
                  <a:pt x="151555" y="1256578"/>
                  <a:pt x="156392" y="1256578"/>
                </a:cubicBezTo>
                <a:cubicBezTo>
                  <a:pt x="536691" y="1256578"/>
                  <a:pt x="916788" y="1256377"/>
                  <a:pt x="1297087" y="1256377"/>
                </a:cubicBezTo>
                <a:close/>
                <a:moveTo>
                  <a:pt x="898449" y="687440"/>
                </a:moveTo>
                <a:cubicBezTo>
                  <a:pt x="898449" y="776519"/>
                  <a:pt x="898449" y="864590"/>
                  <a:pt x="898449" y="953065"/>
                </a:cubicBezTo>
                <a:cubicBezTo>
                  <a:pt x="1019975" y="953065"/>
                  <a:pt x="1140897" y="953065"/>
                  <a:pt x="1262826" y="953065"/>
                </a:cubicBezTo>
                <a:cubicBezTo>
                  <a:pt x="1262826" y="863986"/>
                  <a:pt x="1262826" y="775713"/>
                  <a:pt x="1262826" y="687440"/>
                </a:cubicBezTo>
                <a:cubicBezTo>
                  <a:pt x="1140897" y="687440"/>
                  <a:pt x="1019572" y="687440"/>
                  <a:pt x="898449" y="687440"/>
                </a:cubicBezTo>
                <a:close/>
                <a:moveTo>
                  <a:pt x="1312605" y="686835"/>
                </a:moveTo>
                <a:cubicBezTo>
                  <a:pt x="1312605" y="776116"/>
                  <a:pt x="1312605" y="864389"/>
                  <a:pt x="1312605" y="952662"/>
                </a:cubicBezTo>
                <a:cubicBezTo>
                  <a:pt x="1434535" y="952662"/>
                  <a:pt x="1555456" y="952662"/>
                  <a:pt x="1676781" y="952662"/>
                </a:cubicBezTo>
                <a:cubicBezTo>
                  <a:pt x="1676781" y="863784"/>
                  <a:pt x="1676781" y="775511"/>
                  <a:pt x="1676781" y="686835"/>
                </a:cubicBezTo>
                <a:cubicBezTo>
                  <a:pt x="1554449" y="686835"/>
                  <a:pt x="1433527" y="686835"/>
                  <a:pt x="1312605" y="686835"/>
                </a:cubicBezTo>
                <a:close/>
                <a:moveTo>
                  <a:pt x="1797300" y="491547"/>
                </a:moveTo>
                <a:cubicBezTo>
                  <a:pt x="1797300" y="667286"/>
                  <a:pt x="1797300" y="839801"/>
                  <a:pt x="1797300" y="1012518"/>
                </a:cubicBezTo>
                <a:cubicBezTo>
                  <a:pt x="1452472"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500" y="1043353"/>
                  <a:pt x="1823903" y="1042345"/>
                  <a:pt x="1823903" y="1041539"/>
                </a:cubicBezTo>
                <a:cubicBezTo>
                  <a:pt x="1823903" y="867210"/>
                  <a:pt x="1823903" y="692882"/>
                  <a:pt x="1823903" y="518553"/>
                </a:cubicBezTo>
                <a:cubicBezTo>
                  <a:pt x="1823903" y="515933"/>
                  <a:pt x="1822895" y="512104"/>
                  <a:pt x="1821081" y="510491"/>
                </a:cubicBezTo>
                <a:cubicBezTo>
                  <a:pt x="1814430" y="504445"/>
                  <a:pt x="1806974" y="499004"/>
                  <a:pt x="1797300" y="491547"/>
                </a:cubicBezTo>
                <a:close/>
                <a:moveTo>
                  <a:pt x="1312202" y="486508"/>
                </a:moveTo>
                <a:cubicBezTo>
                  <a:pt x="1312202" y="544752"/>
                  <a:pt x="1312202" y="602190"/>
                  <a:pt x="1312202" y="660233"/>
                </a:cubicBezTo>
                <a:cubicBezTo>
                  <a:pt x="1434333" y="660233"/>
                  <a:pt x="1555255" y="660233"/>
                  <a:pt x="1676177" y="660233"/>
                </a:cubicBezTo>
                <a:cubicBezTo>
                  <a:pt x="1676177" y="601787"/>
                  <a:pt x="1676177" y="543946"/>
                  <a:pt x="1676177" y="486508"/>
                </a:cubicBezTo>
                <a:cubicBezTo>
                  <a:pt x="1554449" y="486508"/>
                  <a:pt x="1433326" y="486508"/>
                  <a:pt x="1312202" y="486508"/>
                </a:cubicBezTo>
                <a:close/>
                <a:moveTo>
                  <a:pt x="898449" y="486105"/>
                </a:moveTo>
                <a:cubicBezTo>
                  <a:pt x="898449" y="544954"/>
                  <a:pt x="898449" y="602795"/>
                  <a:pt x="898449" y="660434"/>
                </a:cubicBezTo>
                <a:cubicBezTo>
                  <a:pt x="1020378" y="660434"/>
                  <a:pt x="1141501" y="660434"/>
                  <a:pt x="1262624" y="660434"/>
                </a:cubicBezTo>
                <a:cubicBezTo>
                  <a:pt x="1262624" y="601989"/>
                  <a:pt x="1262624" y="544148"/>
                  <a:pt x="1262624" y="486105"/>
                </a:cubicBezTo>
                <a:cubicBezTo>
                  <a:pt x="1140897" y="486105"/>
                  <a:pt x="1020176" y="486105"/>
                  <a:pt x="898449" y="486105"/>
                </a:cubicBezTo>
                <a:close/>
                <a:moveTo>
                  <a:pt x="1282375" y="30029"/>
                </a:moveTo>
                <a:cubicBezTo>
                  <a:pt x="1298095" y="41920"/>
                  <a:pt x="1314016" y="54012"/>
                  <a:pt x="1329938" y="66104"/>
                </a:cubicBezTo>
                <a:cubicBezTo>
                  <a:pt x="1500236" y="195289"/>
                  <a:pt x="1670332" y="324675"/>
                  <a:pt x="1841033" y="453457"/>
                </a:cubicBezTo>
                <a:cubicBezTo>
                  <a:pt x="1855947" y="464743"/>
                  <a:pt x="1861388" y="477037"/>
                  <a:pt x="1856955" y="495780"/>
                </a:cubicBezTo>
                <a:cubicBezTo>
                  <a:pt x="1841235" y="483889"/>
                  <a:pt x="1825717" y="472200"/>
                  <a:pt x="1810400" y="460511"/>
                </a:cubicBezTo>
                <a:cubicBezTo>
                  <a:pt x="1638489" y="329512"/>
                  <a:pt x="1466378" y="198715"/>
                  <a:pt x="1294669" y="67515"/>
                </a:cubicBezTo>
                <a:cubicBezTo>
                  <a:pt x="1288018" y="62477"/>
                  <a:pt x="1283786" y="62073"/>
                  <a:pt x="1276732" y="67313"/>
                </a:cubicBezTo>
                <a:cubicBezTo>
                  <a:pt x="1092327" y="207986"/>
                  <a:pt x="907921" y="348457"/>
                  <a:pt x="723314" y="488927"/>
                </a:cubicBezTo>
                <a:cubicBezTo>
                  <a:pt x="720694" y="490943"/>
                  <a:pt x="718074" y="492958"/>
                  <a:pt x="714446" y="495578"/>
                </a:cubicBezTo>
                <a:cubicBezTo>
                  <a:pt x="711020" y="478246"/>
                  <a:pt x="713842" y="466154"/>
                  <a:pt x="728756" y="454868"/>
                </a:cubicBezTo>
                <a:cubicBezTo>
                  <a:pt x="911952" y="314800"/>
                  <a:pt x="1094544" y="174128"/>
                  <a:pt x="1277337" y="33657"/>
                </a:cubicBezTo>
                <a:cubicBezTo>
                  <a:pt x="1278747" y="32649"/>
                  <a:pt x="1279957" y="31641"/>
                  <a:pt x="1282375" y="30029"/>
                </a:cubicBezTo>
                <a:close/>
                <a:moveTo>
                  <a:pt x="1282375" y="4232"/>
                </a:moveTo>
                <a:cubicBezTo>
                  <a:pt x="1279554" y="6248"/>
                  <a:pt x="1277337" y="7659"/>
                  <a:pt x="1275321" y="9271"/>
                </a:cubicBezTo>
                <a:cubicBezTo>
                  <a:pt x="1178181" y="83235"/>
                  <a:pt x="1081040" y="157400"/>
                  <a:pt x="983900"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8" y="539512"/>
                </a:cubicBezTo>
                <a:cubicBezTo>
                  <a:pt x="895224" y="396623"/>
                  <a:pt x="1087893" y="245270"/>
                  <a:pt x="1286003" y="100365"/>
                </a:cubicBezTo>
                <a:cubicBezTo>
                  <a:pt x="1482097" y="248494"/>
                  <a:pt x="1676781" y="398236"/>
                  <a:pt x="1876907" y="544954"/>
                </a:cubicBezTo>
                <a:cubicBezTo>
                  <a:pt x="1876907" y="517948"/>
                  <a:pt x="1876101" y="494167"/>
                  <a:pt x="1877108" y="470385"/>
                </a:cubicBezTo>
                <a:cubicBezTo>
                  <a:pt x="1877713" y="456076"/>
                  <a:pt x="1873078"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6"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9"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0"/>
                  <a:pt x="2579663" y="1202566"/>
                  <a:pt x="2579663" y="1203171"/>
                </a:cubicBezTo>
                <a:cubicBezTo>
                  <a:pt x="2575632" y="1203574"/>
                  <a:pt x="2571803" y="1204179"/>
                  <a:pt x="2567773" y="1204179"/>
                </a:cubicBezTo>
                <a:cubicBezTo>
                  <a:pt x="1715879" y="1204179"/>
                  <a:pt x="863986" y="1204179"/>
                  <a:pt x="11891" y="1204179"/>
                </a:cubicBezTo>
                <a:cubicBezTo>
                  <a:pt x="7860" y="1204179"/>
                  <a:pt x="4031" y="1203574"/>
                  <a:pt x="0" y="1203171"/>
                </a:cubicBezTo>
                <a:cubicBezTo>
                  <a:pt x="0" y="1202566"/>
                  <a:pt x="0" y="1201760"/>
                  <a:pt x="0" y="1201156"/>
                </a:cubicBezTo>
                <a:cubicBezTo>
                  <a:pt x="1209" y="1199140"/>
                  <a:pt x="2620" y="1197327"/>
                  <a:pt x="3426" y="1195311"/>
                </a:cubicBezTo>
                <a:cubicBezTo>
                  <a:pt x="113465" y="938756"/>
                  <a:pt x="223302" y="682402"/>
                  <a:pt x="332938" y="425846"/>
                </a:cubicBezTo>
                <a:cubicBezTo>
                  <a:pt x="337976" y="414157"/>
                  <a:pt x="344425" y="409925"/>
                  <a:pt x="357122" y="410126"/>
                </a:cubicBezTo>
                <a:cubicBezTo>
                  <a:pt x="479253" y="410731"/>
                  <a:pt x="601586" y="410731"/>
                  <a:pt x="723717" y="411134"/>
                </a:cubicBezTo>
                <a:cubicBezTo>
                  <a:pt x="737220" y="411134"/>
                  <a:pt x="748304" y="407305"/>
                  <a:pt x="758986"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rtlCol="0" anchor="ctr"/>
          <a:lstStyle/>
          <a:p>
            <a:endParaRPr lang="en-US" dirty="0"/>
          </a:p>
        </p:txBody>
      </p:sp>
      <p:sp>
        <p:nvSpPr>
          <p:cNvPr id="18" name="TextBox 17">
            <a:extLst>
              <a:ext uri="{FF2B5EF4-FFF2-40B4-BE49-F238E27FC236}">
                <a16:creationId xmlns:a16="http://schemas.microsoft.com/office/drawing/2014/main" id="{1A30D322-7231-4E14-92A9-47F0827F4D3E}"/>
              </a:ext>
            </a:extLst>
          </p:cNvPr>
          <p:cNvSpPr txBox="1"/>
          <p:nvPr/>
        </p:nvSpPr>
        <p:spPr>
          <a:xfrm>
            <a:off x="1704048" y="843881"/>
            <a:ext cx="9714356"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Recording of Ventilation and Humidification Installations</a:t>
            </a:r>
            <a:endParaRPr lang="ko-KR" altLang="en-US" b="1" dirty="0">
              <a:solidFill>
                <a:schemeClr val="accent4"/>
              </a:solidFill>
              <a:cs typeface="Arial" pitchFamily="34" charset="0"/>
            </a:endParaRPr>
          </a:p>
        </p:txBody>
      </p:sp>
      <p:sp>
        <p:nvSpPr>
          <p:cNvPr id="19" name="TextBox 18">
            <a:extLst>
              <a:ext uri="{FF2B5EF4-FFF2-40B4-BE49-F238E27FC236}">
                <a16:creationId xmlns:a16="http://schemas.microsoft.com/office/drawing/2014/main" id="{E7A6308E-0FA4-4946-9E08-73FFD73C51C0}"/>
              </a:ext>
            </a:extLst>
          </p:cNvPr>
          <p:cNvSpPr txBox="1"/>
          <p:nvPr/>
        </p:nvSpPr>
        <p:spPr>
          <a:xfrm>
            <a:off x="1704047" y="1214449"/>
            <a:ext cx="7581277" cy="646331"/>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Ventilation and humidification facilities are usually found in the buildings of the tertiary sector. If there is a ventilation system, the type of ventilation system, the air supply, the power of the fans and the duration of the air supply must be recorded. Respectively, the type of system, the thermal efficiency of the unit and the distribution network and the type of fuel must be recorded.</a:t>
            </a:r>
          </a:p>
        </p:txBody>
      </p:sp>
      <p:sp>
        <p:nvSpPr>
          <p:cNvPr id="25" name="TextBox 24">
            <a:extLst>
              <a:ext uri="{FF2B5EF4-FFF2-40B4-BE49-F238E27FC236}">
                <a16:creationId xmlns:a16="http://schemas.microsoft.com/office/drawing/2014/main" id="{B1930E9E-A439-4911-83C2-F86F447DCFEC}"/>
              </a:ext>
            </a:extLst>
          </p:cNvPr>
          <p:cNvSpPr txBox="1"/>
          <p:nvPr/>
        </p:nvSpPr>
        <p:spPr>
          <a:xfrm>
            <a:off x="1704047" y="1973171"/>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Recording of Hot Water Installations</a:t>
            </a:r>
            <a:endParaRPr lang="ko-KR" altLang="en-US" b="1" dirty="0">
              <a:solidFill>
                <a:schemeClr val="accent4"/>
              </a:solidFill>
              <a:cs typeface="Arial" pitchFamily="34" charset="0"/>
            </a:endParaRPr>
          </a:p>
        </p:txBody>
      </p:sp>
      <p:sp>
        <p:nvSpPr>
          <p:cNvPr id="26" name="TextBox 25">
            <a:extLst>
              <a:ext uri="{FF2B5EF4-FFF2-40B4-BE49-F238E27FC236}">
                <a16:creationId xmlns:a16="http://schemas.microsoft.com/office/drawing/2014/main" id="{1A352330-CBC8-43A0-B0FE-18FE5A1F360B}"/>
              </a:ext>
            </a:extLst>
          </p:cNvPr>
          <p:cNvSpPr txBox="1"/>
          <p:nvPr/>
        </p:nvSpPr>
        <p:spPr>
          <a:xfrm>
            <a:off x="1673730" y="2356775"/>
            <a:ext cx="7611594" cy="646331"/>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data entered in the energy efficiency calculations concerning the hot water installations are thermal efficiency coefficient, the type of fuel used in the case of the conventional hot water production system, the percentage of thermal load, the thermal efficiency of the hot water storage facilities and the losses of the distribution network.</a:t>
            </a:r>
          </a:p>
        </p:txBody>
      </p:sp>
      <p:sp>
        <p:nvSpPr>
          <p:cNvPr id="27" name="TextBox 26">
            <a:extLst>
              <a:ext uri="{FF2B5EF4-FFF2-40B4-BE49-F238E27FC236}">
                <a16:creationId xmlns:a16="http://schemas.microsoft.com/office/drawing/2014/main" id="{2CBC5AD2-9514-4AE2-9A08-A5C92489E0E8}"/>
              </a:ext>
            </a:extLst>
          </p:cNvPr>
          <p:cNvSpPr txBox="1"/>
          <p:nvPr/>
        </p:nvSpPr>
        <p:spPr>
          <a:xfrm>
            <a:off x="1704047" y="3152001"/>
            <a:ext cx="6896434" cy="276999"/>
          </a:xfrm>
          <a:prstGeom prst="rect">
            <a:avLst/>
          </a:prstGeom>
          <a:noFill/>
        </p:spPr>
        <p:txBody>
          <a:bodyPr wrap="square" lIns="36000" tIns="0" rIns="36000" bIns="0" rtlCol="0">
            <a:spAutoFit/>
          </a:bodyPr>
          <a:lstStyle/>
          <a:p>
            <a:r>
              <a:rPr lang="en-US" altLang="ko-KR" b="1" dirty="0">
                <a:solidFill>
                  <a:schemeClr val="accent4"/>
                </a:solidFill>
                <a:cs typeface="Arial" pitchFamily="34" charset="0"/>
              </a:rPr>
              <a:t>Recording of Lighting Installations</a:t>
            </a:r>
            <a:endParaRPr lang="ko-KR" altLang="en-US" b="1" dirty="0">
              <a:solidFill>
                <a:schemeClr val="accent4"/>
              </a:solidFill>
              <a:cs typeface="Arial" pitchFamily="34" charset="0"/>
            </a:endParaRPr>
          </a:p>
        </p:txBody>
      </p:sp>
      <p:grpSp>
        <p:nvGrpSpPr>
          <p:cNvPr id="28" name="Group 265">
            <a:extLst>
              <a:ext uri="{FF2B5EF4-FFF2-40B4-BE49-F238E27FC236}">
                <a16:creationId xmlns:a16="http://schemas.microsoft.com/office/drawing/2014/main" id="{6A54911B-C227-4793-A5F3-4710DA550971}"/>
              </a:ext>
            </a:extLst>
          </p:cNvPr>
          <p:cNvGrpSpPr/>
          <p:nvPr/>
        </p:nvGrpSpPr>
        <p:grpSpPr>
          <a:xfrm>
            <a:off x="8965209" y="3723685"/>
            <a:ext cx="2398746" cy="2793823"/>
            <a:chOff x="4743450" y="1335205"/>
            <a:chExt cx="3240592" cy="3774323"/>
          </a:xfrm>
        </p:grpSpPr>
        <p:sp>
          <p:nvSpPr>
            <p:cNvPr id="29" name="Freeform: Shape 266">
              <a:extLst>
                <a:ext uri="{FF2B5EF4-FFF2-40B4-BE49-F238E27FC236}">
                  <a16:creationId xmlns:a16="http://schemas.microsoft.com/office/drawing/2014/main" id="{BB4547D4-83A0-4DA1-8C6A-D26924C4E48F}"/>
                </a:ext>
              </a:extLst>
            </p:cNvPr>
            <p:cNvSpPr/>
            <p:nvPr/>
          </p:nvSpPr>
          <p:spPr>
            <a:xfrm>
              <a:off x="4743450" y="1335205"/>
              <a:ext cx="2365084" cy="377432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67">
              <a:extLst>
                <a:ext uri="{FF2B5EF4-FFF2-40B4-BE49-F238E27FC236}">
                  <a16:creationId xmlns:a16="http://schemas.microsoft.com/office/drawing/2014/main" id="{A250E61B-E32A-4DB8-8EF0-1657EC5658CC}"/>
                </a:ext>
              </a:extLst>
            </p:cNvPr>
            <p:cNvSpPr/>
            <p:nvPr/>
          </p:nvSpPr>
          <p:spPr>
            <a:xfrm>
              <a:off x="6392512" y="2933634"/>
              <a:ext cx="1286414" cy="2052927"/>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68">
              <a:extLst>
                <a:ext uri="{FF2B5EF4-FFF2-40B4-BE49-F238E27FC236}">
                  <a16:creationId xmlns:a16="http://schemas.microsoft.com/office/drawing/2014/main" id="{D0C0D9FB-E1F4-4C5F-9721-D14C23D29ADD}"/>
                </a:ext>
              </a:extLst>
            </p:cNvPr>
            <p:cNvSpPr/>
            <p:nvPr/>
          </p:nvSpPr>
          <p:spPr>
            <a:xfrm>
              <a:off x="7430035" y="4044739"/>
              <a:ext cx="554007" cy="88411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69">
              <a:extLst>
                <a:ext uri="{FF2B5EF4-FFF2-40B4-BE49-F238E27FC236}">
                  <a16:creationId xmlns:a16="http://schemas.microsoft.com/office/drawing/2014/main" id="{1D98C75D-1213-4ABE-8EFE-6827D9073636}"/>
                </a:ext>
              </a:extLst>
            </p:cNvPr>
            <p:cNvSpPr/>
            <p:nvPr/>
          </p:nvSpPr>
          <p:spPr>
            <a:xfrm>
              <a:off x="5175911" y="1999241"/>
              <a:ext cx="1469324"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70">
              <a:extLst>
                <a:ext uri="{FF2B5EF4-FFF2-40B4-BE49-F238E27FC236}">
                  <a16:creationId xmlns:a16="http://schemas.microsoft.com/office/drawing/2014/main" id="{2262F8E6-D0FC-47E0-9439-B7D741C71F5D}"/>
                </a:ext>
              </a:extLst>
            </p:cNvPr>
            <p:cNvSpPr/>
            <p:nvPr/>
          </p:nvSpPr>
          <p:spPr>
            <a:xfrm>
              <a:off x="6632772" y="3259788"/>
              <a:ext cx="905673" cy="93298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71">
              <a:extLst>
                <a:ext uri="{FF2B5EF4-FFF2-40B4-BE49-F238E27FC236}">
                  <a16:creationId xmlns:a16="http://schemas.microsoft.com/office/drawing/2014/main" id="{10738965-D5BD-4956-96C2-1574CC69BFA2}"/>
                </a:ext>
              </a:extLst>
            </p:cNvPr>
            <p:cNvSpPr/>
            <p:nvPr/>
          </p:nvSpPr>
          <p:spPr>
            <a:xfrm>
              <a:off x="5379540" y="2024432"/>
              <a:ext cx="1414402"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72">
              <a:extLst>
                <a:ext uri="{FF2B5EF4-FFF2-40B4-BE49-F238E27FC236}">
                  <a16:creationId xmlns:a16="http://schemas.microsoft.com/office/drawing/2014/main" id="{C4791BA6-C4D2-49C1-A858-1E113C1224E2}"/>
                </a:ext>
              </a:extLst>
            </p:cNvPr>
            <p:cNvSpPr/>
            <p:nvPr/>
          </p:nvSpPr>
          <p:spPr>
            <a:xfrm>
              <a:off x="6761047" y="3284876"/>
              <a:ext cx="824434" cy="91610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73">
              <a:extLst>
                <a:ext uri="{FF2B5EF4-FFF2-40B4-BE49-F238E27FC236}">
                  <a16:creationId xmlns:a16="http://schemas.microsoft.com/office/drawing/2014/main" id="{3CC214BF-A642-4F72-95AE-FF2463C8814A}"/>
                </a:ext>
              </a:extLst>
            </p:cNvPr>
            <p:cNvSpPr/>
            <p:nvPr/>
          </p:nvSpPr>
          <p:spPr>
            <a:xfrm>
              <a:off x="6418281" y="2024329"/>
              <a:ext cx="926940"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74">
              <a:extLst>
                <a:ext uri="{FF2B5EF4-FFF2-40B4-BE49-F238E27FC236}">
                  <a16:creationId xmlns:a16="http://schemas.microsoft.com/office/drawing/2014/main" id="{DD7B3A1B-28D2-40F4-82B0-5CA0B2B1095A}"/>
                </a:ext>
              </a:extLst>
            </p:cNvPr>
            <p:cNvSpPr/>
            <p:nvPr/>
          </p:nvSpPr>
          <p:spPr>
            <a:xfrm>
              <a:off x="6646499" y="2049522"/>
              <a:ext cx="783536" cy="1257502"/>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75">
              <a:extLst>
                <a:ext uri="{FF2B5EF4-FFF2-40B4-BE49-F238E27FC236}">
                  <a16:creationId xmlns:a16="http://schemas.microsoft.com/office/drawing/2014/main" id="{0BE25557-787F-4C62-8C77-8F4AEF0E1379}"/>
                </a:ext>
              </a:extLst>
            </p:cNvPr>
            <p:cNvSpPr/>
            <p:nvPr/>
          </p:nvSpPr>
          <p:spPr>
            <a:xfrm>
              <a:off x="7301758" y="3281934"/>
              <a:ext cx="530925" cy="929410"/>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76">
              <a:extLst>
                <a:ext uri="{FF2B5EF4-FFF2-40B4-BE49-F238E27FC236}">
                  <a16:creationId xmlns:a16="http://schemas.microsoft.com/office/drawing/2014/main" id="{FDC4F7A7-3B2B-4A05-B04C-54C937AEFD66}"/>
                </a:ext>
              </a:extLst>
            </p:cNvPr>
            <p:cNvSpPr/>
            <p:nvPr/>
          </p:nvSpPr>
          <p:spPr>
            <a:xfrm>
              <a:off x="7430035" y="3307022"/>
              <a:ext cx="442115" cy="88411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Εικόνα 39">
            <a:extLst>
              <a:ext uri="{FF2B5EF4-FFF2-40B4-BE49-F238E27FC236}">
                <a16:creationId xmlns:a16="http://schemas.microsoft.com/office/drawing/2014/main" id="{4AFAC0EF-F208-4B08-96A0-E2DFF2A98D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1701" y="2693"/>
            <a:ext cx="2929569" cy="1211756"/>
          </a:xfrm>
          <a:prstGeom prst="rect">
            <a:avLst/>
          </a:prstGeom>
          <a:noFill/>
        </p:spPr>
      </p:pic>
      <p:sp>
        <p:nvSpPr>
          <p:cNvPr id="41" name="Text Placeholder 61">
            <a:extLst>
              <a:ext uri="{FF2B5EF4-FFF2-40B4-BE49-F238E27FC236}">
                <a16:creationId xmlns:a16="http://schemas.microsoft.com/office/drawing/2014/main" id="{E4266243-57CD-4FDE-B1F7-DDD3D1C918C9}"/>
              </a:ext>
            </a:extLst>
          </p:cNvPr>
          <p:cNvSpPr txBox="1">
            <a:spLocks/>
          </p:cNvSpPr>
          <p:nvPr/>
        </p:nvSpPr>
        <p:spPr>
          <a:xfrm>
            <a:off x="1142327" y="137429"/>
            <a:ext cx="7331628"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2"/>
                </a:solidFill>
              </a:rPr>
              <a:t>Energy Status Assessment Methods </a:t>
            </a:r>
            <a:r>
              <a:rPr lang="el-GR" sz="3200" dirty="0">
                <a:solidFill>
                  <a:schemeClr val="accent2"/>
                </a:solidFill>
              </a:rPr>
              <a:t>(</a:t>
            </a:r>
            <a:r>
              <a:rPr lang="en-US" sz="3200" dirty="0">
                <a:solidFill>
                  <a:schemeClr val="accent2"/>
                </a:solidFill>
              </a:rPr>
              <a:t>5</a:t>
            </a:r>
            <a:r>
              <a:rPr lang="el-GR" sz="3200" dirty="0">
                <a:solidFill>
                  <a:schemeClr val="accent2"/>
                </a:solidFill>
              </a:rPr>
              <a:t>)</a:t>
            </a:r>
            <a:endParaRPr lang="en-US" sz="3200" dirty="0">
              <a:solidFill>
                <a:schemeClr val="accent2"/>
              </a:solidFill>
            </a:endParaRPr>
          </a:p>
        </p:txBody>
      </p:sp>
    </p:spTree>
    <p:extLst>
      <p:ext uri="{BB962C8B-B14F-4D97-AF65-F5344CB8AC3E}">
        <p14:creationId xmlns:p14="http://schemas.microsoft.com/office/powerpoint/2010/main" val="191889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E754F5EF-71E4-4349-B7E5-7D7521D1A63C}"/>
              </a:ext>
            </a:extLst>
          </p:cNvPr>
          <p:cNvGrpSpPr/>
          <p:nvPr/>
        </p:nvGrpSpPr>
        <p:grpSpPr>
          <a:xfrm>
            <a:off x="9775797" y="5168989"/>
            <a:ext cx="1096211" cy="1380045"/>
            <a:chOff x="5733204" y="4148522"/>
            <a:chExt cx="1306402" cy="1722100"/>
          </a:xfrm>
        </p:grpSpPr>
        <p:grpSp>
          <p:nvGrpSpPr>
            <p:cNvPr id="108" name="Group 107">
              <a:extLst>
                <a:ext uri="{FF2B5EF4-FFF2-40B4-BE49-F238E27FC236}">
                  <a16:creationId xmlns:a16="http://schemas.microsoft.com/office/drawing/2014/main"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id="{C360A68B-217E-458B-828B-F7B8E08A7451}"/>
              </a:ext>
            </a:extLst>
          </p:cNvPr>
          <p:cNvSpPr/>
          <p:nvPr/>
        </p:nvSpPr>
        <p:spPr>
          <a:xfrm>
            <a:off x="9062472" y="5335741"/>
            <a:ext cx="291457" cy="1151019"/>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8804212-77B1-450E-B1C3-3A7C12783091}"/>
              </a:ext>
            </a:extLst>
          </p:cNvPr>
          <p:cNvSpPr/>
          <p:nvPr/>
        </p:nvSpPr>
        <p:spPr>
          <a:xfrm>
            <a:off x="8673214" y="5584002"/>
            <a:ext cx="338721" cy="902759"/>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B4BDCC1-2140-4DB6-8372-B7C743721AA2}"/>
              </a:ext>
            </a:extLst>
          </p:cNvPr>
          <p:cNvSpPr/>
          <p:nvPr/>
        </p:nvSpPr>
        <p:spPr>
          <a:xfrm>
            <a:off x="7915710" y="5538863"/>
            <a:ext cx="385984" cy="947898"/>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082EF12-1293-4E63-9EFE-BD288D5BE835}"/>
              </a:ext>
            </a:extLst>
          </p:cNvPr>
          <p:cNvSpPr/>
          <p:nvPr/>
        </p:nvSpPr>
        <p:spPr>
          <a:xfrm>
            <a:off x="8345664" y="5546387"/>
            <a:ext cx="283580" cy="940374"/>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4E8BEE7-68DF-4401-A0CD-37CFDEDDA8D2}"/>
              </a:ext>
            </a:extLst>
          </p:cNvPr>
          <p:cNvSpPr/>
          <p:nvPr/>
        </p:nvSpPr>
        <p:spPr>
          <a:xfrm>
            <a:off x="7554015" y="5448588"/>
            <a:ext cx="322966" cy="1038173"/>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DD657B0-1740-4E7C-BA58-C47D09AC129B}"/>
              </a:ext>
            </a:extLst>
          </p:cNvPr>
          <p:cNvSpPr/>
          <p:nvPr/>
        </p:nvSpPr>
        <p:spPr>
          <a:xfrm>
            <a:off x="7289999" y="6027858"/>
            <a:ext cx="228440" cy="458903"/>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0458726-25BD-42B5-BE2B-33FAA6F4BC57}"/>
              </a:ext>
            </a:extLst>
          </p:cNvPr>
          <p:cNvSpPr/>
          <p:nvPr/>
        </p:nvSpPr>
        <p:spPr>
          <a:xfrm>
            <a:off x="9389505" y="5802167"/>
            <a:ext cx="275703" cy="684593"/>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A5FB0D5-EF1F-4E0D-A13B-0CAC2CE0E4BF}"/>
              </a:ext>
            </a:extLst>
          </p:cNvPr>
          <p:cNvSpPr/>
          <p:nvPr/>
        </p:nvSpPr>
        <p:spPr>
          <a:xfrm>
            <a:off x="6142811" y="5372736"/>
            <a:ext cx="1121561" cy="1114025"/>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id="{0A98399F-D986-4831-8DC3-DA60B3B7336B}"/>
              </a:ext>
            </a:extLst>
          </p:cNvPr>
          <p:cNvSpPr/>
          <p:nvPr/>
        </p:nvSpPr>
        <p:spPr>
          <a:xfrm rot="16200000">
            <a:off x="1661648" y="6203055"/>
            <a:ext cx="540017" cy="676134"/>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id="{8EBA192E-8507-4805-BD95-BD7B50896422}"/>
              </a:ext>
            </a:extLst>
          </p:cNvPr>
          <p:cNvSpPr/>
          <p:nvPr/>
        </p:nvSpPr>
        <p:spPr>
          <a:xfrm flipH="1" flipV="1">
            <a:off x="2178003" y="6008242"/>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id="{675CB1FB-8C3B-45CC-BE0E-D38541FA1A8D}"/>
              </a:ext>
            </a:extLst>
          </p:cNvPr>
          <p:cNvGrpSpPr/>
          <p:nvPr/>
        </p:nvGrpSpPr>
        <p:grpSpPr>
          <a:xfrm>
            <a:off x="4585860" y="6024070"/>
            <a:ext cx="1511367" cy="468888"/>
            <a:chOff x="2751274" y="4321303"/>
            <a:chExt cx="1511367" cy="490966"/>
          </a:xfrm>
        </p:grpSpPr>
        <p:sp>
          <p:nvSpPr>
            <p:cNvPr id="124" name="Freeform: Shape 123">
              <a:extLst>
                <a:ext uri="{FF2B5EF4-FFF2-40B4-BE49-F238E27FC236}">
                  <a16:creationId xmlns:a16="http://schemas.microsoft.com/office/drawing/2014/main"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AE67E13-E58F-4FB0-B485-321111952A2F}"/>
              </a:ext>
            </a:extLst>
          </p:cNvPr>
          <p:cNvGrpSpPr/>
          <p:nvPr/>
        </p:nvGrpSpPr>
        <p:grpSpPr>
          <a:xfrm>
            <a:off x="10084268" y="3227167"/>
            <a:ext cx="2036454" cy="2783722"/>
            <a:chOff x="9392570" y="2693010"/>
            <a:chExt cx="2036454" cy="2914798"/>
          </a:xfrm>
          <a:solidFill>
            <a:schemeClr val="accent1"/>
          </a:solidFill>
        </p:grpSpPr>
        <p:sp>
          <p:nvSpPr>
            <p:cNvPr id="142" name="Oval 1">
              <a:extLst>
                <a:ext uri="{FF2B5EF4-FFF2-40B4-BE49-F238E27FC236}">
                  <a16:creationId xmlns:a16="http://schemas.microsoft.com/office/drawing/2014/main"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id="{1E1607B5-64B5-47A5-8D74-932DFF0AB39F}"/>
              </a:ext>
            </a:extLst>
          </p:cNvPr>
          <p:cNvSpPr/>
          <p:nvPr/>
        </p:nvSpPr>
        <p:spPr>
          <a:xfrm flipH="1">
            <a:off x="9516897" y="2995948"/>
            <a:ext cx="1787797" cy="1883593"/>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id="{AB2A7E71-5738-44B8-8C95-AE69F852EEE2}"/>
              </a:ext>
            </a:extLst>
          </p:cNvPr>
          <p:cNvGrpSpPr/>
          <p:nvPr/>
        </p:nvGrpSpPr>
        <p:grpSpPr>
          <a:xfrm>
            <a:off x="10190666" y="3199547"/>
            <a:ext cx="1832724" cy="1832724"/>
            <a:chOff x="4547049" y="1897856"/>
            <a:chExt cx="3071634" cy="3071634"/>
          </a:xfrm>
          <a:effectLst/>
        </p:grpSpPr>
        <p:sp>
          <p:nvSpPr>
            <p:cNvPr id="84" name="Freeform: Shape 83">
              <a:extLst>
                <a:ext uri="{FF2B5EF4-FFF2-40B4-BE49-F238E27FC236}">
                  <a16:creationId xmlns:a16="http://schemas.microsoft.com/office/drawing/2014/main"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id="{0DFE7297-5D2E-4A1E-AF36-A4B43D60EE20}"/>
              </a:ext>
            </a:extLst>
          </p:cNvPr>
          <p:cNvGrpSpPr/>
          <p:nvPr/>
        </p:nvGrpSpPr>
        <p:grpSpPr>
          <a:xfrm>
            <a:off x="2296436" y="5380817"/>
            <a:ext cx="2295222" cy="1114025"/>
            <a:chOff x="1786971" y="4942919"/>
            <a:chExt cx="2041538" cy="1037553"/>
          </a:xfrm>
        </p:grpSpPr>
        <p:sp>
          <p:nvSpPr>
            <p:cNvPr id="170" name="Rectangle: Rounded Corners 169">
              <a:extLst>
                <a:ext uri="{FF2B5EF4-FFF2-40B4-BE49-F238E27FC236}">
                  <a16:creationId xmlns:a16="http://schemas.microsoft.com/office/drawing/2014/main"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id="{9F8183D3-839A-4097-B592-2553D36853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id="{60A7BAFE-4515-426B-B889-AB845EEA69F9}"/>
              </a:ext>
            </a:extLst>
          </p:cNvPr>
          <p:cNvSpPr/>
          <p:nvPr/>
        </p:nvSpPr>
        <p:spPr>
          <a:xfrm flipH="1">
            <a:off x="10629497" y="1877067"/>
            <a:ext cx="892078" cy="1272424"/>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243" name="TextBox 242">
            <a:extLst>
              <a:ext uri="{FF2B5EF4-FFF2-40B4-BE49-F238E27FC236}">
                <a16:creationId xmlns:a16="http://schemas.microsoft.com/office/drawing/2014/main" id="{C89A1C6A-414A-40A3-BBE2-CC68111D6B0E}"/>
              </a:ext>
            </a:extLst>
          </p:cNvPr>
          <p:cNvSpPr txBox="1"/>
          <p:nvPr/>
        </p:nvSpPr>
        <p:spPr>
          <a:xfrm>
            <a:off x="763492" y="3140562"/>
            <a:ext cx="8974693" cy="369332"/>
          </a:xfrm>
          <a:prstGeom prst="rect">
            <a:avLst/>
          </a:prstGeom>
          <a:noFill/>
        </p:spPr>
        <p:txBody>
          <a:bodyPr wrap="square" rtlCol="0">
            <a:spAutoFit/>
          </a:bodyPr>
          <a:lstStyle/>
          <a:p>
            <a:r>
              <a:rPr lang="en-US" altLang="ko-KR" b="1" dirty="0">
                <a:solidFill>
                  <a:schemeClr val="accent2">
                    <a:lumMod val="75000"/>
                  </a:schemeClr>
                </a:solidFill>
                <a:latin typeface="Adobe Devanagari" panose="02040503050201020203" pitchFamily="18" charset="0"/>
                <a:cs typeface="Adobe Devanagari" panose="02040503050201020203" pitchFamily="18" charset="0"/>
              </a:rPr>
              <a:t>Research on the results of adding RES to the energy balance of schools</a:t>
            </a:r>
            <a:endParaRPr lang="ko-KR" altLang="en-US" b="1" dirty="0">
              <a:solidFill>
                <a:schemeClr val="accent2">
                  <a:lumMod val="75000"/>
                </a:schemeClr>
              </a:solidFill>
              <a:latin typeface="Adobe Devanagari" panose="02040503050201020203" pitchFamily="18" charset="0"/>
              <a:cs typeface="Adobe Devanagari" panose="02040503050201020203" pitchFamily="18" charset="0"/>
            </a:endParaRPr>
          </a:p>
        </p:txBody>
      </p:sp>
      <p:sp>
        <p:nvSpPr>
          <p:cNvPr id="248" name="TextBox 247">
            <a:extLst>
              <a:ext uri="{FF2B5EF4-FFF2-40B4-BE49-F238E27FC236}">
                <a16:creationId xmlns:a16="http://schemas.microsoft.com/office/drawing/2014/main" id="{8CBC96E6-0894-4594-BBF7-9DA20F996C45}"/>
              </a:ext>
            </a:extLst>
          </p:cNvPr>
          <p:cNvSpPr txBox="1"/>
          <p:nvPr/>
        </p:nvSpPr>
        <p:spPr>
          <a:xfrm>
            <a:off x="749855" y="910647"/>
            <a:ext cx="7050080" cy="369332"/>
          </a:xfrm>
          <a:prstGeom prst="rect">
            <a:avLst/>
          </a:prstGeom>
          <a:noFill/>
        </p:spPr>
        <p:txBody>
          <a:bodyPr wrap="square" rtlCol="0">
            <a:spAutoFit/>
          </a:bodyPr>
          <a:lstStyle/>
          <a:p>
            <a:r>
              <a:rPr lang="en-US" altLang="ko-KR" b="1" dirty="0">
                <a:solidFill>
                  <a:schemeClr val="accent2">
                    <a:lumMod val="75000"/>
                  </a:schemeClr>
                </a:solidFill>
                <a:latin typeface="Adobe Devanagari" panose="02040503050201020203" pitchFamily="18" charset="0"/>
                <a:cs typeface="Adobe Devanagari" panose="02040503050201020203" pitchFamily="18" charset="0"/>
              </a:rPr>
              <a:t>Review of technical solutions - Greece</a:t>
            </a:r>
            <a:endParaRPr lang="ko-KR" altLang="en-US" b="1" dirty="0">
              <a:solidFill>
                <a:schemeClr val="accent2">
                  <a:lumMod val="75000"/>
                </a:schemeClr>
              </a:solidFill>
              <a:latin typeface="Adobe Devanagari" panose="02040503050201020203" pitchFamily="18" charset="0"/>
              <a:cs typeface="Adobe Devanagari" panose="02040503050201020203" pitchFamily="18" charset="0"/>
            </a:endParaRPr>
          </a:p>
        </p:txBody>
      </p:sp>
      <p:sp>
        <p:nvSpPr>
          <p:cNvPr id="249" name="TextBox 248">
            <a:extLst>
              <a:ext uri="{FF2B5EF4-FFF2-40B4-BE49-F238E27FC236}">
                <a16:creationId xmlns:a16="http://schemas.microsoft.com/office/drawing/2014/main" id="{A8B731B5-095D-4EAF-B770-C3B25DD31AEA}"/>
              </a:ext>
            </a:extLst>
          </p:cNvPr>
          <p:cNvSpPr txBox="1"/>
          <p:nvPr/>
        </p:nvSpPr>
        <p:spPr>
          <a:xfrm>
            <a:off x="962637" y="1234451"/>
            <a:ext cx="9693388" cy="2008242"/>
          </a:xfrm>
          <a:prstGeom prst="rect">
            <a:avLst/>
          </a:prstGeom>
          <a:noFill/>
        </p:spPr>
        <p:txBody>
          <a:bodyPr wrap="square" rtlCol="0">
            <a:spAutoFit/>
          </a:bodyPr>
          <a:lstStyle/>
          <a:p>
            <a:pPr marL="361950" indent="-361950" algn="just">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average energy consumption in schools is between 92 kWh / m2 and 200 kWh / m2 per year, the largest percentage of which is related to heating needs. (CRES)</a:t>
            </a:r>
          </a:p>
          <a:p>
            <a:pPr marL="361950" indent="-361950" algn="just">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Extremely high consumption of school buildings despite our country having mild weather conditions.</a:t>
            </a:r>
          </a:p>
          <a:p>
            <a:pPr marL="361950" indent="-361950" algn="just">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For the school buildings in the territory, the average annual consumption in the D climate zone reaches 275.48 kWh / m2 while in the A the 142.95 kWh / m2 (P.E.A)</a:t>
            </a:r>
          </a:p>
          <a:p>
            <a:pPr marL="361950" indent="-361950" algn="just">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33% of the school buildings for exclusive use in our country were built before 1960, indicating the huge need for retro thermal insulation of the shell. (EL.STAT-2011).</a:t>
            </a:r>
            <a:endParaRPr lang="ko-KR" altLang="en-US"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sp>
        <p:nvSpPr>
          <p:cNvPr id="5" name="Text Placeholder 4">
            <a:extLst>
              <a:ext uri="{FF2B5EF4-FFF2-40B4-BE49-F238E27FC236}">
                <a16:creationId xmlns:a16="http://schemas.microsoft.com/office/drawing/2014/main" id="{08A72B55-3A59-4038-9590-8BF077C0F163}"/>
              </a:ext>
            </a:extLst>
          </p:cNvPr>
          <p:cNvSpPr>
            <a:spLocks noGrp="1"/>
          </p:cNvSpPr>
          <p:nvPr>
            <p:ph type="body" sz="quarter" idx="10"/>
          </p:nvPr>
        </p:nvSpPr>
        <p:spPr>
          <a:xfrm>
            <a:off x="749855" y="211145"/>
            <a:ext cx="9151982" cy="724247"/>
          </a:xfrm>
        </p:spPr>
        <p:txBody>
          <a:bodyPr/>
          <a:lstStyle/>
          <a:p>
            <a:pPr algn="l"/>
            <a:r>
              <a:rPr lang="en-US" sz="3200" dirty="0">
                <a:solidFill>
                  <a:schemeClr val="accent1"/>
                </a:solidFill>
              </a:rPr>
              <a:t>Ways to Improve Energy Profile (1)</a:t>
            </a:r>
          </a:p>
        </p:txBody>
      </p:sp>
      <p:sp>
        <p:nvSpPr>
          <p:cNvPr id="117" name="TextBox 116">
            <a:extLst>
              <a:ext uri="{FF2B5EF4-FFF2-40B4-BE49-F238E27FC236}">
                <a16:creationId xmlns:a16="http://schemas.microsoft.com/office/drawing/2014/main" id="{82D1EC13-5595-448E-9C34-98DEE9A12AC2}"/>
              </a:ext>
            </a:extLst>
          </p:cNvPr>
          <p:cNvSpPr txBox="1"/>
          <p:nvPr/>
        </p:nvSpPr>
        <p:spPr>
          <a:xfrm>
            <a:off x="909943" y="3441697"/>
            <a:ext cx="9015899" cy="1997150"/>
          </a:xfrm>
          <a:prstGeom prst="rect">
            <a:avLst/>
          </a:prstGeom>
          <a:noFill/>
        </p:spPr>
        <p:txBody>
          <a:bodyPr wrap="square" rtlCol="0">
            <a:spAutoFit/>
          </a:bodyPr>
          <a:lstStyle/>
          <a:p>
            <a:pPr marL="361950" indent="-361950">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addition of solar panels to buildings in the first climate zone with a biomass system, contributes up to 55% to the production of final consumption for heating.</a:t>
            </a:r>
          </a:p>
          <a:p>
            <a:pPr marL="361950" indent="-361950">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addition of PV panels on the roofs of school buildings leads to a reduction of electricity consumption of 21-26% for the first climate zone and up to 77% for the third climate zone</a:t>
            </a:r>
          </a:p>
          <a:p>
            <a:pPr marL="361950" indent="-361950">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Need for retro thermal insulation of the shell even in those made after 1981 which can lead to an energy saving of 10-30%.</a:t>
            </a:r>
          </a:p>
          <a:p>
            <a:pPr marL="361950" indent="-361950">
              <a:lnSpc>
                <a:spcPct val="150000"/>
              </a:lnSpc>
              <a:buFont typeface="Wingdings" panose="05000000000000000000" pitchFamily="2" charset="2"/>
              <a:buChar char="v"/>
            </a:pP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The largest reduction of the annual consumption for heating, ranges between 26-80% with a combination of actions (upgrade of the shell and heating system), depending on the typology of the building.</a:t>
            </a:r>
            <a:endParaRPr lang="ko-KR" altLang="en-US" sz="1200" dirty="0">
              <a:solidFill>
                <a:schemeClr val="tx1">
                  <a:lumMod val="75000"/>
                  <a:lumOff val="25000"/>
                </a:schemeClr>
              </a:solidFill>
              <a:latin typeface="Adobe Devanagari" panose="02040503050201020203" pitchFamily="18" charset="0"/>
              <a:cs typeface="Adobe Devanagari" panose="02040503050201020203" pitchFamily="18" charset="0"/>
            </a:endParaRPr>
          </a:p>
        </p:txBody>
      </p:sp>
      <p:pic>
        <p:nvPicPr>
          <p:cNvPr id="118" name="Εικόνα 117">
            <a:extLst>
              <a:ext uri="{FF2B5EF4-FFF2-40B4-BE49-F238E27FC236}">
                <a16:creationId xmlns:a16="http://schemas.microsoft.com/office/drawing/2014/main" id="{F9AB4408-9F3E-4E08-81AF-C023A4A8ED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61701" y="2692"/>
            <a:ext cx="2929569" cy="1141155"/>
          </a:xfrm>
          <a:prstGeom prst="rect">
            <a:avLst/>
          </a:prstGeom>
          <a:noFill/>
        </p:spPr>
      </p:pic>
    </p:spTree>
    <p:extLst>
      <p:ext uri="{BB962C8B-B14F-4D97-AF65-F5344CB8AC3E}">
        <p14:creationId xmlns:p14="http://schemas.microsoft.com/office/powerpoint/2010/main" val="3086685074"/>
      </p:ext>
    </p:extLst>
  </p:cSld>
  <p:clrMapOvr>
    <a:masterClrMapping/>
  </p:clrMapOvr>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1905</Words>
  <Application>Microsoft Office PowerPoint</Application>
  <PresentationFormat>Ευρεία οθόνη</PresentationFormat>
  <Paragraphs>115</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12</vt:i4>
      </vt:variant>
    </vt:vector>
  </HeadingPairs>
  <TitlesOfParts>
    <vt:vector size="19" baseType="lpstr">
      <vt:lpstr>Adobe Devanagari</vt:lpstr>
      <vt:lpstr>Arial</vt:lpstr>
      <vt:lpstr>Calibri</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erx588</cp:lastModifiedBy>
  <cp:revision>211</cp:revision>
  <dcterms:created xsi:type="dcterms:W3CDTF">2019-01-14T06:35:35Z</dcterms:created>
  <dcterms:modified xsi:type="dcterms:W3CDTF">2021-03-10T08:06:42Z</dcterms:modified>
</cp:coreProperties>
</file>