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2"/>
  </p:notesMasterIdLst>
  <p:handoutMasterIdLst>
    <p:handoutMasterId r:id="rId23"/>
  </p:handoutMasterIdLst>
  <p:sldIdLst>
    <p:sldId id="392" r:id="rId4"/>
    <p:sldId id="393" r:id="rId5"/>
    <p:sldId id="272" r:id="rId6"/>
    <p:sldId id="317" r:id="rId7"/>
    <p:sldId id="394" r:id="rId8"/>
    <p:sldId id="398" r:id="rId9"/>
    <p:sldId id="399" r:id="rId10"/>
    <p:sldId id="397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96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6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67C2B4FD-8EB5-4234-94DE-7FAC05593A4C}"/>
              </a:ext>
            </a:extLst>
          </p:cNvPr>
          <p:cNvGrpSpPr/>
          <p:nvPr/>
        </p:nvGrpSpPr>
        <p:grpSpPr>
          <a:xfrm>
            <a:off x="4172422" y="3065820"/>
            <a:ext cx="3935622" cy="2037936"/>
            <a:chOff x="4172422" y="3065820"/>
            <a:chExt cx="3935622" cy="20379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1C6AFA-88AF-4D8B-BC17-FEAA96E5DEF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9CDF91-0782-4C4C-B05E-F5002EE9E7C0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3342938" y="2273198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1225042" y="2570886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255245" y="140608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9907570" y="2291084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827662" y="1237627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F49BC060-094A-490B-8BEF-FA9CA398A063}"/>
              </a:ext>
            </a:extLst>
          </p:cNvPr>
          <p:cNvSpPr txBox="1"/>
          <p:nvPr/>
        </p:nvSpPr>
        <p:spPr>
          <a:xfrm>
            <a:off x="77134" y="5746604"/>
            <a:ext cx="93394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«Leading the way to improve energy efficiency in public schools and propagate the use of Renewable Energy Sources</a:t>
            </a:r>
            <a:r>
              <a:rPr lang="el-GR" altLang="ko-KR" sz="2400" b="1" dirty="0">
                <a:cs typeface="Arial" pitchFamily="34" charset="0"/>
              </a:rPr>
              <a:t>»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053D0694-84ED-41E3-B9E2-59912B7245D9}"/>
              </a:ext>
            </a:extLst>
          </p:cNvPr>
          <p:cNvGrpSpPr/>
          <p:nvPr/>
        </p:nvGrpSpPr>
        <p:grpSpPr>
          <a:xfrm>
            <a:off x="3897923" y="1031874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:a16="http://schemas.microsoft.com/office/drawing/2014/main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:a16="http://schemas.microsoft.com/office/drawing/2014/main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:a16="http://schemas.microsoft.com/office/drawing/2014/main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:a16="http://schemas.microsoft.com/office/drawing/2014/main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:a16="http://schemas.microsoft.com/office/drawing/2014/main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F0297D4F-F4D6-4E3B-8DBD-1911B7017B03}"/>
              </a:ext>
            </a:extLst>
          </p:cNvPr>
          <p:cNvGrpSpPr/>
          <p:nvPr/>
        </p:nvGrpSpPr>
        <p:grpSpPr>
          <a:xfrm>
            <a:off x="5965311" y="2561066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82" name="Εικόνα 181">
            <a:extLst>
              <a:ext uri="{FF2B5EF4-FFF2-40B4-BE49-F238E27FC236}">
                <a16:creationId xmlns:a16="http://schemas.microsoft.com/office/drawing/2014/main" id="{1674E957-0844-42AF-BDA2-6DDB4F52C7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01" y="1042"/>
            <a:ext cx="2929569" cy="116274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6D7815-7AE2-4D01-BA1B-DBC9FA89CC6C}"/>
              </a:ext>
            </a:extLst>
          </p:cNvPr>
          <p:cNvSpPr txBox="1"/>
          <p:nvPr/>
        </p:nvSpPr>
        <p:spPr>
          <a:xfrm>
            <a:off x="4661166" y="3158427"/>
            <a:ext cx="2843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</a:rPr>
              <a:t>L.E.D</a:t>
            </a:r>
          </a:p>
        </p:txBody>
      </p:sp>
      <p:grpSp>
        <p:nvGrpSpPr>
          <p:cNvPr id="184" name="Group 8">
            <a:extLst>
              <a:ext uri="{FF2B5EF4-FFF2-40B4-BE49-F238E27FC236}">
                <a16:creationId xmlns:a16="http://schemas.microsoft.com/office/drawing/2014/main" id="{6EA71EAC-72E9-4F4E-A840-AC4EB190884F}"/>
              </a:ext>
            </a:extLst>
          </p:cNvPr>
          <p:cNvGrpSpPr/>
          <p:nvPr/>
        </p:nvGrpSpPr>
        <p:grpSpPr>
          <a:xfrm>
            <a:off x="262490" y="1301266"/>
            <a:ext cx="1801096" cy="673910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185" name="Freeform: Shape 9">
              <a:extLst>
                <a:ext uri="{FF2B5EF4-FFF2-40B4-BE49-F238E27FC236}">
                  <a16:creationId xmlns:a16="http://schemas.microsoft.com/office/drawing/2014/main" id="{C698D44B-D345-4670-A6BF-FC677184F6DB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0">
              <a:extLst>
                <a:ext uri="{FF2B5EF4-FFF2-40B4-BE49-F238E27FC236}">
                  <a16:creationId xmlns:a16="http://schemas.microsoft.com/office/drawing/2014/main" id="{FC5188B0-6C21-4ACB-BD00-AD25E996F58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7" name="Freeform: Shape 27">
            <a:extLst>
              <a:ext uri="{FF2B5EF4-FFF2-40B4-BE49-F238E27FC236}">
                <a16:creationId xmlns:a16="http://schemas.microsoft.com/office/drawing/2014/main" id="{3544AA64-9AF7-4E88-BCFB-8127AFA1B2FD}"/>
              </a:ext>
            </a:extLst>
          </p:cNvPr>
          <p:cNvSpPr/>
          <p:nvPr/>
        </p:nvSpPr>
        <p:spPr>
          <a:xfrm>
            <a:off x="9708669" y="1060715"/>
            <a:ext cx="542562" cy="94044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8" name="Freeform: Shape 147">
            <a:extLst>
              <a:ext uri="{FF2B5EF4-FFF2-40B4-BE49-F238E27FC236}">
                <a16:creationId xmlns:a16="http://schemas.microsoft.com/office/drawing/2014/main" id="{AEFE0707-0879-4BC2-AFBE-C05AE853EA5E}"/>
              </a:ext>
            </a:extLst>
          </p:cNvPr>
          <p:cNvSpPr/>
          <p:nvPr/>
        </p:nvSpPr>
        <p:spPr>
          <a:xfrm>
            <a:off x="2107795" y="3231352"/>
            <a:ext cx="770764" cy="927931"/>
          </a:xfrm>
          <a:custGeom>
            <a:avLst/>
            <a:gdLst>
              <a:gd name="connsiteX0" fmla="*/ 451864 w 901271"/>
              <a:gd name="connsiteY0" fmla="*/ 600810 h 1085050"/>
              <a:gd name="connsiteX1" fmla="*/ 479027 w 901271"/>
              <a:gd name="connsiteY1" fmla="*/ 629814 h 1085050"/>
              <a:gd name="connsiteX2" fmla="*/ 513096 w 901271"/>
              <a:gd name="connsiteY2" fmla="*/ 986617 h 1085050"/>
              <a:gd name="connsiteX3" fmla="*/ 520462 w 901271"/>
              <a:gd name="connsiteY3" fmla="*/ 1061661 h 1085050"/>
              <a:gd name="connsiteX4" fmla="*/ 506651 w 901271"/>
              <a:gd name="connsiteY4" fmla="*/ 1079616 h 1085050"/>
              <a:gd name="connsiteX5" fmla="*/ 450943 w 901271"/>
              <a:gd name="connsiteY5" fmla="*/ 1084680 h 1085050"/>
              <a:gd name="connsiteX6" fmla="*/ 396617 w 901271"/>
              <a:gd name="connsiteY6" fmla="*/ 1080997 h 1085050"/>
              <a:gd name="connsiteX7" fmla="*/ 380043 w 901271"/>
              <a:gd name="connsiteY7" fmla="*/ 1060280 h 1085050"/>
              <a:gd name="connsiteX8" fmla="*/ 399840 w 901271"/>
              <a:gd name="connsiteY8" fmla="*/ 852183 h 1085050"/>
              <a:gd name="connsiteX9" fmla="*/ 419176 w 901271"/>
              <a:gd name="connsiteY9" fmla="*/ 647309 h 1085050"/>
              <a:gd name="connsiteX10" fmla="*/ 421018 w 901271"/>
              <a:gd name="connsiteY10" fmla="*/ 627973 h 1085050"/>
              <a:gd name="connsiteX11" fmla="*/ 451864 w 901271"/>
              <a:gd name="connsiteY11" fmla="*/ 600810 h 1085050"/>
              <a:gd name="connsiteX12" fmla="*/ 528347 w 901271"/>
              <a:gd name="connsiteY12" fmla="*/ 520644 h 1085050"/>
              <a:gd name="connsiteX13" fmla="*/ 542101 w 901271"/>
              <a:gd name="connsiteY13" fmla="*/ 521622 h 1085050"/>
              <a:gd name="connsiteX14" fmla="*/ 694951 w 901271"/>
              <a:gd name="connsiteY14" fmla="*/ 596206 h 1085050"/>
              <a:gd name="connsiteX15" fmla="*/ 886474 w 901271"/>
              <a:gd name="connsiteY15" fmla="*/ 757344 h 1085050"/>
              <a:gd name="connsiteX16" fmla="*/ 897063 w 901271"/>
              <a:gd name="connsiteY16" fmla="*/ 771616 h 1085050"/>
              <a:gd name="connsiteX17" fmla="*/ 900286 w 901271"/>
              <a:gd name="connsiteY17" fmla="*/ 782665 h 1085050"/>
              <a:gd name="connsiteX18" fmla="*/ 890157 w 901271"/>
              <a:gd name="connsiteY18" fmla="*/ 784967 h 1085050"/>
              <a:gd name="connsiteX19" fmla="*/ 760327 w 901271"/>
              <a:gd name="connsiteY19" fmla="*/ 750438 h 1085050"/>
              <a:gd name="connsiteX20" fmla="*/ 518160 w 901271"/>
              <a:gd name="connsiteY20" fmla="*/ 616463 h 1085050"/>
              <a:gd name="connsiteX21" fmla="*/ 512636 w 901271"/>
              <a:gd name="connsiteY21" fmla="*/ 611859 h 1085050"/>
              <a:gd name="connsiteX22" fmla="*/ 490076 w 901271"/>
              <a:gd name="connsiteY22" fmla="*/ 587919 h 1085050"/>
              <a:gd name="connsiteX23" fmla="*/ 508032 w 901271"/>
              <a:gd name="connsiteY23" fmla="*/ 564899 h 1085050"/>
              <a:gd name="connsiteX24" fmla="*/ 521843 w 901271"/>
              <a:gd name="connsiteY24" fmla="*/ 533132 h 1085050"/>
              <a:gd name="connsiteX25" fmla="*/ 528347 w 901271"/>
              <a:gd name="connsiteY25" fmla="*/ 520644 h 1085050"/>
              <a:gd name="connsiteX26" fmla="*/ 371470 w 901271"/>
              <a:gd name="connsiteY26" fmla="*/ 520644 h 1085050"/>
              <a:gd name="connsiteX27" fmla="*/ 378663 w 901271"/>
              <a:gd name="connsiteY27" fmla="*/ 535894 h 1085050"/>
              <a:gd name="connsiteX28" fmla="*/ 402604 w 901271"/>
              <a:gd name="connsiteY28" fmla="*/ 575488 h 1085050"/>
              <a:gd name="connsiteX29" fmla="*/ 402143 w 901271"/>
              <a:gd name="connsiteY29" fmla="*/ 598968 h 1085050"/>
              <a:gd name="connsiteX30" fmla="*/ 303159 w 901271"/>
              <a:gd name="connsiteY30" fmla="*/ 671711 h 1085050"/>
              <a:gd name="connsiteX31" fmla="*/ 56389 w 901271"/>
              <a:gd name="connsiteY31" fmla="*/ 776680 h 1085050"/>
              <a:gd name="connsiteX32" fmla="*/ 15414 w 901271"/>
              <a:gd name="connsiteY32" fmla="*/ 784967 h 1085050"/>
              <a:gd name="connsiteX33" fmla="*/ 3904 w 901271"/>
              <a:gd name="connsiteY33" fmla="*/ 771615 h 1085050"/>
              <a:gd name="connsiteX34" fmla="*/ 80789 w 901271"/>
              <a:gd name="connsiteY34" fmla="*/ 689666 h 1085050"/>
              <a:gd name="connsiteX35" fmla="*/ 344134 w 901271"/>
              <a:gd name="connsiteY35" fmla="*/ 527147 h 1085050"/>
              <a:gd name="connsiteX36" fmla="*/ 355644 w 901271"/>
              <a:gd name="connsiteY36" fmla="*/ 523003 h 1085050"/>
              <a:gd name="connsiteX37" fmla="*/ 371470 w 901271"/>
              <a:gd name="connsiteY37" fmla="*/ 520644 h 1085050"/>
              <a:gd name="connsiteX38" fmla="*/ 450024 w 901271"/>
              <a:gd name="connsiteY38" fmla="*/ 466836 h 1085050"/>
              <a:gd name="connsiteX39" fmla="*/ 503429 w 901271"/>
              <a:gd name="connsiteY39" fmla="*/ 521163 h 1085050"/>
              <a:gd name="connsiteX40" fmla="*/ 450024 w 901271"/>
              <a:gd name="connsiteY40" fmla="*/ 574108 h 1085050"/>
              <a:gd name="connsiteX41" fmla="*/ 397538 w 901271"/>
              <a:gd name="connsiteY41" fmla="*/ 519321 h 1085050"/>
              <a:gd name="connsiteX42" fmla="*/ 450024 w 901271"/>
              <a:gd name="connsiteY42" fmla="*/ 466836 h 1085050"/>
              <a:gd name="connsiteX43" fmla="*/ 450484 w 901271"/>
              <a:gd name="connsiteY43" fmla="*/ 0 h 1085050"/>
              <a:gd name="connsiteX44" fmla="*/ 458311 w 901271"/>
              <a:gd name="connsiteY44" fmla="*/ 8287 h 1085050"/>
              <a:gd name="connsiteX45" fmla="*/ 485934 w 901271"/>
              <a:gd name="connsiteY45" fmla="*/ 95301 h 1085050"/>
              <a:gd name="connsiteX46" fmla="*/ 508033 w 901271"/>
              <a:gd name="connsiteY46" fmla="*/ 311225 h 1085050"/>
              <a:gd name="connsiteX47" fmla="*/ 494682 w 901271"/>
              <a:gd name="connsiteY47" fmla="*/ 440595 h 1085050"/>
              <a:gd name="connsiteX48" fmla="*/ 474885 w 901271"/>
              <a:gd name="connsiteY48" fmla="*/ 451644 h 1085050"/>
              <a:gd name="connsiteX49" fmla="*/ 425162 w 901271"/>
              <a:gd name="connsiteY49" fmla="*/ 452105 h 1085050"/>
              <a:gd name="connsiteX50" fmla="*/ 406746 w 901271"/>
              <a:gd name="connsiteY50" fmla="*/ 441055 h 1085050"/>
              <a:gd name="connsiteX51" fmla="*/ 392934 w 901271"/>
              <a:gd name="connsiteY51" fmla="*/ 296032 h 1085050"/>
              <a:gd name="connsiteX52" fmla="*/ 426083 w 901271"/>
              <a:gd name="connsiteY52" fmla="*/ 52945 h 1085050"/>
              <a:gd name="connsiteX53" fmla="*/ 442657 w 901271"/>
              <a:gd name="connsiteY53" fmla="*/ 8747 h 1085050"/>
              <a:gd name="connsiteX54" fmla="*/ 450484 w 901271"/>
              <a:gd name="connsiteY54" fmla="*/ 0 h 10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1271" h="1085050">
                <a:moveTo>
                  <a:pt x="451864" y="600810"/>
                </a:moveTo>
                <a:cubicBezTo>
                  <a:pt x="470740" y="601730"/>
                  <a:pt x="477186" y="608636"/>
                  <a:pt x="479027" y="629814"/>
                </a:cubicBezTo>
                <a:cubicBezTo>
                  <a:pt x="490077" y="748595"/>
                  <a:pt x="501586" y="867836"/>
                  <a:pt x="513096" y="986617"/>
                </a:cubicBezTo>
                <a:cubicBezTo>
                  <a:pt x="515398" y="1011478"/>
                  <a:pt x="517700" y="1036800"/>
                  <a:pt x="520462" y="1061661"/>
                </a:cubicBezTo>
                <a:cubicBezTo>
                  <a:pt x="521844" y="1072710"/>
                  <a:pt x="517240" y="1078235"/>
                  <a:pt x="506651" y="1079616"/>
                </a:cubicBezTo>
                <a:cubicBezTo>
                  <a:pt x="488695" y="1082839"/>
                  <a:pt x="469819" y="1085601"/>
                  <a:pt x="450943" y="1084680"/>
                </a:cubicBezTo>
                <a:cubicBezTo>
                  <a:pt x="432528" y="1086062"/>
                  <a:pt x="414572" y="1083299"/>
                  <a:pt x="396617" y="1080997"/>
                </a:cubicBezTo>
                <a:cubicBezTo>
                  <a:pt x="384187" y="1079616"/>
                  <a:pt x="378662" y="1074092"/>
                  <a:pt x="380043" y="1060280"/>
                </a:cubicBezTo>
                <a:cubicBezTo>
                  <a:pt x="387409" y="990761"/>
                  <a:pt x="393394" y="921702"/>
                  <a:pt x="399840" y="852183"/>
                </a:cubicBezTo>
                <a:cubicBezTo>
                  <a:pt x="406285" y="784045"/>
                  <a:pt x="412731" y="715907"/>
                  <a:pt x="419176" y="647309"/>
                </a:cubicBezTo>
                <a:cubicBezTo>
                  <a:pt x="419637" y="640864"/>
                  <a:pt x="420097" y="634418"/>
                  <a:pt x="421018" y="627973"/>
                </a:cubicBezTo>
                <a:cubicBezTo>
                  <a:pt x="423780" y="606795"/>
                  <a:pt x="431607" y="600349"/>
                  <a:pt x="451864" y="600810"/>
                </a:cubicBezTo>
                <a:close/>
                <a:moveTo>
                  <a:pt x="528347" y="520644"/>
                </a:moveTo>
                <a:cubicBezTo>
                  <a:pt x="531742" y="519090"/>
                  <a:pt x="536346" y="519781"/>
                  <a:pt x="542101" y="521622"/>
                </a:cubicBezTo>
                <a:cubicBezTo>
                  <a:pt x="596887" y="538657"/>
                  <a:pt x="647070" y="565360"/>
                  <a:pt x="694951" y="596206"/>
                </a:cubicBezTo>
                <a:cubicBezTo>
                  <a:pt x="765852" y="641785"/>
                  <a:pt x="832608" y="691968"/>
                  <a:pt x="886474" y="757344"/>
                </a:cubicBezTo>
                <a:cubicBezTo>
                  <a:pt x="890157" y="761947"/>
                  <a:pt x="893840" y="766551"/>
                  <a:pt x="897063" y="771616"/>
                </a:cubicBezTo>
                <a:cubicBezTo>
                  <a:pt x="899365" y="774838"/>
                  <a:pt x="903048" y="778522"/>
                  <a:pt x="900286" y="782665"/>
                </a:cubicBezTo>
                <a:cubicBezTo>
                  <a:pt x="897984" y="786809"/>
                  <a:pt x="892919" y="784507"/>
                  <a:pt x="890157" y="784967"/>
                </a:cubicBezTo>
                <a:cubicBezTo>
                  <a:pt x="844118" y="780363"/>
                  <a:pt x="801762" y="766551"/>
                  <a:pt x="760327" y="750438"/>
                </a:cubicBezTo>
                <a:cubicBezTo>
                  <a:pt x="673313" y="717289"/>
                  <a:pt x="591362" y="674934"/>
                  <a:pt x="518160" y="616463"/>
                </a:cubicBezTo>
                <a:cubicBezTo>
                  <a:pt x="516319" y="615082"/>
                  <a:pt x="514477" y="613701"/>
                  <a:pt x="512636" y="611859"/>
                </a:cubicBezTo>
                <a:cubicBezTo>
                  <a:pt x="504809" y="604032"/>
                  <a:pt x="493299" y="597587"/>
                  <a:pt x="490076" y="587919"/>
                </a:cubicBezTo>
                <a:cubicBezTo>
                  <a:pt x="486393" y="576869"/>
                  <a:pt x="502507" y="573647"/>
                  <a:pt x="508032" y="564899"/>
                </a:cubicBezTo>
                <a:cubicBezTo>
                  <a:pt x="514477" y="554771"/>
                  <a:pt x="520462" y="544642"/>
                  <a:pt x="521843" y="533132"/>
                </a:cubicBezTo>
                <a:cubicBezTo>
                  <a:pt x="522764" y="525996"/>
                  <a:pt x="524951" y="522198"/>
                  <a:pt x="528347" y="520644"/>
                </a:cubicBezTo>
                <a:close/>
                <a:moveTo>
                  <a:pt x="371470" y="520644"/>
                </a:moveTo>
                <a:cubicBezTo>
                  <a:pt x="375325" y="522313"/>
                  <a:pt x="377742" y="526917"/>
                  <a:pt x="378663" y="535894"/>
                </a:cubicBezTo>
                <a:cubicBezTo>
                  <a:pt x="380505" y="552008"/>
                  <a:pt x="389252" y="566741"/>
                  <a:pt x="402604" y="575488"/>
                </a:cubicBezTo>
                <a:cubicBezTo>
                  <a:pt x="416415" y="585156"/>
                  <a:pt x="411351" y="590681"/>
                  <a:pt x="402143" y="598968"/>
                </a:cubicBezTo>
                <a:cubicBezTo>
                  <a:pt x="371757" y="626592"/>
                  <a:pt x="338609" y="650533"/>
                  <a:pt x="303159" y="671711"/>
                </a:cubicBezTo>
                <a:cubicBezTo>
                  <a:pt x="225813" y="717750"/>
                  <a:pt x="144323" y="755041"/>
                  <a:pt x="56389" y="776680"/>
                </a:cubicBezTo>
                <a:cubicBezTo>
                  <a:pt x="41196" y="780823"/>
                  <a:pt x="25542" y="783125"/>
                  <a:pt x="15414" y="784967"/>
                </a:cubicBezTo>
                <a:cubicBezTo>
                  <a:pt x="-3923" y="785887"/>
                  <a:pt x="-1621" y="778982"/>
                  <a:pt x="3904" y="771615"/>
                </a:cubicBezTo>
                <a:cubicBezTo>
                  <a:pt x="25082" y="740309"/>
                  <a:pt x="51785" y="714067"/>
                  <a:pt x="80789" y="689666"/>
                </a:cubicBezTo>
                <a:cubicBezTo>
                  <a:pt x="160437" y="621988"/>
                  <a:pt x="245150" y="563518"/>
                  <a:pt x="344134" y="527147"/>
                </a:cubicBezTo>
                <a:cubicBezTo>
                  <a:pt x="347817" y="525766"/>
                  <a:pt x="351961" y="524845"/>
                  <a:pt x="355644" y="523003"/>
                </a:cubicBezTo>
                <a:cubicBezTo>
                  <a:pt x="362319" y="520241"/>
                  <a:pt x="367614" y="518975"/>
                  <a:pt x="371470" y="520644"/>
                </a:cubicBezTo>
                <a:close/>
                <a:moveTo>
                  <a:pt x="450024" y="466836"/>
                </a:moveTo>
                <a:cubicBezTo>
                  <a:pt x="479489" y="467296"/>
                  <a:pt x="503889" y="492157"/>
                  <a:pt x="503429" y="521163"/>
                </a:cubicBezTo>
                <a:cubicBezTo>
                  <a:pt x="502968" y="549707"/>
                  <a:pt x="478107" y="574108"/>
                  <a:pt x="450024" y="574108"/>
                </a:cubicBezTo>
                <a:cubicBezTo>
                  <a:pt x="420097" y="573647"/>
                  <a:pt x="397538" y="550167"/>
                  <a:pt x="397538" y="519321"/>
                </a:cubicBezTo>
                <a:cubicBezTo>
                  <a:pt x="397998" y="489855"/>
                  <a:pt x="421478" y="466375"/>
                  <a:pt x="450024" y="466836"/>
                </a:cubicBezTo>
                <a:close/>
                <a:moveTo>
                  <a:pt x="450484" y="0"/>
                </a:moveTo>
                <a:cubicBezTo>
                  <a:pt x="455549" y="0"/>
                  <a:pt x="456469" y="5064"/>
                  <a:pt x="458311" y="8287"/>
                </a:cubicBezTo>
                <a:cubicBezTo>
                  <a:pt x="471662" y="35910"/>
                  <a:pt x="479489" y="65375"/>
                  <a:pt x="485934" y="95301"/>
                </a:cubicBezTo>
                <a:cubicBezTo>
                  <a:pt x="500667" y="162978"/>
                  <a:pt x="508033" y="231577"/>
                  <a:pt x="508033" y="311225"/>
                </a:cubicBezTo>
                <a:cubicBezTo>
                  <a:pt x="508494" y="348056"/>
                  <a:pt x="504810" y="394556"/>
                  <a:pt x="494682" y="440595"/>
                </a:cubicBezTo>
                <a:cubicBezTo>
                  <a:pt x="491920" y="453486"/>
                  <a:pt x="487776" y="457169"/>
                  <a:pt x="474885" y="451644"/>
                </a:cubicBezTo>
                <a:cubicBezTo>
                  <a:pt x="458771" y="444739"/>
                  <a:pt x="441276" y="444739"/>
                  <a:pt x="425162" y="452105"/>
                </a:cubicBezTo>
                <a:cubicBezTo>
                  <a:pt x="411350" y="458090"/>
                  <a:pt x="409048" y="451644"/>
                  <a:pt x="406746" y="441055"/>
                </a:cubicBezTo>
                <a:cubicBezTo>
                  <a:pt x="395236" y="393175"/>
                  <a:pt x="392474" y="344834"/>
                  <a:pt x="392934" y="296032"/>
                </a:cubicBezTo>
                <a:cubicBezTo>
                  <a:pt x="394316" y="214082"/>
                  <a:pt x="402603" y="132132"/>
                  <a:pt x="426083" y="52945"/>
                </a:cubicBezTo>
                <a:cubicBezTo>
                  <a:pt x="430687" y="37752"/>
                  <a:pt x="437132" y="23480"/>
                  <a:pt x="442657" y="8747"/>
                </a:cubicBezTo>
                <a:cubicBezTo>
                  <a:pt x="444038" y="5064"/>
                  <a:pt x="445419" y="460"/>
                  <a:pt x="450484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9" name="Group 16">
            <a:extLst>
              <a:ext uri="{FF2B5EF4-FFF2-40B4-BE49-F238E27FC236}">
                <a16:creationId xmlns:a16="http://schemas.microsoft.com/office/drawing/2014/main" id="{902B85B8-B4DF-402B-8030-A71EFE0A98FD}"/>
              </a:ext>
            </a:extLst>
          </p:cNvPr>
          <p:cNvGrpSpPr/>
          <p:nvPr/>
        </p:nvGrpSpPr>
        <p:grpSpPr>
          <a:xfrm>
            <a:off x="10985037" y="1411699"/>
            <a:ext cx="775865" cy="775865"/>
            <a:chOff x="4266660" y="45289"/>
            <a:chExt cx="768290" cy="768290"/>
          </a:xfrm>
        </p:grpSpPr>
        <p:sp>
          <p:nvSpPr>
            <p:cNvPr id="190" name="Freeform: Shape 17">
              <a:extLst>
                <a:ext uri="{FF2B5EF4-FFF2-40B4-BE49-F238E27FC236}">
                  <a16:creationId xmlns:a16="http://schemas.microsoft.com/office/drawing/2014/main" id="{C22DBEEB-245F-49B2-8692-E172A4379BA2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8">
              <a:extLst>
                <a:ext uri="{FF2B5EF4-FFF2-40B4-BE49-F238E27FC236}">
                  <a16:creationId xmlns:a16="http://schemas.microsoft.com/office/drawing/2014/main" id="{EFD1A07C-97B5-4211-8EEC-1DE1F3005229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2" name="Graphic 93">
            <a:extLst>
              <a:ext uri="{FF2B5EF4-FFF2-40B4-BE49-F238E27FC236}">
                <a16:creationId xmlns:a16="http://schemas.microsoft.com/office/drawing/2014/main" id="{3CD8B249-5F1B-4E54-8760-43A36710BEA2}"/>
              </a:ext>
            </a:extLst>
          </p:cNvPr>
          <p:cNvGrpSpPr/>
          <p:nvPr/>
        </p:nvGrpSpPr>
        <p:grpSpPr>
          <a:xfrm>
            <a:off x="7796759" y="653162"/>
            <a:ext cx="1208052" cy="62006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193" name="Freeform: Shape 23">
              <a:extLst>
                <a:ext uri="{FF2B5EF4-FFF2-40B4-BE49-F238E27FC236}">
                  <a16:creationId xmlns:a16="http://schemas.microsoft.com/office/drawing/2014/main" id="{B27D7EA2-02F2-45FC-93BC-EC92A0B82A81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24">
              <a:extLst>
                <a:ext uri="{FF2B5EF4-FFF2-40B4-BE49-F238E27FC236}">
                  <a16:creationId xmlns:a16="http://schemas.microsoft.com/office/drawing/2014/main" id="{37601A0C-DDDC-447F-80C9-BC7D6B5C6FD5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25">
              <a:extLst>
                <a:ext uri="{FF2B5EF4-FFF2-40B4-BE49-F238E27FC236}">
                  <a16:creationId xmlns:a16="http://schemas.microsoft.com/office/drawing/2014/main" id="{07F688F9-3831-4BD1-9DF7-60DF6304E3C3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6" name="Group 11">
            <a:extLst>
              <a:ext uri="{FF2B5EF4-FFF2-40B4-BE49-F238E27FC236}">
                <a16:creationId xmlns:a16="http://schemas.microsoft.com/office/drawing/2014/main" id="{67556BC6-A5FE-4C1B-BC1F-01C355FA04B7}"/>
              </a:ext>
            </a:extLst>
          </p:cNvPr>
          <p:cNvGrpSpPr/>
          <p:nvPr/>
        </p:nvGrpSpPr>
        <p:grpSpPr>
          <a:xfrm>
            <a:off x="236185" y="3538510"/>
            <a:ext cx="1546155" cy="505120"/>
            <a:chOff x="4723437" y="2782010"/>
            <a:chExt cx="1546155" cy="505120"/>
          </a:xfrm>
        </p:grpSpPr>
        <p:sp>
          <p:nvSpPr>
            <p:cNvPr id="197" name="Freeform: Shape 12">
              <a:extLst>
                <a:ext uri="{FF2B5EF4-FFF2-40B4-BE49-F238E27FC236}">
                  <a16:creationId xmlns:a16="http://schemas.microsoft.com/office/drawing/2014/main" id="{943F62B1-3067-40C3-9A6F-CF2F268C20E4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3">
              <a:extLst>
                <a:ext uri="{FF2B5EF4-FFF2-40B4-BE49-F238E27FC236}">
                  <a16:creationId xmlns:a16="http://schemas.microsoft.com/office/drawing/2014/main" id="{170B4A0C-61D1-4995-A6CB-52189760AB1F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4">
              <a:extLst>
                <a:ext uri="{FF2B5EF4-FFF2-40B4-BE49-F238E27FC236}">
                  <a16:creationId xmlns:a16="http://schemas.microsoft.com/office/drawing/2014/main" id="{1FAAD572-2F5B-4274-8A2E-A70CCFFE69E9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5">
              <a:extLst>
                <a:ext uri="{FF2B5EF4-FFF2-40B4-BE49-F238E27FC236}">
                  <a16:creationId xmlns:a16="http://schemas.microsoft.com/office/drawing/2014/main" id="{7169ED09-0764-4464-A24F-9D0CDE074BD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1" name="Group 160">
            <a:extLst>
              <a:ext uri="{FF2B5EF4-FFF2-40B4-BE49-F238E27FC236}">
                <a16:creationId xmlns:a16="http://schemas.microsoft.com/office/drawing/2014/main" id="{0C474154-3A3E-43D3-8643-89D1AE12C708}"/>
              </a:ext>
            </a:extLst>
          </p:cNvPr>
          <p:cNvGrpSpPr/>
          <p:nvPr/>
        </p:nvGrpSpPr>
        <p:grpSpPr>
          <a:xfrm>
            <a:off x="9739994" y="3341704"/>
            <a:ext cx="2495744" cy="1824589"/>
            <a:chOff x="6507335" y="1364938"/>
            <a:chExt cx="5069642" cy="3706314"/>
          </a:xfrm>
        </p:grpSpPr>
        <p:sp>
          <p:nvSpPr>
            <p:cNvPr id="202" name="Rectangle 161">
              <a:extLst>
                <a:ext uri="{FF2B5EF4-FFF2-40B4-BE49-F238E27FC236}">
                  <a16:creationId xmlns:a16="http://schemas.microsoft.com/office/drawing/2014/main" id="{25D16D5D-732B-4D25-85DD-F0BF538A6AA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162">
              <a:extLst>
                <a:ext uri="{FF2B5EF4-FFF2-40B4-BE49-F238E27FC236}">
                  <a16:creationId xmlns:a16="http://schemas.microsoft.com/office/drawing/2014/main" id="{C8C51698-C12F-4996-A222-0A18CE9BA9D0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: Shape 163">
              <a:extLst>
                <a:ext uri="{FF2B5EF4-FFF2-40B4-BE49-F238E27FC236}">
                  <a16:creationId xmlns:a16="http://schemas.microsoft.com/office/drawing/2014/main" id="{4A8F996A-E91E-4996-ACCC-74DBD0E31130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164">
              <a:extLst>
                <a:ext uri="{FF2B5EF4-FFF2-40B4-BE49-F238E27FC236}">
                  <a16:creationId xmlns:a16="http://schemas.microsoft.com/office/drawing/2014/main" id="{73CB2A19-48AA-437A-9E3E-1F086666F179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165">
              <a:extLst>
                <a:ext uri="{FF2B5EF4-FFF2-40B4-BE49-F238E27FC236}">
                  <a16:creationId xmlns:a16="http://schemas.microsoft.com/office/drawing/2014/main" id="{84BCE4C5-8BE4-4C00-8452-321E796F5DE6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166">
              <a:extLst>
                <a:ext uri="{FF2B5EF4-FFF2-40B4-BE49-F238E27FC236}">
                  <a16:creationId xmlns:a16="http://schemas.microsoft.com/office/drawing/2014/main" id="{DF1DB347-D103-4FEA-A3B4-6575556C1A47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167">
              <a:extLst>
                <a:ext uri="{FF2B5EF4-FFF2-40B4-BE49-F238E27FC236}">
                  <a16:creationId xmlns:a16="http://schemas.microsoft.com/office/drawing/2014/main" id="{B63B4D9D-36F2-4BC7-8941-BCA13DA06753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168">
              <a:extLst>
                <a:ext uri="{FF2B5EF4-FFF2-40B4-BE49-F238E27FC236}">
                  <a16:creationId xmlns:a16="http://schemas.microsoft.com/office/drawing/2014/main" id="{D3D62BA8-1B52-4E8A-BB80-180A08BD7D24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169">
              <a:extLst>
                <a:ext uri="{FF2B5EF4-FFF2-40B4-BE49-F238E27FC236}">
                  <a16:creationId xmlns:a16="http://schemas.microsoft.com/office/drawing/2014/main" id="{AFE6C203-AB28-4FA6-BC99-10DCC6C0C918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170">
              <a:extLst>
                <a:ext uri="{FF2B5EF4-FFF2-40B4-BE49-F238E27FC236}">
                  <a16:creationId xmlns:a16="http://schemas.microsoft.com/office/drawing/2014/main" id="{C4D0D168-918D-4416-91B6-3B93038FDE8D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171">
              <a:extLst>
                <a:ext uri="{FF2B5EF4-FFF2-40B4-BE49-F238E27FC236}">
                  <a16:creationId xmlns:a16="http://schemas.microsoft.com/office/drawing/2014/main" id="{D1AB6636-9943-4AAB-B4EE-75CAB8255F91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172">
              <a:extLst>
                <a:ext uri="{FF2B5EF4-FFF2-40B4-BE49-F238E27FC236}">
                  <a16:creationId xmlns:a16="http://schemas.microsoft.com/office/drawing/2014/main" id="{C22DDD47-FC54-410C-A873-B26FE89B52D9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173">
              <a:extLst>
                <a:ext uri="{FF2B5EF4-FFF2-40B4-BE49-F238E27FC236}">
                  <a16:creationId xmlns:a16="http://schemas.microsoft.com/office/drawing/2014/main" id="{39C8C44A-063F-44FC-B862-EC6C82A35297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174">
              <a:extLst>
                <a:ext uri="{FF2B5EF4-FFF2-40B4-BE49-F238E27FC236}">
                  <a16:creationId xmlns:a16="http://schemas.microsoft.com/office/drawing/2014/main" id="{418C0131-6FFD-4CAB-B61F-C31DD488B207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175">
              <a:extLst>
                <a:ext uri="{FF2B5EF4-FFF2-40B4-BE49-F238E27FC236}">
                  <a16:creationId xmlns:a16="http://schemas.microsoft.com/office/drawing/2014/main" id="{45A8FEC9-D01B-4002-BB1B-C03C8D33C12A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176">
              <a:extLst>
                <a:ext uri="{FF2B5EF4-FFF2-40B4-BE49-F238E27FC236}">
                  <a16:creationId xmlns:a16="http://schemas.microsoft.com/office/drawing/2014/main" id="{30E761FC-7252-408E-8237-1449C1E9E857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177">
              <a:extLst>
                <a:ext uri="{FF2B5EF4-FFF2-40B4-BE49-F238E27FC236}">
                  <a16:creationId xmlns:a16="http://schemas.microsoft.com/office/drawing/2014/main" id="{7B5F0AB1-BE9C-4474-A80D-99F1FCECCE16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178">
              <a:extLst>
                <a:ext uri="{FF2B5EF4-FFF2-40B4-BE49-F238E27FC236}">
                  <a16:creationId xmlns:a16="http://schemas.microsoft.com/office/drawing/2014/main" id="{501221AC-A5FC-4BD1-BA99-279164EBD991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179">
              <a:extLst>
                <a:ext uri="{FF2B5EF4-FFF2-40B4-BE49-F238E27FC236}">
                  <a16:creationId xmlns:a16="http://schemas.microsoft.com/office/drawing/2014/main" id="{D0CDF95C-61AC-472B-9300-20C94843C229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180">
              <a:extLst>
                <a:ext uri="{FF2B5EF4-FFF2-40B4-BE49-F238E27FC236}">
                  <a16:creationId xmlns:a16="http://schemas.microsoft.com/office/drawing/2014/main" id="{86ACE72F-78BC-4047-AD8A-B046DEFD6BC6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181">
              <a:extLst>
                <a:ext uri="{FF2B5EF4-FFF2-40B4-BE49-F238E27FC236}">
                  <a16:creationId xmlns:a16="http://schemas.microsoft.com/office/drawing/2014/main" id="{23C5C3D7-D7DB-4AAF-B96B-D728BFE52E6A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182">
              <a:extLst>
                <a:ext uri="{FF2B5EF4-FFF2-40B4-BE49-F238E27FC236}">
                  <a16:creationId xmlns:a16="http://schemas.microsoft.com/office/drawing/2014/main" id="{0A45AEDB-3DC1-4564-8769-4FD4FA266356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183">
              <a:extLst>
                <a:ext uri="{FF2B5EF4-FFF2-40B4-BE49-F238E27FC236}">
                  <a16:creationId xmlns:a16="http://schemas.microsoft.com/office/drawing/2014/main" id="{92418C23-3ABE-43C6-AB62-AEA47FDAE483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3" name="Group 184">
              <a:extLst>
                <a:ext uri="{FF2B5EF4-FFF2-40B4-BE49-F238E27FC236}">
                  <a16:creationId xmlns:a16="http://schemas.microsoft.com/office/drawing/2014/main" id="{D4FB0441-E8C1-426D-B12F-9B8CDC326206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295" name="Freeform: Shape 186">
                <a:extLst>
                  <a:ext uri="{FF2B5EF4-FFF2-40B4-BE49-F238E27FC236}">
                    <a16:creationId xmlns:a16="http://schemas.microsoft.com/office/drawing/2014/main" id="{E60E7B25-3BB2-43CC-BD5E-320FA4920065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187">
                <a:extLst>
                  <a:ext uri="{FF2B5EF4-FFF2-40B4-BE49-F238E27FC236}">
                    <a16:creationId xmlns:a16="http://schemas.microsoft.com/office/drawing/2014/main" id="{58C29878-D2C1-4FA5-A292-5EC41182FAE0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4" name="Freeform: Shape 185">
              <a:extLst>
                <a:ext uri="{FF2B5EF4-FFF2-40B4-BE49-F238E27FC236}">
                  <a16:creationId xmlns:a16="http://schemas.microsoft.com/office/drawing/2014/main" id="{EA1070E4-C2F0-4B17-857E-30FF1AECCECE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013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2073" y="112329"/>
            <a:ext cx="5916134" cy="724247"/>
          </a:xfrm>
          <a:prstGeom prst="rect">
            <a:avLst/>
          </a:prstGeom>
        </p:spPr>
        <p:txBody>
          <a:bodyPr/>
          <a:lstStyle/>
          <a:p>
            <a:r>
              <a:rPr lang="en-US" sz="2600" dirty="0">
                <a:solidFill>
                  <a:schemeClr val="accent2"/>
                </a:solidFill>
              </a:rPr>
              <a:t>The European Green Deal and the</a:t>
            </a:r>
            <a:r>
              <a:rPr lang="el-GR" sz="2600" dirty="0">
                <a:solidFill>
                  <a:schemeClr val="accent2"/>
                </a:solidFill>
              </a:rPr>
              <a:t>  </a:t>
            </a:r>
            <a:r>
              <a:rPr lang="en-US" sz="2600" dirty="0">
                <a:solidFill>
                  <a:schemeClr val="accent2"/>
                </a:solidFill>
              </a:rPr>
              <a:t>Just Transition Mechanism</a:t>
            </a:r>
            <a:endParaRPr lang="el-GR" sz="26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70A9C7-E89A-41EB-9D4C-E1567C843DDD}"/>
              </a:ext>
            </a:extLst>
          </p:cNvPr>
          <p:cNvSpPr txBox="1"/>
          <p:nvPr/>
        </p:nvSpPr>
        <p:spPr>
          <a:xfrm>
            <a:off x="1190464" y="3093142"/>
            <a:ext cx="78900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EU will also provide financial support and technical assistance to those most affected by the transition to a green economy.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Investments - 100 billion euros for the period 2021-2027 in the areas most affected.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key tool to ensure that the transition to a climate-neutral economy is fair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investment plan of the European Green Agreement is based on three pillars:</a:t>
            </a:r>
          </a:p>
          <a:p>
            <a:pPr algn="just"/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Financing: Mobilization of sustainable investments amounting to at least € 1 trillion. over the next decade.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Facilitation: Providing incentives for the release and reorientation of public and private investments.</a:t>
            </a:r>
          </a:p>
          <a:p>
            <a:pPr algn="just"/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Practical support: The Commission will provide support to public authorities and project implementers in the planning, design and execution of sustainable projects.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1264823" y="1057918"/>
            <a:ext cx="9495318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The European Green Deal 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1190464" y="1396133"/>
            <a:ext cx="7568525" cy="123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Provides an action plan for: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enhancing the efficient use of resources by moving to a clean, cyclical economy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biodiversity restoration and pollution reduction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predicts a reduction of pollutant emissions by at least 50% to 55% compared to 1990 levels.</a:t>
            </a:r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BC5AD2-9514-4AE2-9A08-A5C92489E0E8}"/>
              </a:ext>
            </a:extLst>
          </p:cNvPr>
          <p:cNvSpPr txBox="1"/>
          <p:nvPr/>
        </p:nvSpPr>
        <p:spPr>
          <a:xfrm>
            <a:off x="1304765" y="2753969"/>
            <a:ext cx="7290626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The Just Transition Mechanism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" name="Group 286">
            <a:extLst>
              <a:ext uri="{FF2B5EF4-FFF2-40B4-BE49-F238E27FC236}">
                <a16:creationId xmlns:a16="http://schemas.microsoft.com/office/drawing/2014/main" id="{19353F7D-92BF-4765-897C-3C4195FBFE86}"/>
              </a:ext>
            </a:extLst>
          </p:cNvPr>
          <p:cNvGrpSpPr/>
          <p:nvPr/>
        </p:nvGrpSpPr>
        <p:grpSpPr>
          <a:xfrm>
            <a:off x="9860272" y="977145"/>
            <a:ext cx="2036454" cy="1463807"/>
            <a:chOff x="4402904" y="822061"/>
            <a:chExt cx="3952766" cy="2841256"/>
          </a:xfrm>
        </p:grpSpPr>
        <p:grpSp>
          <p:nvGrpSpPr>
            <p:cNvPr id="29" name="Group 277">
              <a:extLst>
                <a:ext uri="{FF2B5EF4-FFF2-40B4-BE49-F238E27FC236}">
                  <a16:creationId xmlns:a16="http://schemas.microsoft.com/office/drawing/2014/main" id="{0AADC2D4-A1C5-4BC6-B027-9F465C287D77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36" name="Freeform: Shape 278">
                <a:extLst>
                  <a:ext uri="{FF2B5EF4-FFF2-40B4-BE49-F238E27FC236}">
                    <a16:creationId xmlns:a16="http://schemas.microsoft.com/office/drawing/2014/main" id="{4CA0C322-A648-4F4C-BCA9-2C23CF388F85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279">
                <a:extLst>
                  <a:ext uri="{FF2B5EF4-FFF2-40B4-BE49-F238E27FC236}">
                    <a16:creationId xmlns:a16="http://schemas.microsoft.com/office/drawing/2014/main" id="{C493298D-7161-4D2B-941B-3A63D3D7D6F3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0" name="Freeform: Shape 280">
              <a:extLst>
                <a:ext uri="{FF2B5EF4-FFF2-40B4-BE49-F238E27FC236}">
                  <a16:creationId xmlns:a16="http://schemas.microsoft.com/office/drawing/2014/main" id="{F0B9C7B5-618F-4287-B6C1-8CD956B78BDF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Block Arc 281">
              <a:extLst>
                <a:ext uri="{FF2B5EF4-FFF2-40B4-BE49-F238E27FC236}">
                  <a16:creationId xmlns:a16="http://schemas.microsoft.com/office/drawing/2014/main" id="{1E06D428-0DE5-4F4F-BB70-85AAB0010FE2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Graphic 30">
              <a:extLst>
                <a:ext uri="{FF2B5EF4-FFF2-40B4-BE49-F238E27FC236}">
                  <a16:creationId xmlns:a16="http://schemas.microsoft.com/office/drawing/2014/main" id="{93FEA845-8948-4276-8AE6-4EEF8C37205F}"/>
                </a:ext>
              </a:extLst>
            </p:cNvPr>
            <p:cNvGrpSpPr/>
            <p:nvPr/>
          </p:nvGrpSpPr>
          <p:grpSpPr>
            <a:xfrm rot="1052635">
              <a:off x="7017236" y="1488581"/>
              <a:ext cx="1338434" cy="1227345"/>
              <a:chOff x="5655092" y="376887"/>
              <a:chExt cx="4490688" cy="4117968"/>
            </a:xfrm>
            <a:solidFill>
              <a:schemeClr val="accent1"/>
            </a:solidFill>
          </p:grpSpPr>
          <p:sp>
            <p:nvSpPr>
              <p:cNvPr id="33" name="Freeform: Shape 283">
                <a:extLst>
                  <a:ext uri="{FF2B5EF4-FFF2-40B4-BE49-F238E27FC236}">
                    <a16:creationId xmlns:a16="http://schemas.microsoft.com/office/drawing/2014/main" id="{FCBFF1B9-1100-490C-9546-E47C34B94AD8}"/>
                  </a:ext>
                </a:extLst>
              </p:cNvPr>
              <p:cNvSpPr/>
              <p:nvPr/>
            </p:nvSpPr>
            <p:spPr>
              <a:xfrm>
                <a:off x="5655092" y="385052"/>
                <a:ext cx="4490688" cy="4109803"/>
              </a:xfrm>
              <a:custGeom>
                <a:avLst/>
                <a:gdLst>
                  <a:gd name="connsiteX0" fmla="*/ 568 w 4490127"/>
                  <a:gd name="connsiteY0" fmla="*/ 1465456 h 4087093"/>
                  <a:gd name="connsiteX1" fmla="*/ 10785 w 4490127"/>
                  <a:gd name="connsiteY1" fmla="*/ 1371794 h 4087093"/>
                  <a:gd name="connsiteX2" fmla="*/ 67551 w 4490127"/>
                  <a:gd name="connsiteY2" fmla="*/ 1099321 h 4087093"/>
                  <a:gd name="connsiteX3" fmla="*/ 86283 w 4490127"/>
                  <a:gd name="connsiteY3" fmla="*/ 1090238 h 4087093"/>
                  <a:gd name="connsiteX4" fmla="*/ 379192 w 4490127"/>
                  <a:gd name="connsiteY4" fmla="*/ 1150977 h 4087093"/>
                  <a:gd name="connsiteX5" fmla="*/ 849775 w 4490127"/>
                  <a:gd name="connsiteY5" fmla="*/ 1335464 h 4087093"/>
                  <a:gd name="connsiteX6" fmla="*/ 1353282 w 4490127"/>
                  <a:gd name="connsiteY6" fmla="*/ 1755527 h 4087093"/>
                  <a:gd name="connsiteX7" fmla="*/ 1554799 w 4490127"/>
                  <a:gd name="connsiteY7" fmla="*/ 2227813 h 4087093"/>
                  <a:gd name="connsiteX8" fmla="*/ 1580911 w 4490127"/>
                  <a:gd name="connsiteY8" fmla="*/ 2615519 h 4087093"/>
                  <a:gd name="connsiteX9" fmla="*/ 1601914 w 4490127"/>
                  <a:gd name="connsiteY9" fmla="*/ 2773327 h 4087093"/>
                  <a:gd name="connsiteX10" fmla="*/ 1784698 w 4490127"/>
                  <a:gd name="connsiteY10" fmla="*/ 3363117 h 4087093"/>
                  <a:gd name="connsiteX11" fmla="*/ 1810242 w 4490127"/>
                  <a:gd name="connsiteY11" fmla="*/ 3428397 h 4087093"/>
                  <a:gd name="connsiteX12" fmla="*/ 1811945 w 4490127"/>
                  <a:gd name="connsiteY12" fmla="*/ 3431235 h 4087093"/>
                  <a:gd name="connsiteX13" fmla="*/ 1818757 w 4490127"/>
                  <a:gd name="connsiteY13" fmla="*/ 3422720 h 4087093"/>
                  <a:gd name="connsiteX14" fmla="*/ 2071362 w 4490127"/>
                  <a:gd name="connsiteY14" fmla="*/ 2656390 h 4087093"/>
                  <a:gd name="connsiteX15" fmla="*/ 2135507 w 4490127"/>
                  <a:gd name="connsiteY15" fmla="*/ 2303311 h 4087093"/>
                  <a:gd name="connsiteX16" fmla="*/ 2136642 w 4490127"/>
                  <a:gd name="connsiteY16" fmla="*/ 2275496 h 4087093"/>
                  <a:gd name="connsiteX17" fmla="*/ 2147428 w 4490127"/>
                  <a:gd name="connsiteY17" fmla="*/ 1900846 h 4087093"/>
                  <a:gd name="connsiteX18" fmla="*/ 2365406 w 4490127"/>
                  <a:gd name="connsiteY18" fmla="*/ 1158924 h 4087093"/>
                  <a:gd name="connsiteX19" fmla="*/ 2640149 w 4490127"/>
                  <a:gd name="connsiteY19" fmla="*/ 801304 h 4087093"/>
                  <a:gd name="connsiteX20" fmla="*/ 3362203 w 4490127"/>
                  <a:gd name="connsiteY20" fmla="*/ 297796 h 4087093"/>
                  <a:gd name="connsiteX21" fmla="*/ 4107530 w 4490127"/>
                  <a:gd name="connsiteY21" fmla="*/ 46894 h 4087093"/>
                  <a:gd name="connsiteX22" fmla="*/ 4371488 w 4490127"/>
                  <a:gd name="connsiteY22" fmla="*/ 347 h 4087093"/>
                  <a:gd name="connsiteX23" fmla="*/ 4390220 w 4490127"/>
                  <a:gd name="connsiteY23" fmla="*/ 11700 h 4087093"/>
                  <a:gd name="connsiteX24" fmla="*/ 4473665 w 4490127"/>
                  <a:gd name="connsiteY24" fmla="*/ 409056 h 4087093"/>
                  <a:gd name="connsiteX25" fmla="*/ 4489560 w 4490127"/>
                  <a:gd name="connsiteY25" fmla="*/ 713318 h 4087093"/>
                  <a:gd name="connsiteX26" fmla="*/ 4181324 w 4490127"/>
                  <a:gd name="connsiteY26" fmla="*/ 1554010 h 4087093"/>
                  <a:gd name="connsiteX27" fmla="*/ 3764100 w 4490127"/>
                  <a:gd name="connsiteY27" fmla="*/ 1900846 h 4087093"/>
                  <a:gd name="connsiteX28" fmla="*/ 3106759 w 4490127"/>
                  <a:gd name="connsiteY28" fmla="*/ 2167074 h 4087093"/>
                  <a:gd name="connsiteX29" fmla="*/ 2613470 w 4490127"/>
                  <a:gd name="connsiteY29" fmla="*/ 2263008 h 4087093"/>
                  <a:gd name="connsiteX30" fmla="*/ 2374488 w 4490127"/>
                  <a:gd name="connsiteY30" fmla="*/ 2287416 h 4087093"/>
                  <a:gd name="connsiteX31" fmla="*/ 2356323 w 4490127"/>
                  <a:gd name="connsiteY31" fmla="*/ 2302175 h 4087093"/>
                  <a:gd name="connsiteX32" fmla="*/ 2101448 w 4490127"/>
                  <a:gd name="connsiteY32" fmla="*/ 3137759 h 4087093"/>
                  <a:gd name="connsiteX33" fmla="*/ 1990756 w 4490127"/>
                  <a:gd name="connsiteY33" fmla="*/ 3606072 h 4087093"/>
                  <a:gd name="connsiteX34" fmla="*/ 1953858 w 4490127"/>
                  <a:gd name="connsiteY34" fmla="*/ 3948366 h 4087093"/>
                  <a:gd name="connsiteX35" fmla="*/ 1962941 w 4490127"/>
                  <a:gd name="connsiteY35" fmla="*/ 4014214 h 4087093"/>
                  <a:gd name="connsiteX36" fmla="*/ 1957832 w 4490127"/>
                  <a:gd name="connsiteY36" fmla="*/ 4030676 h 4087093"/>
                  <a:gd name="connsiteX37" fmla="*/ 1783563 w 4490127"/>
                  <a:gd name="connsiteY37" fmla="*/ 4092550 h 4087093"/>
                  <a:gd name="connsiteX38" fmla="*/ 1637676 w 4490127"/>
                  <a:gd name="connsiteY38" fmla="*/ 4016484 h 4087093"/>
                  <a:gd name="connsiteX39" fmla="*/ 1631432 w 4490127"/>
                  <a:gd name="connsiteY39" fmla="*/ 4007970 h 4087093"/>
                  <a:gd name="connsiteX40" fmla="*/ 1621782 w 4490127"/>
                  <a:gd name="connsiteY40" fmla="*/ 3889330 h 4087093"/>
                  <a:gd name="connsiteX41" fmla="*/ 1697279 w 4490127"/>
                  <a:gd name="connsiteY41" fmla="*/ 3717899 h 4087093"/>
                  <a:gd name="connsiteX42" fmla="*/ 1699550 w 4490127"/>
                  <a:gd name="connsiteY42" fmla="*/ 3658864 h 4087093"/>
                  <a:gd name="connsiteX43" fmla="*/ 1634270 w 4490127"/>
                  <a:gd name="connsiteY43" fmla="*/ 3314866 h 4087093"/>
                  <a:gd name="connsiteX44" fmla="*/ 1435024 w 4490127"/>
                  <a:gd name="connsiteY44" fmla="*/ 2643334 h 4087093"/>
                  <a:gd name="connsiteX45" fmla="*/ 1412318 w 4490127"/>
                  <a:gd name="connsiteY45" fmla="*/ 2625169 h 4087093"/>
                  <a:gd name="connsiteX46" fmla="*/ 1103515 w 4490127"/>
                  <a:gd name="connsiteY46" fmla="*/ 2584866 h 4087093"/>
                  <a:gd name="connsiteX47" fmla="*/ 504075 w 4490127"/>
                  <a:gd name="connsiteY47" fmla="*/ 2375970 h 4087093"/>
                  <a:gd name="connsiteX48" fmla="*/ 118072 w 4490127"/>
                  <a:gd name="connsiteY48" fmla="*/ 2005293 h 4087093"/>
                  <a:gd name="connsiteX49" fmla="*/ 6244 w 4490127"/>
                  <a:gd name="connsiteY49" fmla="*/ 1652214 h 4087093"/>
                  <a:gd name="connsiteX50" fmla="*/ 0 w 4490127"/>
                  <a:gd name="connsiteY50" fmla="*/ 1598855 h 4087093"/>
                  <a:gd name="connsiteX51" fmla="*/ 568 w 4490127"/>
                  <a:gd name="connsiteY51" fmla="*/ 1465456 h 4087093"/>
                  <a:gd name="connsiteX0" fmla="*/ 568 w 4490688"/>
                  <a:gd name="connsiteY0" fmla="*/ 1465456 h 4092582"/>
                  <a:gd name="connsiteX1" fmla="*/ 10785 w 4490688"/>
                  <a:gd name="connsiteY1" fmla="*/ 1371794 h 4092582"/>
                  <a:gd name="connsiteX2" fmla="*/ 67551 w 4490688"/>
                  <a:gd name="connsiteY2" fmla="*/ 1099321 h 4092582"/>
                  <a:gd name="connsiteX3" fmla="*/ 86283 w 4490688"/>
                  <a:gd name="connsiteY3" fmla="*/ 1090238 h 4092582"/>
                  <a:gd name="connsiteX4" fmla="*/ 379192 w 4490688"/>
                  <a:gd name="connsiteY4" fmla="*/ 1150977 h 4092582"/>
                  <a:gd name="connsiteX5" fmla="*/ 849775 w 4490688"/>
                  <a:gd name="connsiteY5" fmla="*/ 1335464 h 4092582"/>
                  <a:gd name="connsiteX6" fmla="*/ 1353282 w 4490688"/>
                  <a:gd name="connsiteY6" fmla="*/ 1755527 h 4092582"/>
                  <a:gd name="connsiteX7" fmla="*/ 1554799 w 4490688"/>
                  <a:gd name="connsiteY7" fmla="*/ 2227813 h 4092582"/>
                  <a:gd name="connsiteX8" fmla="*/ 1580911 w 4490688"/>
                  <a:gd name="connsiteY8" fmla="*/ 2615519 h 4092582"/>
                  <a:gd name="connsiteX9" fmla="*/ 1601914 w 4490688"/>
                  <a:gd name="connsiteY9" fmla="*/ 2773327 h 4092582"/>
                  <a:gd name="connsiteX10" fmla="*/ 1784698 w 4490688"/>
                  <a:gd name="connsiteY10" fmla="*/ 3363117 h 4092582"/>
                  <a:gd name="connsiteX11" fmla="*/ 1810242 w 4490688"/>
                  <a:gd name="connsiteY11" fmla="*/ 3428397 h 4092582"/>
                  <a:gd name="connsiteX12" fmla="*/ 1811945 w 4490688"/>
                  <a:gd name="connsiteY12" fmla="*/ 3431235 h 4092582"/>
                  <a:gd name="connsiteX13" fmla="*/ 1818757 w 4490688"/>
                  <a:gd name="connsiteY13" fmla="*/ 3422720 h 4092582"/>
                  <a:gd name="connsiteX14" fmla="*/ 2071362 w 4490688"/>
                  <a:gd name="connsiteY14" fmla="*/ 2656390 h 4092582"/>
                  <a:gd name="connsiteX15" fmla="*/ 2135507 w 4490688"/>
                  <a:gd name="connsiteY15" fmla="*/ 2303311 h 4092582"/>
                  <a:gd name="connsiteX16" fmla="*/ 2136642 w 4490688"/>
                  <a:gd name="connsiteY16" fmla="*/ 2275496 h 4092582"/>
                  <a:gd name="connsiteX17" fmla="*/ 2147428 w 4490688"/>
                  <a:gd name="connsiteY17" fmla="*/ 1900846 h 4092582"/>
                  <a:gd name="connsiteX18" fmla="*/ 2365406 w 4490688"/>
                  <a:gd name="connsiteY18" fmla="*/ 1158924 h 4092582"/>
                  <a:gd name="connsiteX19" fmla="*/ 2640149 w 4490688"/>
                  <a:gd name="connsiteY19" fmla="*/ 801304 h 4092582"/>
                  <a:gd name="connsiteX20" fmla="*/ 3362203 w 4490688"/>
                  <a:gd name="connsiteY20" fmla="*/ 297796 h 4092582"/>
                  <a:gd name="connsiteX21" fmla="*/ 4107530 w 4490688"/>
                  <a:gd name="connsiteY21" fmla="*/ 46894 h 4092582"/>
                  <a:gd name="connsiteX22" fmla="*/ 4371488 w 4490688"/>
                  <a:gd name="connsiteY22" fmla="*/ 347 h 4092582"/>
                  <a:gd name="connsiteX23" fmla="*/ 4390220 w 4490688"/>
                  <a:gd name="connsiteY23" fmla="*/ 11700 h 4092582"/>
                  <a:gd name="connsiteX24" fmla="*/ 4473665 w 4490688"/>
                  <a:gd name="connsiteY24" fmla="*/ 409056 h 4092582"/>
                  <a:gd name="connsiteX25" fmla="*/ 4489560 w 4490688"/>
                  <a:gd name="connsiteY25" fmla="*/ 713318 h 4092582"/>
                  <a:gd name="connsiteX26" fmla="*/ 4181324 w 4490688"/>
                  <a:gd name="connsiteY26" fmla="*/ 1554010 h 4092582"/>
                  <a:gd name="connsiteX27" fmla="*/ 3764100 w 4490688"/>
                  <a:gd name="connsiteY27" fmla="*/ 1900846 h 4092582"/>
                  <a:gd name="connsiteX28" fmla="*/ 3106759 w 4490688"/>
                  <a:gd name="connsiteY28" fmla="*/ 2167074 h 4092582"/>
                  <a:gd name="connsiteX29" fmla="*/ 2613470 w 4490688"/>
                  <a:gd name="connsiteY29" fmla="*/ 2263008 h 4092582"/>
                  <a:gd name="connsiteX30" fmla="*/ 2374488 w 4490688"/>
                  <a:gd name="connsiteY30" fmla="*/ 2287416 h 4092582"/>
                  <a:gd name="connsiteX31" fmla="*/ 2356323 w 4490688"/>
                  <a:gd name="connsiteY31" fmla="*/ 2302175 h 4092582"/>
                  <a:gd name="connsiteX32" fmla="*/ 2101448 w 4490688"/>
                  <a:gd name="connsiteY32" fmla="*/ 3137759 h 4092582"/>
                  <a:gd name="connsiteX33" fmla="*/ 1990756 w 4490688"/>
                  <a:gd name="connsiteY33" fmla="*/ 3606072 h 4092582"/>
                  <a:gd name="connsiteX34" fmla="*/ 1953858 w 4490688"/>
                  <a:gd name="connsiteY34" fmla="*/ 3948366 h 4092582"/>
                  <a:gd name="connsiteX35" fmla="*/ 1962941 w 4490688"/>
                  <a:gd name="connsiteY35" fmla="*/ 4014214 h 4092582"/>
                  <a:gd name="connsiteX36" fmla="*/ 1957832 w 4490688"/>
                  <a:gd name="connsiteY36" fmla="*/ 4030676 h 4092582"/>
                  <a:gd name="connsiteX37" fmla="*/ 1783563 w 4490688"/>
                  <a:gd name="connsiteY37" fmla="*/ 4092550 h 4092582"/>
                  <a:gd name="connsiteX38" fmla="*/ 1637676 w 4490688"/>
                  <a:gd name="connsiteY38" fmla="*/ 4016484 h 4092582"/>
                  <a:gd name="connsiteX39" fmla="*/ 1621782 w 4490688"/>
                  <a:gd name="connsiteY39" fmla="*/ 3889330 h 4092582"/>
                  <a:gd name="connsiteX40" fmla="*/ 1697279 w 4490688"/>
                  <a:gd name="connsiteY40" fmla="*/ 3717899 h 4092582"/>
                  <a:gd name="connsiteX41" fmla="*/ 1699550 w 4490688"/>
                  <a:gd name="connsiteY41" fmla="*/ 3658864 h 4092582"/>
                  <a:gd name="connsiteX42" fmla="*/ 1634270 w 4490688"/>
                  <a:gd name="connsiteY42" fmla="*/ 3314866 h 4092582"/>
                  <a:gd name="connsiteX43" fmla="*/ 1435024 w 4490688"/>
                  <a:gd name="connsiteY43" fmla="*/ 2643334 h 4092582"/>
                  <a:gd name="connsiteX44" fmla="*/ 1412318 w 4490688"/>
                  <a:gd name="connsiteY44" fmla="*/ 2625169 h 4092582"/>
                  <a:gd name="connsiteX45" fmla="*/ 1103515 w 4490688"/>
                  <a:gd name="connsiteY45" fmla="*/ 2584866 h 4092582"/>
                  <a:gd name="connsiteX46" fmla="*/ 504075 w 4490688"/>
                  <a:gd name="connsiteY46" fmla="*/ 2375970 h 4092582"/>
                  <a:gd name="connsiteX47" fmla="*/ 118072 w 4490688"/>
                  <a:gd name="connsiteY47" fmla="*/ 2005293 h 4092582"/>
                  <a:gd name="connsiteX48" fmla="*/ 6244 w 4490688"/>
                  <a:gd name="connsiteY48" fmla="*/ 1652214 h 4092582"/>
                  <a:gd name="connsiteX49" fmla="*/ 0 w 4490688"/>
                  <a:gd name="connsiteY49" fmla="*/ 1598855 h 4092582"/>
                  <a:gd name="connsiteX50" fmla="*/ 568 w 4490688"/>
                  <a:gd name="connsiteY50" fmla="*/ 1465456 h 4092582"/>
                  <a:gd name="connsiteX0" fmla="*/ 568 w 4490688"/>
                  <a:gd name="connsiteY0" fmla="*/ 1465456 h 4098571"/>
                  <a:gd name="connsiteX1" fmla="*/ 10785 w 4490688"/>
                  <a:gd name="connsiteY1" fmla="*/ 1371794 h 4098571"/>
                  <a:gd name="connsiteX2" fmla="*/ 67551 w 4490688"/>
                  <a:gd name="connsiteY2" fmla="*/ 1099321 h 4098571"/>
                  <a:gd name="connsiteX3" fmla="*/ 86283 w 4490688"/>
                  <a:gd name="connsiteY3" fmla="*/ 1090238 h 4098571"/>
                  <a:gd name="connsiteX4" fmla="*/ 379192 w 4490688"/>
                  <a:gd name="connsiteY4" fmla="*/ 1150977 h 4098571"/>
                  <a:gd name="connsiteX5" fmla="*/ 849775 w 4490688"/>
                  <a:gd name="connsiteY5" fmla="*/ 1335464 h 4098571"/>
                  <a:gd name="connsiteX6" fmla="*/ 1353282 w 4490688"/>
                  <a:gd name="connsiteY6" fmla="*/ 1755527 h 4098571"/>
                  <a:gd name="connsiteX7" fmla="*/ 1554799 w 4490688"/>
                  <a:gd name="connsiteY7" fmla="*/ 2227813 h 4098571"/>
                  <a:gd name="connsiteX8" fmla="*/ 1580911 w 4490688"/>
                  <a:gd name="connsiteY8" fmla="*/ 2615519 h 4098571"/>
                  <a:gd name="connsiteX9" fmla="*/ 1601914 w 4490688"/>
                  <a:gd name="connsiteY9" fmla="*/ 2773327 h 4098571"/>
                  <a:gd name="connsiteX10" fmla="*/ 1784698 w 4490688"/>
                  <a:gd name="connsiteY10" fmla="*/ 3363117 h 4098571"/>
                  <a:gd name="connsiteX11" fmla="*/ 1810242 w 4490688"/>
                  <a:gd name="connsiteY11" fmla="*/ 3428397 h 4098571"/>
                  <a:gd name="connsiteX12" fmla="*/ 1811945 w 4490688"/>
                  <a:gd name="connsiteY12" fmla="*/ 3431235 h 4098571"/>
                  <a:gd name="connsiteX13" fmla="*/ 1818757 w 4490688"/>
                  <a:gd name="connsiteY13" fmla="*/ 3422720 h 4098571"/>
                  <a:gd name="connsiteX14" fmla="*/ 2071362 w 4490688"/>
                  <a:gd name="connsiteY14" fmla="*/ 2656390 h 4098571"/>
                  <a:gd name="connsiteX15" fmla="*/ 2135507 w 4490688"/>
                  <a:gd name="connsiteY15" fmla="*/ 2303311 h 4098571"/>
                  <a:gd name="connsiteX16" fmla="*/ 2136642 w 4490688"/>
                  <a:gd name="connsiteY16" fmla="*/ 2275496 h 4098571"/>
                  <a:gd name="connsiteX17" fmla="*/ 2147428 w 4490688"/>
                  <a:gd name="connsiteY17" fmla="*/ 1900846 h 4098571"/>
                  <a:gd name="connsiteX18" fmla="*/ 2365406 w 4490688"/>
                  <a:gd name="connsiteY18" fmla="*/ 1158924 h 4098571"/>
                  <a:gd name="connsiteX19" fmla="*/ 2640149 w 4490688"/>
                  <a:gd name="connsiteY19" fmla="*/ 801304 h 4098571"/>
                  <a:gd name="connsiteX20" fmla="*/ 3362203 w 4490688"/>
                  <a:gd name="connsiteY20" fmla="*/ 297796 h 4098571"/>
                  <a:gd name="connsiteX21" fmla="*/ 4107530 w 4490688"/>
                  <a:gd name="connsiteY21" fmla="*/ 46894 h 4098571"/>
                  <a:gd name="connsiteX22" fmla="*/ 4371488 w 4490688"/>
                  <a:gd name="connsiteY22" fmla="*/ 347 h 4098571"/>
                  <a:gd name="connsiteX23" fmla="*/ 4390220 w 4490688"/>
                  <a:gd name="connsiteY23" fmla="*/ 11700 h 4098571"/>
                  <a:gd name="connsiteX24" fmla="*/ 4473665 w 4490688"/>
                  <a:gd name="connsiteY24" fmla="*/ 409056 h 4098571"/>
                  <a:gd name="connsiteX25" fmla="*/ 4489560 w 4490688"/>
                  <a:gd name="connsiteY25" fmla="*/ 713318 h 4098571"/>
                  <a:gd name="connsiteX26" fmla="*/ 4181324 w 4490688"/>
                  <a:gd name="connsiteY26" fmla="*/ 1554010 h 4098571"/>
                  <a:gd name="connsiteX27" fmla="*/ 3764100 w 4490688"/>
                  <a:gd name="connsiteY27" fmla="*/ 1900846 h 4098571"/>
                  <a:gd name="connsiteX28" fmla="*/ 3106759 w 4490688"/>
                  <a:gd name="connsiteY28" fmla="*/ 2167074 h 4098571"/>
                  <a:gd name="connsiteX29" fmla="*/ 2613470 w 4490688"/>
                  <a:gd name="connsiteY29" fmla="*/ 2263008 h 4098571"/>
                  <a:gd name="connsiteX30" fmla="*/ 2374488 w 4490688"/>
                  <a:gd name="connsiteY30" fmla="*/ 2287416 h 4098571"/>
                  <a:gd name="connsiteX31" fmla="*/ 2356323 w 4490688"/>
                  <a:gd name="connsiteY31" fmla="*/ 2302175 h 4098571"/>
                  <a:gd name="connsiteX32" fmla="*/ 2101448 w 4490688"/>
                  <a:gd name="connsiteY32" fmla="*/ 3137759 h 4098571"/>
                  <a:gd name="connsiteX33" fmla="*/ 1990756 w 4490688"/>
                  <a:gd name="connsiteY33" fmla="*/ 3606072 h 4098571"/>
                  <a:gd name="connsiteX34" fmla="*/ 1953858 w 4490688"/>
                  <a:gd name="connsiteY34" fmla="*/ 3948366 h 4098571"/>
                  <a:gd name="connsiteX35" fmla="*/ 1962941 w 4490688"/>
                  <a:gd name="connsiteY35" fmla="*/ 4014214 h 4098571"/>
                  <a:gd name="connsiteX36" fmla="*/ 1957832 w 4490688"/>
                  <a:gd name="connsiteY36" fmla="*/ 4030676 h 4098571"/>
                  <a:gd name="connsiteX37" fmla="*/ 1783563 w 4490688"/>
                  <a:gd name="connsiteY37" fmla="*/ 4092550 h 4098571"/>
                  <a:gd name="connsiteX38" fmla="*/ 1621782 w 4490688"/>
                  <a:gd name="connsiteY38" fmla="*/ 3889330 h 4098571"/>
                  <a:gd name="connsiteX39" fmla="*/ 1697279 w 4490688"/>
                  <a:gd name="connsiteY39" fmla="*/ 3717899 h 4098571"/>
                  <a:gd name="connsiteX40" fmla="*/ 1699550 w 4490688"/>
                  <a:gd name="connsiteY40" fmla="*/ 3658864 h 4098571"/>
                  <a:gd name="connsiteX41" fmla="*/ 1634270 w 4490688"/>
                  <a:gd name="connsiteY41" fmla="*/ 3314866 h 4098571"/>
                  <a:gd name="connsiteX42" fmla="*/ 1435024 w 4490688"/>
                  <a:gd name="connsiteY42" fmla="*/ 2643334 h 4098571"/>
                  <a:gd name="connsiteX43" fmla="*/ 1412318 w 4490688"/>
                  <a:gd name="connsiteY43" fmla="*/ 2625169 h 4098571"/>
                  <a:gd name="connsiteX44" fmla="*/ 1103515 w 4490688"/>
                  <a:gd name="connsiteY44" fmla="*/ 2584866 h 4098571"/>
                  <a:gd name="connsiteX45" fmla="*/ 504075 w 4490688"/>
                  <a:gd name="connsiteY45" fmla="*/ 2375970 h 4098571"/>
                  <a:gd name="connsiteX46" fmla="*/ 118072 w 4490688"/>
                  <a:gd name="connsiteY46" fmla="*/ 2005293 h 4098571"/>
                  <a:gd name="connsiteX47" fmla="*/ 6244 w 4490688"/>
                  <a:gd name="connsiteY47" fmla="*/ 1652214 h 4098571"/>
                  <a:gd name="connsiteX48" fmla="*/ 0 w 4490688"/>
                  <a:gd name="connsiteY48" fmla="*/ 1598855 h 4098571"/>
                  <a:gd name="connsiteX49" fmla="*/ 568 w 4490688"/>
                  <a:gd name="connsiteY49" fmla="*/ 1465456 h 4098571"/>
                  <a:gd name="connsiteX0" fmla="*/ 568 w 4490688"/>
                  <a:gd name="connsiteY0" fmla="*/ 1465456 h 4109802"/>
                  <a:gd name="connsiteX1" fmla="*/ 10785 w 4490688"/>
                  <a:gd name="connsiteY1" fmla="*/ 1371794 h 4109802"/>
                  <a:gd name="connsiteX2" fmla="*/ 67551 w 4490688"/>
                  <a:gd name="connsiteY2" fmla="*/ 1099321 h 4109802"/>
                  <a:gd name="connsiteX3" fmla="*/ 86283 w 4490688"/>
                  <a:gd name="connsiteY3" fmla="*/ 1090238 h 4109802"/>
                  <a:gd name="connsiteX4" fmla="*/ 379192 w 4490688"/>
                  <a:gd name="connsiteY4" fmla="*/ 1150977 h 4109802"/>
                  <a:gd name="connsiteX5" fmla="*/ 849775 w 4490688"/>
                  <a:gd name="connsiteY5" fmla="*/ 1335464 h 4109802"/>
                  <a:gd name="connsiteX6" fmla="*/ 1353282 w 4490688"/>
                  <a:gd name="connsiteY6" fmla="*/ 1755527 h 4109802"/>
                  <a:gd name="connsiteX7" fmla="*/ 1554799 w 4490688"/>
                  <a:gd name="connsiteY7" fmla="*/ 2227813 h 4109802"/>
                  <a:gd name="connsiteX8" fmla="*/ 1580911 w 4490688"/>
                  <a:gd name="connsiteY8" fmla="*/ 2615519 h 4109802"/>
                  <a:gd name="connsiteX9" fmla="*/ 1601914 w 4490688"/>
                  <a:gd name="connsiteY9" fmla="*/ 2773327 h 4109802"/>
                  <a:gd name="connsiteX10" fmla="*/ 1784698 w 4490688"/>
                  <a:gd name="connsiteY10" fmla="*/ 3363117 h 4109802"/>
                  <a:gd name="connsiteX11" fmla="*/ 1810242 w 4490688"/>
                  <a:gd name="connsiteY11" fmla="*/ 3428397 h 4109802"/>
                  <a:gd name="connsiteX12" fmla="*/ 1811945 w 4490688"/>
                  <a:gd name="connsiteY12" fmla="*/ 3431235 h 4109802"/>
                  <a:gd name="connsiteX13" fmla="*/ 1818757 w 4490688"/>
                  <a:gd name="connsiteY13" fmla="*/ 3422720 h 4109802"/>
                  <a:gd name="connsiteX14" fmla="*/ 2071362 w 4490688"/>
                  <a:gd name="connsiteY14" fmla="*/ 2656390 h 4109802"/>
                  <a:gd name="connsiteX15" fmla="*/ 2135507 w 4490688"/>
                  <a:gd name="connsiteY15" fmla="*/ 2303311 h 4109802"/>
                  <a:gd name="connsiteX16" fmla="*/ 2136642 w 4490688"/>
                  <a:gd name="connsiteY16" fmla="*/ 2275496 h 4109802"/>
                  <a:gd name="connsiteX17" fmla="*/ 2147428 w 4490688"/>
                  <a:gd name="connsiteY17" fmla="*/ 1900846 h 4109802"/>
                  <a:gd name="connsiteX18" fmla="*/ 2365406 w 4490688"/>
                  <a:gd name="connsiteY18" fmla="*/ 1158924 h 4109802"/>
                  <a:gd name="connsiteX19" fmla="*/ 2640149 w 4490688"/>
                  <a:gd name="connsiteY19" fmla="*/ 801304 h 4109802"/>
                  <a:gd name="connsiteX20" fmla="*/ 3362203 w 4490688"/>
                  <a:gd name="connsiteY20" fmla="*/ 297796 h 4109802"/>
                  <a:gd name="connsiteX21" fmla="*/ 4107530 w 4490688"/>
                  <a:gd name="connsiteY21" fmla="*/ 46894 h 4109802"/>
                  <a:gd name="connsiteX22" fmla="*/ 4371488 w 4490688"/>
                  <a:gd name="connsiteY22" fmla="*/ 347 h 4109802"/>
                  <a:gd name="connsiteX23" fmla="*/ 4390220 w 4490688"/>
                  <a:gd name="connsiteY23" fmla="*/ 11700 h 4109802"/>
                  <a:gd name="connsiteX24" fmla="*/ 4473665 w 4490688"/>
                  <a:gd name="connsiteY24" fmla="*/ 409056 h 4109802"/>
                  <a:gd name="connsiteX25" fmla="*/ 4489560 w 4490688"/>
                  <a:gd name="connsiteY25" fmla="*/ 713318 h 4109802"/>
                  <a:gd name="connsiteX26" fmla="*/ 4181324 w 4490688"/>
                  <a:gd name="connsiteY26" fmla="*/ 1554010 h 4109802"/>
                  <a:gd name="connsiteX27" fmla="*/ 3764100 w 4490688"/>
                  <a:gd name="connsiteY27" fmla="*/ 1900846 h 4109802"/>
                  <a:gd name="connsiteX28" fmla="*/ 3106759 w 4490688"/>
                  <a:gd name="connsiteY28" fmla="*/ 2167074 h 4109802"/>
                  <a:gd name="connsiteX29" fmla="*/ 2613470 w 4490688"/>
                  <a:gd name="connsiteY29" fmla="*/ 2263008 h 4109802"/>
                  <a:gd name="connsiteX30" fmla="*/ 2374488 w 4490688"/>
                  <a:gd name="connsiteY30" fmla="*/ 2287416 h 4109802"/>
                  <a:gd name="connsiteX31" fmla="*/ 2356323 w 4490688"/>
                  <a:gd name="connsiteY31" fmla="*/ 2302175 h 4109802"/>
                  <a:gd name="connsiteX32" fmla="*/ 2101448 w 4490688"/>
                  <a:gd name="connsiteY32" fmla="*/ 3137759 h 4109802"/>
                  <a:gd name="connsiteX33" fmla="*/ 1990756 w 4490688"/>
                  <a:gd name="connsiteY33" fmla="*/ 3606072 h 4109802"/>
                  <a:gd name="connsiteX34" fmla="*/ 1953858 w 4490688"/>
                  <a:gd name="connsiteY34" fmla="*/ 3948366 h 4109802"/>
                  <a:gd name="connsiteX35" fmla="*/ 1962941 w 4490688"/>
                  <a:gd name="connsiteY35" fmla="*/ 4014214 h 4109802"/>
                  <a:gd name="connsiteX36" fmla="*/ 1957832 w 4490688"/>
                  <a:gd name="connsiteY36" fmla="*/ 4030676 h 4109802"/>
                  <a:gd name="connsiteX37" fmla="*/ 1783563 w 4490688"/>
                  <a:gd name="connsiteY37" fmla="*/ 4092550 h 4109802"/>
                  <a:gd name="connsiteX38" fmla="*/ 1697279 w 4490688"/>
                  <a:gd name="connsiteY38" fmla="*/ 3717899 h 4109802"/>
                  <a:gd name="connsiteX39" fmla="*/ 1699550 w 4490688"/>
                  <a:gd name="connsiteY39" fmla="*/ 3658864 h 4109802"/>
                  <a:gd name="connsiteX40" fmla="*/ 1634270 w 4490688"/>
                  <a:gd name="connsiteY40" fmla="*/ 3314866 h 4109802"/>
                  <a:gd name="connsiteX41" fmla="*/ 1435024 w 4490688"/>
                  <a:gd name="connsiteY41" fmla="*/ 2643334 h 4109802"/>
                  <a:gd name="connsiteX42" fmla="*/ 1412318 w 4490688"/>
                  <a:gd name="connsiteY42" fmla="*/ 2625169 h 4109802"/>
                  <a:gd name="connsiteX43" fmla="*/ 1103515 w 4490688"/>
                  <a:gd name="connsiteY43" fmla="*/ 2584866 h 4109802"/>
                  <a:gd name="connsiteX44" fmla="*/ 504075 w 4490688"/>
                  <a:gd name="connsiteY44" fmla="*/ 2375970 h 4109802"/>
                  <a:gd name="connsiteX45" fmla="*/ 118072 w 4490688"/>
                  <a:gd name="connsiteY45" fmla="*/ 2005293 h 4109802"/>
                  <a:gd name="connsiteX46" fmla="*/ 6244 w 4490688"/>
                  <a:gd name="connsiteY46" fmla="*/ 1652214 h 4109802"/>
                  <a:gd name="connsiteX47" fmla="*/ 0 w 4490688"/>
                  <a:gd name="connsiteY47" fmla="*/ 1598855 h 4109802"/>
                  <a:gd name="connsiteX48" fmla="*/ 568 w 4490688"/>
                  <a:gd name="connsiteY48" fmla="*/ 1465456 h 410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90688" h="4109802">
                    <a:moveTo>
                      <a:pt x="568" y="1465456"/>
                    </a:moveTo>
                    <a:lnTo>
                      <a:pt x="10785" y="1371794"/>
                    </a:lnTo>
                    <a:cubicBezTo>
                      <a:pt x="22138" y="1279267"/>
                      <a:pt x="42006" y="1189010"/>
                      <a:pt x="67551" y="1099321"/>
                    </a:cubicBezTo>
                    <a:cubicBezTo>
                      <a:pt x="70956" y="1087400"/>
                      <a:pt x="78336" y="1089103"/>
                      <a:pt x="86283" y="1090238"/>
                    </a:cubicBezTo>
                    <a:cubicBezTo>
                      <a:pt x="185055" y="1104997"/>
                      <a:pt x="282691" y="1124865"/>
                      <a:pt x="379192" y="1150977"/>
                    </a:cubicBezTo>
                    <a:cubicBezTo>
                      <a:pt x="542675" y="1195822"/>
                      <a:pt x="699915" y="1255425"/>
                      <a:pt x="849775" y="1335464"/>
                    </a:cubicBezTo>
                    <a:cubicBezTo>
                      <a:pt x="1046183" y="1441047"/>
                      <a:pt x="1217613" y="1576716"/>
                      <a:pt x="1353282" y="1755527"/>
                    </a:cubicBezTo>
                    <a:cubicBezTo>
                      <a:pt x="1460001" y="1896304"/>
                      <a:pt x="1524146" y="2055247"/>
                      <a:pt x="1554799" y="2227813"/>
                    </a:cubicBezTo>
                    <a:cubicBezTo>
                      <a:pt x="1577505" y="2356102"/>
                      <a:pt x="1583749" y="2484959"/>
                      <a:pt x="1580911" y="2615519"/>
                    </a:cubicBezTo>
                    <a:cubicBezTo>
                      <a:pt x="1579776" y="2668879"/>
                      <a:pt x="1591696" y="2721103"/>
                      <a:pt x="1601914" y="2773327"/>
                    </a:cubicBezTo>
                    <a:cubicBezTo>
                      <a:pt x="1642785" y="2975978"/>
                      <a:pt x="1710335" y="3170683"/>
                      <a:pt x="1784698" y="3363117"/>
                    </a:cubicBezTo>
                    <a:cubicBezTo>
                      <a:pt x="1793213" y="3384688"/>
                      <a:pt x="1801727" y="3406826"/>
                      <a:pt x="1810242" y="3428397"/>
                    </a:cubicBezTo>
                    <a:cubicBezTo>
                      <a:pt x="1810810" y="3429532"/>
                      <a:pt x="1811377" y="3430668"/>
                      <a:pt x="1811945" y="3431235"/>
                    </a:cubicBezTo>
                    <a:cubicBezTo>
                      <a:pt x="1817622" y="3431235"/>
                      <a:pt x="1817622" y="3426126"/>
                      <a:pt x="1818757" y="3422720"/>
                    </a:cubicBezTo>
                    <a:cubicBezTo>
                      <a:pt x="1916393" y="3171818"/>
                      <a:pt x="2006082" y="2918078"/>
                      <a:pt x="2071362" y="2656390"/>
                    </a:cubicBezTo>
                    <a:cubicBezTo>
                      <a:pt x="2100312" y="2540022"/>
                      <a:pt x="2123586" y="2423085"/>
                      <a:pt x="2135507" y="2303311"/>
                    </a:cubicBezTo>
                    <a:cubicBezTo>
                      <a:pt x="2136642" y="2294228"/>
                      <a:pt x="2136642" y="2284578"/>
                      <a:pt x="2136642" y="2275496"/>
                    </a:cubicBezTo>
                    <a:cubicBezTo>
                      <a:pt x="2134939" y="2150612"/>
                      <a:pt x="2135507" y="2025161"/>
                      <a:pt x="2147428" y="1900846"/>
                    </a:cubicBezTo>
                    <a:cubicBezTo>
                      <a:pt x="2171837" y="1639158"/>
                      <a:pt x="2233711" y="1388823"/>
                      <a:pt x="2365406" y="1158924"/>
                    </a:cubicBezTo>
                    <a:cubicBezTo>
                      <a:pt x="2440904" y="1027229"/>
                      <a:pt x="2534566" y="909725"/>
                      <a:pt x="2640149" y="801304"/>
                    </a:cubicBezTo>
                    <a:cubicBezTo>
                      <a:pt x="2848478" y="586731"/>
                      <a:pt x="3093136" y="424950"/>
                      <a:pt x="3362203" y="297796"/>
                    </a:cubicBezTo>
                    <a:cubicBezTo>
                      <a:pt x="3600617" y="184834"/>
                      <a:pt x="3850383" y="103659"/>
                      <a:pt x="4107530" y="46894"/>
                    </a:cubicBezTo>
                    <a:cubicBezTo>
                      <a:pt x="4194948" y="27594"/>
                      <a:pt x="4282934" y="12267"/>
                      <a:pt x="4371488" y="347"/>
                    </a:cubicBezTo>
                    <a:cubicBezTo>
                      <a:pt x="4381706" y="-789"/>
                      <a:pt x="4386815" y="347"/>
                      <a:pt x="4390220" y="11700"/>
                    </a:cubicBezTo>
                    <a:cubicBezTo>
                      <a:pt x="4427686" y="142260"/>
                      <a:pt x="4456636" y="273955"/>
                      <a:pt x="4473665" y="409056"/>
                    </a:cubicBezTo>
                    <a:cubicBezTo>
                      <a:pt x="4486721" y="510098"/>
                      <a:pt x="4493533" y="611708"/>
                      <a:pt x="4489560" y="713318"/>
                    </a:cubicBezTo>
                    <a:cubicBezTo>
                      <a:pt x="4478774" y="1027229"/>
                      <a:pt x="4385112" y="1311055"/>
                      <a:pt x="4181324" y="1554010"/>
                    </a:cubicBezTo>
                    <a:cubicBezTo>
                      <a:pt x="4063253" y="1694788"/>
                      <a:pt x="3921907" y="1807751"/>
                      <a:pt x="3764100" y="1900846"/>
                    </a:cubicBezTo>
                    <a:cubicBezTo>
                      <a:pt x="3558610" y="2022323"/>
                      <a:pt x="3337226" y="2105768"/>
                      <a:pt x="3106759" y="2167074"/>
                    </a:cubicBezTo>
                    <a:cubicBezTo>
                      <a:pt x="2944411" y="2210216"/>
                      <a:pt x="2780359" y="2241437"/>
                      <a:pt x="2613470" y="2263008"/>
                    </a:cubicBezTo>
                    <a:cubicBezTo>
                      <a:pt x="2533998" y="2273225"/>
                      <a:pt x="2454527" y="2281740"/>
                      <a:pt x="2374488" y="2287416"/>
                    </a:cubicBezTo>
                    <a:cubicBezTo>
                      <a:pt x="2363703" y="2287984"/>
                      <a:pt x="2359162" y="2291958"/>
                      <a:pt x="2356323" y="2302175"/>
                    </a:cubicBezTo>
                    <a:cubicBezTo>
                      <a:pt x="2263796" y="2578622"/>
                      <a:pt x="2177513" y="2856771"/>
                      <a:pt x="2101448" y="3137759"/>
                    </a:cubicBezTo>
                    <a:cubicBezTo>
                      <a:pt x="2059441" y="3292728"/>
                      <a:pt x="2020273" y="3448265"/>
                      <a:pt x="1990756" y="3606072"/>
                    </a:cubicBezTo>
                    <a:cubicBezTo>
                      <a:pt x="1969752" y="3719035"/>
                      <a:pt x="1950452" y="3832565"/>
                      <a:pt x="1953858" y="3948366"/>
                    </a:cubicBezTo>
                    <a:cubicBezTo>
                      <a:pt x="1954426" y="3970504"/>
                      <a:pt x="1957264" y="3992643"/>
                      <a:pt x="1962941" y="4014214"/>
                    </a:cubicBezTo>
                    <a:cubicBezTo>
                      <a:pt x="1964643" y="4021026"/>
                      <a:pt x="1964643" y="4026134"/>
                      <a:pt x="1957832" y="4030676"/>
                    </a:cubicBezTo>
                    <a:cubicBezTo>
                      <a:pt x="1904472" y="4065302"/>
                      <a:pt x="1826989" y="4144680"/>
                      <a:pt x="1783563" y="4092550"/>
                    </a:cubicBezTo>
                    <a:cubicBezTo>
                      <a:pt x="1740138" y="4040421"/>
                      <a:pt x="1711281" y="3790180"/>
                      <a:pt x="1697279" y="3717899"/>
                    </a:cubicBezTo>
                    <a:cubicBezTo>
                      <a:pt x="1705794" y="3698599"/>
                      <a:pt x="1701253" y="3678732"/>
                      <a:pt x="1699550" y="3658864"/>
                    </a:cubicBezTo>
                    <a:cubicBezTo>
                      <a:pt x="1687629" y="3542495"/>
                      <a:pt x="1662653" y="3428397"/>
                      <a:pt x="1634270" y="3314866"/>
                    </a:cubicBezTo>
                    <a:cubicBezTo>
                      <a:pt x="1577505" y="3088374"/>
                      <a:pt x="1508819" y="2865286"/>
                      <a:pt x="1435024" y="2643334"/>
                    </a:cubicBezTo>
                    <a:cubicBezTo>
                      <a:pt x="1431051" y="2630846"/>
                      <a:pt x="1425942" y="2625737"/>
                      <a:pt x="1412318" y="2625169"/>
                    </a:cubicBezTo>
                    <a:cubicBezTo>
                      <a:pt x="1308438" y="2617222"/>
                      <a:pt x="1205693" y="2604166"/>
                      <a:pt x="1103515" y="2584866"/>
                    </a:cubicBezTo>
                    <a:cubicBezTo>
                      <a:pt x="893484" y="2544563"/>
                      <a:pt x="690832" y="2482689"/>
                      <a:pt x="504075" y="2375970"/>
                    </a:cubicBezTo>
                    <a:cubicBezTo>
                      <a:pt x="344565" y="2284578"/>
                      <a:pt x="210031" y="2167074"/>
                      <a:pt x="118072" y="2005293"/>
                    </a:cubicBezTo>
                    <a:cubicBezTo>
                      <a:pt x="55630" y="1895737"/>
                      <a:pt x="19868" y="1777665"/>
                      <a:pt x="6244" y="1652214"/>
                    </a:cubicBezTo>
                    <a:cubicBezTo>
                      <a:pt x="4541" y="1634617"/>
                      <a:pt x="5677" y="1615884"/>
                      <a:pt x="0" y="1598855"/>
                    </a:cubicBezTo>
                    <a:cubicBezTo>
                      <a:pt x="568" y="1554578"/>
                      <a:pt x="568" y="1510301"/>
                      <a:pt x="568" y="1465456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284">
                <a:extLst>
                  <a:ext uri="{FF2B5EF4-FFF2-40B4-BE49-F238E27FC236}">
                    <a16:creationId xmlns:a16="http://schemas.microsoft.com/office/drawing/2014/main" id="{7C775955-D5E3-4436-904D-D0F0EDD9971F}"/>
                  </a:ext>
                </a:extLst>
              </p:cNvPr>
              <p:cNvSpPr/>
              <p:nvPr/>
            </p:nvSpPr>
            <p:spPr>
              <a:xfrm>
                <a:off x="7600719" y="376887"/>
                <a:ext cx="2435227" cy="2185460"/>
              </a:xfrm>
              <a:custGeom>
                <a:avLst/>
                <a:gdLst>
                  <a:gd name="connsiteX0" fmla="*/ 2436079 w 2435226"/>
                  <a:gd name="connsiteY0" fmla="*/ 568 h 2185459"/>
                  <a:gd name="connsiteX1" fmla="*/ 2361717 w 2435226"/>
                  <a:gd name="connsiteY1" fmla="*/ 9650 h 2185459"/>
                  <a:gd name="connsiteX2" fmla="*/ 1811095 w 2435226"/>
                  <a:gd name="connsiteY2" fmla="*/ 119207 h 2185459"/>
                  <a:gd name="connsiteX3" fmla="*/ 1059523 w 2435226"/>
                  <a:gd name="connsiteY3" fmla="*/ 436524 h 2185459"/>
                  <a:gd name="connsiteX4" fmla="*/ 448730 w 2435226"/>
                  <a:gd name="connsiteY4" fmla="*/ 979200 h 2185459"/>
                  <a:gd name="connsiteX5" fmla="*/ 176825 w 2435226"/>
                  <a:gd name="connsiteY5" fmla="*/ 1575802 h 2185459"/>
                  <a:gd name="connsiteX6" fmla="*/ 109274 w 2435226"/>
                  <a:gd name="connsiteY6" fmla="*/ 2124154 h 2185459"/>
                  <a:gd name="connsiteX7" fmla="*/ 107003 w 2435226"/>
                  <a:gd name="connsiteY7" fmla="*/ 2188866 h 2185459"/>
                  <a:gd name="connsiteX8" fmla="*/ 66700 w 2435226"/>
                  <a:gd name="connsiteY8" fmla="*/ 2053765 h 2185459"/>
                  <a:gd name="connsiteX9" fmla="*/ 1988 w 2435226"/>
                  <a:gd name="connsiteY9" fmla="*/ 1474192 h 2185459"/>
                  <a:gd name="connsiteX10" fmla="*/ 287517 w 2435226"/>
                  <a:gd name="connsiteY10" fmla="*/ 723189 h 2185459"/>
                  <a:gd name="connsiteX11" fmla="*/ 695659 w 2435226"/>
                  <a:gd name="connsiteY11" fmla="*/ 387139 h 2185459"/>
                  <a:gd name="connsiteX12" fmla="*/ 1307587 w 2435226"/>
                  <a:gd name="connsiteY12" fmla="*/ 140210 h 2185459"/>
                  <a:gd name="connsiteX13" fmla="*/ 1781009 w 2435226"/>
                  <a:gd name="connsiteY13" fmla="*/ 44845 h 2185459"/>
                  <a:gd name="connsiteX14" fmla="*/ 2271460 w 2435226"/>
                  <a:gd name="connsiteY14" fmla="*/ 2838 h 2185459"/>
                  <a:gd name="connsiteX15" fmla="*/ 2285084 w 2435226"/>
                  <a:gd name="connsiteY15" fmla="*/ 0 h 2185459"/>
                  <a:gd name="connsiteX16" fmla="*/ 2436079 w 2435226"/>
                  <a:gd name="connsiteY16" fmla="*/ 568 h 218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5226" h="2185459">
                    <a:moveTo>
                      <a:pt x="2436079" y="568"/>
                    </a:moveTo>
                    <a:cubicBezTo>
                      <a:pt x="2411671" y="6812"/>
                      <a:pt x="2386694" y="6812"/>
                      <a:pt x="2361717" y="9650"/>
                    </a:cubicBezTo>
                    <a:cubicBezTo>
                      <a:pt x="2174960" y="31221"/>
                      <a:pt x="1991608" y="68686"/>
                      <a:pt x="1811095" y="119207"/>
                    </a:cubicBezTo>
                    <a:cubicBezTo>
                      <a:pt x="1547137" y="193002"/>
                      <a:pt x="1294531" y="294611"/>
                      <a:pt x="1059523" y="436524"/>
                    </a:cubicBezTo>
                    <a:cubicBezTo>
                      <a:pt x="822245" y="579573"/>
                      <a:pt x="615052" y="756680"/>
                      <a:pt x="448730" y="979200"/>
                    </a:cubicBezTo>
                    <a:cubicBezTo>
                      <a:pt x="315332" y="1158578"/>
                      <a:pt x="228481" y="1359526"/>
                      <a:pt x="176825" y="1575802"/>
                    </a:cubicBezTo>
                    <a:cubicBezTo>
                      <a:pt x="133683" y="1756315"/>
                      <a:pt x="114383" y="1939099"/>
                      <a:pt x="109274" y="2124154"/>
                    </a:cubicBezTo>
                    <a:cubicBezTo>
                      <a:pt x="108706" y="2145724"/>
                      <a:pt x="109274" y="2167295"/>
                      <a:pt x="107003" y="2188866"/>
                    </a:cubicBezTo>
                    <a:cubicBezTo>
                      <a:pt x="89974" y="2144589"/>
                      <a:pt x="78053" y="2099177"/>
                      <a:pt x="66700" y="2053765"/>
                    </a:cubicBezTo>
                    <a:cubicBezTo>
                      <a:pt x="18450" y="1863601"/>
                      <a:pt x="-7662" y="1670600"/>
                      <a:pt x="1988" y="1474192"/>
                    </a:cubicBezTo>
                    <a:cubicBezTo>
                      <a:pt x="16179" y="1193204"/>
                      <a:pt x="105868" y="940599"/>
                      <a:pt x="287517" y="723189"/>
                    </a:cubicBezTo>
                    <a:cubicBezTo>
                      <a:pt x="402750" y="585817"/>
                      <a:pt x="541257" y="476828"/>
                      <a:pt x="695659" y="387139"/>
                    </a:cubicBezTo>
                    <a:cubicBezTo>
                      <a:pt x="888093" y="275311"/>
                      <a:pt x="1094150" y="198111"/>
                      <a:pt x="1307587" y="140210"/>
                    </a:cubicBezTo>
                    <a:cubicBezTo>
                      <a:pt x="1463124" y="98204"/>
                      <a:pt x="1621499" y="66983"/>
                      <a:pt x="1781009" y="44845"/>
                    </a:cubicBezTo>
                    <a:cubicBezTo>
                      <a:pt x="1943925" y="22138"/>
                      <a:pt x="2106841" y="7379"/>
                      <a:pt x="2271460" y="2838"/>
                    </a:cubicBezTo>
                    <a:cubicBezTo>
                      <a:pt x="2276002" y="2838"/>
                      <a:pt x="2281111" y="3974"/>
                      <a:pt x="2285084" y="0"/>
                    </a:cubicBezTo>
                    <a:cubicBezTo>
                      <a:pt x="2335605" y="568"/>
                      <a:pt x="2386126" y="568"/>
                      <a:pt x="2436079" y="568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85">
                <a:extLst>
                  <a:ext uri="{FF2B5EF4-FFF2-40B4-BE49-F238E27FC236}">
                    <a16:creationId xmlns:a16="http://schemas.microsoft.com/office/drawing/2014/main" id="{190CB364-68BC-43D7-BA00-95D297F12063}"/>
                  </a:ext>
                </a:extLst>
              </p:cNvPr>
              <p:cNvSpPr/>
              <p:nvPr/>
            </p:nvSpPr>
            <p:spPr>
              <a:xfrm>
                <a:off x="5750459" y="1472498"/>
                <a:ext cx="1612132" cy="1458865"/>
              </a:xfrm>
              <a:custGeom>
                <a:avLst/>
                <a:gdLst>
                  <a:gd name="connsiteX0" fmla="*/ 0 w 1612131"/>
                  <a:gd name="connsiteY0" fmla="*/ 1093 h 1458865"/>
                  <a:gd name="connsiteX1" fmla="*/ 233873 w 1612131"/>
                  <a:gd name="connsiteY1" fmla="*/ 7904 h 1458865"/>
                  <a:gd name="connsiteX2" fmla="*/ 630094 w 1612131"/>
                  <a:gd name="connsiteY2" fmla="*/ 66940 h 1458865"/>
                  <a:gd name="connsiteX3" fmla="*/ 1207963 w 1612131"/>
                  <a:gd name="connsiteY3" fmla="*/ 297407 h 1458865"/>
                  <a:gd name="connsiteX4" fmla="*/ 1533796 w 1612131"/>
                  <a:gd name="connsiteY4" fmla="*/ 662975 h 1458865"/>
                  <a:gd name="connsiteX5" fmla="*/ 1610429 w 1612131"/>
                  <a:gd name="connsiteY5" fmla="*/ 966669 h 1458865"/>
                  <a:gd name="connsiteX6" fmla="*/ 1546284 w 1612131"/>
                  <a:gd name="connsiteY6" fmla="*/ 1458823 h 1458865"/>
                  <a:gd name="connsiteX7" fmla="*/ 1543446 w 1612131"/>
                  <a:gd name="connsiteY7" fmla="*/ 1463932 h 1458865"/>
                  <a:gd name="connsiteX8" fmla="*/ 1540608 w 1612131"/>
                  <a:gd name="connsiteY8" fmla="*/ 1451443 h 1458865"/>
                  <a:gd name="connsiteX9" fmla="*/ 1471354 w 1612131"/>
                  <a:gd name="connsiteY9" fmla="*/ 972913 h 1458865"/>
                  <a:gd name="connsiteX10" fmla="*/ 1176175 w 1612131"/>
                  <a:gd name="connsiteY10" fmla="*/ 501194 h 1458865"/>
                  <a:gd name="connsiteX11" fmla="*/ 634635 w 1612131"/>
                  <a:gd name="connsiteY11" fmla="*/ 158332 h 1458865"/>
                  <a:gd name="connsiteX12" fmla="*/ 82877 w 1612131"/>
                  <a:gd name="connsiteY12" fmla="*/ 11310 h 1458865"/>
                  <a:gd name="connsiteX13" fmla="*/ 0 w 1612131"/>
                  <a:gd name="connsiteY13" fmla="*/ 1093 h 14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131" h="1458865">
                    <a:moveTo>
                      <a:pt x="0" y="1093"/>
                    </a:moveTo>
                    <a:cubicBezTo>
                      <a:pt x="77768" y="-1746"/>
                      <a:pt x="156104" y="1093"/>
                      <a:pt x="233873" y="7904"/>
                    </a:cubicBezTo>
                    <a:cubicBezTo>
                      <a:pt x="367271" y="18690"/>
                      <a:pt x="499534" y="37422"/>
                      <a:pt x="630094" y="66940"/>
                    </a:cubicBezTo>
                    <a:cubicBezTo>
                      <a:pt x="835016" y="112920"/>
                      <a:pt x="1031424" y="180471"/>
                      <a:pt x="1207963" y="297407"/>
                    </a:cubicBezTo>
                    <a:cubicBezTo>
                      <a:pt x="1348741" y="390502"/>
                      <a:pt x="1461704" y="508573"/>
                      <a:pt x="1533796" y="662975"/>
                    </a:cubicBezTo>
                    <a:cubicBezTo>
                      <a:pt x="1578640" y="759476"/>
                      <a:pt x="1602482" y="861085"/>
                      <a:pt x="1610429" y="966669"/>
                    </a:cubicBezTo>
                    <a:cubicBezTo>
                      <a:pt x="1622349" y="1135261"/>
                      <a:pt x="1593399" y="1298177"/>
                      <a:pt x="1546284" y="1458823"/>
                    </a:cubicBezTo>
                    <a:cubicBezTo>
                      <a:pt x="1545716" y="1460526"/>
                      <a:pt x="1544581" y="1461661"/>
                      <a:pt x="1543446" y="1463932"/>
                    </a:cubicBezTo>
                    <a:cubicBezTo>
                      <a:pt x="1538904" y="1460526"/>
                      <a:pt x="1540608" y="1455417"/>
                      <a:pt x="1540608" y="1451443"/>
                    </a:cubicBezTo>
                    <a:cubicBezTo>
                      <a:pt x="1537769" y="1289095"/>
                      <a:pt x="1519604" y="1129017"/>
                      <a:pt x="1471354" y="972913"/>
                    </a:cubicBezTo>
                    <a:cubicBezTo>
                      <a:pt x="1415156" y="789561"/>
                      <a:pt x="1313547" y="634025"/>
                      <a:pt x="1176175" y="501194"/>
                    </a:cubicBezTo>
                    <a:cubicBezTo>
                      <a:pt x="1018935" y="349631"/>
                      <a:pt x="836151" y="240074"/>
                      <a:pt x="634635" y="158332"/>
                    </a:cubicBezTo>
                    <a:cubicBezTo>
                      <a:pt x="456960" y="86240"/>
                      <a:pt x="272473" y="39125"/>
                      <a:pt x="82877" y="11310"/>
                    </a:cubicBezTo>
                    <a:cubicBezTo>
                      <a:pt x="55630" y="6769"/>
                      <a:pt x="27815" y="3931"/>
                      <a:pt x="0" y="1093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E639B781-DA12-4A25-8124-7BB974ACFA86}"/>
              </a:ext>
            </a:extLst>
          </p:cNvPr>
          <p:cNvGrpSpPr/>
          <p:nvPr/>
        </p:nvGrpSpPr>
        <p:grpSpPr>
          <a:xfrm>
            <a:off x="10089455" y="3060465"/>
            <a:ext cx="1341372" cy="3458026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0" name="Freeform: Shape 6">
              <a:extLst>
                <a:ext uri="{FF2B5EF4-FFF2-40B4-BE49-F238E27FC236}">
                  <a16:creationId xmlns:a16="http://schemas.microsoft.com/office/drawing/2014/main" id="{860E1CC5-A4AA-4862-969F-A892DEB1950D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7">
              <a:extLst>
                <a:ext uri="{FF2B5EF4-FFF2-40B4-BE49-F238E27FC236}">
                  <a16:creationId xmlns:a16="http://schemas.microsoft.com/office/drawing/2014/main" id="{8E3BE1B3-0204-419F-920F-5851ECED1A58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ACCF4772-647D-4741-A47D-001E3C6EAA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-1"/>
            <a:ext cx="2849592" cy="936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4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88805" y="2257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The Energy Policy of Greece (1)</a:t>
            </a:r>
            <a:endParaRPr lang="el-GR" sz="32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2018363" y="751088"/>
            <a:ext cx="9495318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Current Energy Situation in Greece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1491046" y="1229880"/>
            <a:ext cx="7706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Final energy consumption for the period 1990-2018:</a:t>
            </a:r>
          </a:p>
          <a:p>
            <a:pPr algn="just"/>
            <a:endParaRPr lang="el-GR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dobe Devanagari" panose="020405030502010202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largest percentage corresponds to the consumption of petroleum products (54.2%), electricity (27%), the use of RES (8.7%), natural gas (8.3%) and lignite (1.8%), to follow.</a:t>
            </a:r>
          </a:p>
          <a:p>
            <a:pPr algn="just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 the last decade, consumption of fossil fuels (lignite, petroleum and natural gas) has decreased by 36% in the end-use sectors. was replaced by gas consumption, the use of RES and electricity.</a:t>
            </a: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E639B781-DA12-4A25-8124-7BB974ACFA86}"/>
              </a:ext>
            </a:extLst>
          </p:cNvPr>
          <p:cNvGrpSpPr/>
          <p:nvPr/>
        </p:nvGrpSpPr>
        <p:grpSpPr>
          <a:xfrm>
            <a:off x="10089455" y="3060465"/>
            <a:ext cx="1341372" cy="3458026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0" name="Freeform: Shape 6">
              <a:extLst>
                <a:ext uri="{FF2B5EF4-FFF2-40B4-BE49-F238E27FC236}">
                  <a16:creationId xmlns:a16="http://schemas.microsoft.com/office/drawing/2014/main" id="{860E1CC5-A4AA-4862-969F-A892DEB1950D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7">
              <a:extLst>
                <a:ext uri="{FF2B5EF4-FFF2-40B4-BE49-F238E27FC236}">
                  <a16:creationId xmlns:a16="http://schemas.microsoft.com/office/drawing/2014/main" id="{8E3BE1B3-0204-419F-920F-5851ECED1A58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7542201E-3C7B-4C0B-84C2-EC9A6B751A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15" y="3032111"/>
            <a:ext cx="6056206" cy="3271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55">
            <a:extLst>
              <a:ext uri="{FF2B5EF4-FFF2-40B4-BE49-F238E27FC236}">
                <a16:creationId xmlns:a16="http://schemas.microsoft.com/office/drawing/2014/main" id="{5797301B-7E56-4398-9A25-DB1221A1D60A}"/>
              </a:ext>
            </a:extLst>
          </p:cNvPr>
          <p:cNvGrpSpPr/>
          <p:nvPr/>
        </p:nvGrpSpPr>
        <p:grpSpPr>
          <a:xfrm>
            <a:off x="9433717" y="63335"/>
            <a:ext cx="1806563" cy="2573138"/>
            <a:chOff x="4144231" y="176813"/>
            <a:chExt cx="4117709" cy="6225306"/>
          </a:xfrm>
        </p:grpSpPr>
        <p:sp>
          <p:nvSpPr>
            <p:cNvPr id="22" name="Freeform: Shape 256">
              <a:extLst>
                <a:ext uri="{FF2B5EF4-FFF2-40B4-BE49-F238E27FC236}">
                  <a16:creationId xmlns:a16="http://schemas.microsoft.com/office/drawing/2014/main" id="{DBE593C4-4C48-4541-827A-919D12C8220E}"/>
                </a:ext>
              </a:extLst>
            </p:cNvPr>
            <p:cNvSpPr/>
            <p:nvPr/>
          </p:nvSpPr>
          <p:spPr>
            <a:xfrm>
              <a:off x="5290700" y="3539494"/>
              <a:ext cx="1855304" cy="1689608"/>
            </a:xfrm>
            <a:custGeom>
              <a:avLst/>
              <a:gdLst>
                <a:gd name="connsiteX0" fmla="*/ 759215 w 1855304"/>
                <a:gd name="connsiteY0" fmla="*/ 210 h 1689608"/>
                <a:gd name="connsiteX1" fmla="*/ 927652 w 1855304"/>
                <a:gd name="connsiteY1" fmla="*/ 1840 h 1689608"/>
                <a:gd name="connsiteX2" fmla="*/ 1096089 w 1855304"/>
                <a:gd name="connsiteY2" fmla="*/ 210 h 1689608"/>
                <a:gd name="connsiteX3" fmla="*/ 1268322 w 1855304"/>
                <a:gd name="connsiteY3" fmla="*/ 42635 h 1689608"/>
                <a:gd name="connsiteX4" fmla="*/ 1314783 w 1855304"/>
                <a:gd name="connsiteY4" fmla="*/ 68201 h 1689608"/>
                <a:gd name="connsiteX5" fmla="*/ 1347587 w 1855304"/>
                <a:gd name="connsiteY5" fmla="*/ 84088 h 1689608"/>
                <a:gd name="connsiteX6" fmla="*/ 1419643 w 1855304"/>
                <a:gd name="connsiteY6" fmla="*/ 145301 h 1689608"/>
                <a:gd name="connsiteX7" fmla="*/ 1458484 w 1855304"/>
                <a:gd name="connsiteY7" fmla="*/ 267544 h 1689608"/>
                <a:gd name="connsiteX8" fmla="*/ 1468722 w 1855304"/>
                <a:gd name="connsiteY8" fmla="*/ 372803 h 1689608"/>
                <a:gd name="connsiteX9" fmla="*/ 1573527 w 1855304"/>
                <a:gd name="connsiteY9" fmla="*/ 953821 h 1689608"/>
                <a:gd name="connsiteX10" fmla="*/ 1855304 w 1855304"/>
                <a:gd name="connsiteY10" fmla="*/ 1689608 h 1689608"/>
                <a:gd name="connsiteX11" fmla="*/ 1742594 w 1855304"/>
                <a:gd name="connsiteY11" fmla="*/ 1665546 h 1689608"/>
                <a:gd name="connsiteX12" fmla="*/ 1455117 w 1855304"/>
                <a:gd name="connsiteY12" fmla="*/ 1603492 h 1689608"/>
                <a:gd name="connsiteX13" fmla="*/ 1429156 w 1855304"/>
                <a:gd name="connsiteY13" fmla="*/ 1601592 h 1689608"/>
                <a:gd name="connsiteX14" fmla="*/ 927652 w 1855304"/>
                <a:gd name="connsiteY14" fmla="*/ 1602232 h 1689608"/>
                <a:gd name="connsiteX15" fmla="*/ 426148 w 1855304"/>
                <a:gd name="connsiteY15" fmla="*/ 1601592 h 1689608"/>
                <a:gd name="connsiteX16" fmla="*/ 400187 w 1855304"/>
                <a:gd name="connsiteY16" fmla="*/ 1603492 h 1689608"/>
                <a:gd name="connsiteX17" fmla="*/ 112710 w 1855304"/>
                <a:gd name="connsiteY17" fmla="*/ 1665546 h 1689608"/>
                <a:gd name="connsiteX18" fmla="*/ 0 w 1855304"/>
                <a:gd name="connsiteY18" fmla="*/ 1689608 h 1689608"/>
                <a:gd name="connsiteX19" fmla="*/ 281777 w 1855304"/>
                <a:gd name="connsiteY19" fmla="*/ 953821 h 1689608"/>
                <a:gd name="connsiteX20" fmla="*/ 386582 w 1855304"/>
                <a:gd name="connsiteY20" fmla="*/ 372803 h 1689608"/>
                <a:gd name="connsiteX21" fmla="*/ 396820 w 1855304"/>
                <a:gd name="connsiteY21" fmla="*/ 267544 h 1689608"/>
                <a:gd name="connsiteX22" fmla="*/ 435661 w 1855304"/>
                <a:gd name="connsiteY22" fmla="*/ 145301 h 1689608"/>
                <a:gd name="connsiteX23" fmla="*/ 507717 w 1855304"/>
                <a:gd name="connsiteY23" fmla="*/ 84088 h 1689608"/>
                <a:gd name="connsiteX24" fmla="*/ 540521 w 1855304"/>
                <a:gd name="connsiteY24" fmla="*/ 68201 h 1689608"/>
                <a:gd name="connsiteX25" fmla="*/ 586982 w 1855304"/>
                <a:gd name="connsiteY25" fmla="*/ 42635 h 1689608"/>
                <a:gd name="connsiteX26" fmla="*/ 759215 w 1855304"/>
                <a:gd name="connsiteY26" fmla="*/ 210 h 16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5304" h="1689608">
                  <a:moveTo>
                    <a:pt x="759215" y="210"/>
                  </a:moveTo>
                  <a:lnTo>
                    <a:pt x="927652" y="1840"/>
                  </a:lnTo>
                  <a:lnTo>
                    <a:pt x="1096089" y="210"/>
                  </a:lnTo>
                  <a:cubicBezTo>
                    <a:pt x="1158775" y="-1690"/>
                    <a:pt x="1215131" y="9074"/>
                    <a:pt x="1268322" y="42635"/>
                  </a:cubicBezTo>
                  <a:cubicBezTo>
                    <a:pt x="1283202" y="52133"/>
                    <a:pt x="1298874" y="60365"/>
                    <a:pt x="1314783" y="68201"/>
                  </a:cubicBezTo>
                  <a:lnTo>
                    <a:pt x="1347587" y="84088"/>
                  </a:lnTo>
                  <a:lnTo>
                    <a:pt x="1419643" y="145301"/>
                  </a:lnTo>
                  <a:lnTo>
                    <a:pt x="1458484" y="267544"/>
                  </a:lnTo>
                  <a:lnTo>
                    <a:pt x="1468722" y="372803"/>
                  </a:lnTo>
                  <a:cubicBezTo>
                    <a:pt x="1491725" y="569859"/>
                    <a:pt x="1526037" y="762909"/>
                    <a:pt x="1573527" y="953821"/>
                  </a:cubicBezTo>
                  <a:cubicBezTo>
                    <a:pt x="1637481" y="1209003"/>
                    <a:pt x="1720432" y="1457221"/>
                    <a:pt x="1855304" y="1689608"/>
                  </a:cubicBezTo>
                  <a:cubicBezTo>
                    <a:pt x="1816047" y="1681377"/>
                    <a:pt x="1779321" y="1673777"/>
                    <a:pt x="1742594" y="1665546"/>
                  </a:cubicBezTo>
                  <a:cubicBezTo>
                    <a:pt x="1646979" y="1644651"/>
                    <a:pt x="1550732" y="1624387"/>
                    <a:pt x="1455117" y="1603492"/>
                  </a:cubicBezTo>
                  <a:cubicBezTo>
                    <a:pt x="1446886" y="1601592"/>
                    <a:pt x="1438020" y="1601592"/>
                    <a:pt x="1429156" y="1601592"/>
                  </a:cubicBezTo>
                  <a:lnTo>
                    <a:pt x="927652" y="1602232"/>
                  </a:lnTo>
                  <a:lnTo>
                    <a:pt x="426148" y="1601592"/>
                  </a:lnTo>
                  <a:cubicBezTo>
                    <a:pt x="417284" y="1601592"/>
                    <a:pt x="408418" y="1601592"/>
                    <a:pt x="400187" y="1603492"/>
                  </a:cubicBezTo>
                  <a:cubicBezTo>
                    <a:pt x="304572" y="1624387"/>
                    <a:pt x="208325" y="1644651"/>
                    <a:pt x="112710" y="1665546"/>
                  </a:cubicBezTo>
                  <a:cubicBezTo>
                    <a:pt x="75983" y="1673777"/>
                    <a:pt x="39257" y="1681377"/>
                    <a:pt x="0" y="1689608"/>
                  </a:cubicBezTo>
                  <a:cubicBezTo>
                    <a:pt x="134872" y="1457221"/>
                    <a:pt x="217823" y="1209003"/>
                    <a:pt x="281777" y="953821"/>
                  </a:cubicBezTo>
                  <a:cubicBezTo>
                    <a:pt x="329267" y="762909"/>
                    <a:pt x="363579" y="569859"/>
                    <a:pt x="386582" y="372803"/>
                  </a:cubicBezTo>
                  <a:lnTo>
                    <a:pt x="396820" y="267544"/>
                  </a:lnTo>
                  <a:lnTo>
                    <a:pt x="435661" y="145301"/>
                  </a:lnTo>
                  <a:lnTo>
                    <a:pt x="507717" y="84088"/>
                  </a:lnTo>
                  <a:lnTo>
                    <a:pt x="540521" y="68201"/>
                  </a:lnTo>
                  <a:cubicBezTo>
                    <a:pt x="556430" y="60365"/>
                    <a:pt x="572102" y="52133"/>
                    <a:pt x="586982" y="42635"/>
                  </a:cubicBezTo>
                  <a:cubicBezTo>
                    <a:pt x="640173" y="9074"/>
                    <a:pt x="696529" y="-1690"/>
                    <a:pt x="759215" y="210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: Shape 257">
              <a:extLst>
                <a:ext uri="{FF2B5EF4-FFF2-40B4-BE49-F238E27FC236}">
                  <a16:creationId xmlns:a16="http://schemas.microsoft.com/office/drawing/2014/main" id="{57D96884-73F1-4220-87E7-0EDBBA5BB6ED}"/>
                </a:ext>
              </a:extLst>
            </p:cNvPr>
            <p:cNvSpPr/>
            <p:nvPr/>
          </p:nvSpPr>
          <p:spPr>
            <a:xfrm>
              <a:off x="5230548" y="5319333"/>
              <a:ext cx="1975608" cy="1082786"/>
            </a:xfrm>
            <a:custGeom>
              <a:avLst/>
              <a:gdLst>
                <a:gd name="connsiteX0" fmla="*/ 1030573 w 1027280"/>
                <a:gd name="connsiteY0" fmla="*/ 54821 h 563028"/>
                <a:gd name="connsiteX1" fmla="*/ 1030573 w 1027280"/>
                <a:gd name="connsiteY1" fmla="*/ 518414 h 563028"/>
                <a:gd name="connsiteX2" fmla="*/ 943320 w 1027280"/>
                <a:gd name="connsiteY2" fmla="*/ 537182 h 563028"/>
                <a:gd name="connsiteX3" fmla="*/ 827751 w 1027280"/>
                <a:gd name="connsiteY3" fmla="*/ 561547 h 563028"/>
                <a:gd name="connsiteX4" fmla="*/ 798776 w 1027280"/>
                <a:gd name="connsiteY4" fmla="*/ 564181 h 563028"/>
                <a:gd name="connsiteX5" fmla="*/ 709548 w 1027280"/>
                <a:gd name="connsiteY5" fmla="*/ 564181 h 563028"/>
                <a:gd name="connsiteX6" fmla="*/ 709548 w 1027280"/>
                <a:gd name="connsiteY6" fmla="*/ 549035 h 563028"/>
                <a:gd name="connsiteX7" fmla="*/ 709877 w 1027280"/>
                <a:gd name="connsiteY7" fmla="*/ 234266 h 563028"/>
                <a:gd name="connsiteX8" fmla="*/ 698024 w 1027280"/>
                <a:gd name="connsiteY8" fmla="*/ 213194 h 563028"/>
                <a:gd name="connsiteX9" fmla="*/ 315428 w 1027280"/>
                <a:gd name="connsiteY9" fmla="*/ 224718 h 563028"/>
                <a:gd name="connsiteX10" fmla="*/ 306209 w 1027280"/>
                <a:gd name="connsiteY10" fmla="*/ 241839 h 563028"/>
                <a:gd name="connsiteX11" fmla="*/ 306538 w 1027280"/>
                <a:gd name="connsiteY11" fmla="*/ 549694 h 563028"/>
                <a:gd name="connsiteX12" fmla="*/ 306538 w 1027280"/>
                <a:gd name="connsiteY12" fmla="*/ 564510 h 563028"/>
                <a:gd name="connsiteX13" fmla="*/ 190969 w 1027280"/>
                <a:gd name="connsiteY13" fmla="*/ 559242 h 563028"/>
                <a:gd name="connsiteX14" fmla="*/ 12841 w 1027280"/>
                <a:gd name="connsiteY14" fmla="*/ 521378 h 563028"/>
                <a:gd name="connsiteX15" fmla="*/ 329 w 1027280"/>
                <a:gd name="connsiteY15" fmla="*/ 518414 h 563028"/>
                <a:gd name="connsiteX16" fmla="*/ 329 w 1027280"/>
                <a:gd name="connsiteY16" fmla="*/ 506890 h 563028"/>
                <a:gd name="connsiteX17" fmla="*/ 0 w 1027280"/>
                <a:gd name="connsiteY17" fmla="*/ 66016 h 563028"/>
                <a:gd name="connsiteX18" fmla="*/ 12182 w 1027280"/>
                <a:gd name="connsiteY18" fmla="*/ 51858 h 563028"/>
                <a:gd name="connsiteX19" fmla="*/ 243979 w 1027280"/>
                <a:gd name="connsiteY19" fmla="*/ 1482 h 563028"/>
                <a:gd name="connsiteX20" fmla="*/ 259783 w 1027280"/>
                <a:gd name="connsiteY20" fmla="*/ 165 h 563028"/>
                <a:gd name="connsiteX21" fmla="*/ 774082 w 1027280"/>
                <a:gd name="connsiteY21" fmla="*/ 823 h 563028"/>
                <a:gd name="connsiteX22" fmla="*/ 850140 w 1027280"/>
                <a:gd name="connsiteY22" fmla="*/ 14652 h 563028"/>
                <a:gd name="connsiteX23" fmla="*/ 1024646 w 1027280"/>
                <a:gd name="connsiteY23" fmla="*/ 53175 h 563028"/>
                <a:gd name="connsiteX24" fmla="*/ 1030573 w 1027280"/>
                <a:gd name="connsiteY24" fmla="*/ 54821 h 56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280" h="563028">
                  <a:moveTo>
                    <a:pt x="1030573" y="54821"/>
                  </a:moveTo>
                  <a:cubicBezTo>
                    <a:pt x="1030573" y="209242"/>
                    <a:pt x="1030573" y="363335"/>
                    <a:pt x="1030573" y="518414"/>
                  </a:cubicBezTo>
                  <a:cubicBezTo>
                    <a:pt x="1001598" y="524670"/>
                    <a:pt x="972295" y="530926"/>
                    <a:pt x="943320" y="537182"/>
                  </a:cubicBezTo>
                  <a:cubicBezTo>
                    <a:pt x="904797" y="545413"/>
                    <a:pt x="866274" y="553645"/>
                    <a:pt x="827751" y="561547"/>
                  </a:cubicBezTo>
                  <a:cubicBezTo>
                    <a:pt x="818202" y="563522"/>
                    <a:pt x="808325" y="564181"/>
                    <a:pt x="798776" y="564181"/>
                  </a:cubicBezTo>
                  <a:cubicBezTo>
                    <a:pt x="769472" y="564510"/>
                    <a:pt x="740169" y="564181"/>
                    <a:pt x="709548" y="564181"/>
                  </a:cubicBezTo>
                  <a:cubicBezTo>
                    <a:pt x="709548" y="558584"/>
                    <a:pt x="709548" y="553645"/>
                    <a:pt x="709548" y="549035"/>
                  </a:cubicBezTo>
                  <a:cubicBezTo>
                    <a:pt x="709548" y="444002"/>
                    <a:pt x="709548" y="339299"/>
                    <a:pt x="709877" y="234266"/>
                  </a:cubicBezTo>
                  <a:cubicBezTo>
                    <a:pt x="709877" y="224059"/>
                    <a:pt x="707243" y="218132"/>
                    <a:pt x="698024" y="213194"/>
                  </a:cubicBezTo>
                  <a:cubicBezTo>
                    <a:pt x="568297" y="144708"/>
                    <a:pt x="440875" y="148001"/>
                    <a:pt x="315428" y="224718"/>
                  </a:cubicBezTo>
                  <a:cubicBezTo>
                    <a:pt x="308513" y="228998"/>
                    <a:pt x="306209" y="233937"/>
                    <a:pt x="306209" y="241839"/>
                  </a:cubicBezTo>
                  <a:cubicBezTo>
                    <a:pt x="306538" y="344567"/>
                    <a:pt x="306538" y="446966"/>
                    <a:pt x="306538" y="549694"/>
                  </a:cubicBezTo>
                  <a:cubicBezTo>
                    <a:pt x="306538" y="553974"/>
                    <a:pt x="306538" y="558584"/>
                    <a:pt x="306538" y="564510"/>
                  </a:cubicBezTo>
                  <a:cubicBezTo>
                    <a:pt x="267356" y="562205"/>
                    <a:pt x="229163" y="567803"/>
                    <a:pt x="190969" y="559242"/>
                  </a:cubicBezTo>
                  <a:cubicBezTo>
                    <a:pt x="131703" y="545743"/>
                    <a:pt x="72107" y="533889"/>
                    <a:pt x="12841" y="521378"/>
                  </a:cubicBezTo>
                  <a:cubicBezTo>
                    <a:pt x="8890" y="520390"/>
                    <a:pt x="4939" y="519402"/>
                    <a:pt x="329" y="518414"/>
                  </a:cubicBezTo>
                  <a:cubicBezTo>
                    <a:pt x="329" y="514463"/>
                    <a:pt x="329" y="510841"/>
                    <a:pt x="329" y="506890"/>
                  </a:cubicBezTo>
                  <a:cubicBezTo>
                    <a:pt x="329" y="360042"/>
                    <a:pt x="329" y="212864"/>
                    <a:pt x="0" y="66016"/>
                  </a:cubicBezTo>
                  <a:cubicBezTo>
                    <a:pt x="0" y="56468"/>
                    <a:pt x="2963" y="53834"/>
                    <a:pt x="12182" y="51858"/>
                  </a:cubicBezTo>
                  <a:cubicBezTo>
                    <a:pt x="89558" y="35395"/>
                    <a:pt x="166604" y="18274"/>
                    <a:pt x="243979" y="1482"/>
                  </a:cubicBezTo>
                  <a:cubicBezTo>
                    <a:pt x="248918" y="494"/>
                    <a:pt x="254515" y="165"/>
                    <a:pt x="259783" y="165"/>
                  </a:cubicBezTo>
                  <a:cubicBezTo>
                    <a:pt x="431326" y="165"/>
                    <a:pt x="602539" y="-494"/>
                    <a:pt x="774082" y="823"/>
                  </a:cubicBezTo>
                  <a:cubicBezTo>
                    <a:pt x="799435" y="1152"/>
                    <a:pt x="824788" y="9384"/>
                    <a:pt x="850140" y="14652"/>
                  </a:cubicBezTo>
                  <a:cubicBezTo>
                    <a:pt x="908419" y="27164"/>
                    <a:pt x="966697" y="40334"/>
                    <a:pt x="1024646" y="53175"/>
                  </a:cubicBezTo>
                  <a:cubicBezTo>
                    <a:pt x="1026293" y="52846"/>
                    <a:pt x="1028268" y="53834"/>
                    <a:pt x="1030573" y="54821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Rectangle: Rounded Corners 258">
              <a:extLst>
                <a:ext uri="{FF2B5EF4-FFF2-40B4-BE49-F238E27FC236}">
                  <a16:creationId xmlns:a16="http://schemas.microsoft.com/office/drawing/2014/main" id="{0E433412-2E69-41EB-8373-5BCA7AF78011}"/>
                </a:ext>
              </a:extLst>
            </p:cNvPr>
            <p:cNvSpPr/>
            <p:nvPr/>
          </p:nvSpPr>
          <p:spPr>
            <a:xfrm rot="18909359">
              <a:off x="6111693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9">
              <a:extLst>
                <a:ext uri="{FF2B5EF4-FFF2-40B4-BE49-F238E27FC236}">
                  <a16:creationId xmlns:a16="http://schemas.microsoft.com/office/drawing/2014/main" id="{9C5587A0-8411-47FA-98E9-D2930355882E}"/>
                </a:ext>
              </a:extLst>
            </p:cNvPr>
            <p:cNvSpPr/>
            <p:nvPr/>
          </p:nvSpPr>
          <p:spPr>
            <a:xfrm rot="2690641" flipH="1">
              <a:off x="6161809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60">
              <a:extLst>
                <a:ext uri="{FF2B5EF4-FFF2-40B4-BE49-F238E27FC236}">
                  <a16:creationId xmlns:a16="http://schemas.microsoft.com/office/drawing/2014/main" id="{0AC57928-55B8-456B-884A-2DBB35A0DA30}"/>
                </a:ext>
              </a:extLst>
            </p:cNvPr>
            <p:cNvSpPr/>
            <p:nvPr/>
          </p:nvSpPr>
          <p:spPr>
            <a:xfrm rot="2727619">
              <a:off x="3943522" y="1671545"/>
              <a:ext cx="2020026" cy="588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61">
              <a:extLst>
                <a:ext uri="{FF2B5EF4-FFF2-40B4-BE49-F238E27FC236}">
                  <a16:creationId xmlns:a16="http://schemas.microsoft.com/office/drawing/2014/main" id="{093A24FE-52C9-4519-BE11-33F3861CB5D0}"/>
                </a:ext>
              </a:extLst>
            </p:cNvPr>
            <p:cNvSpPr/>
            <p:nvPr/>
          </p:nvSpPr>
          <p:spPr>
            <a:xfrm rot="2727619">
              <a:off x="6434756" y="3777754"/>
              <a:ext cx="2020026" cy="5886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62">
              <a:extLst>
                <a:ext uri="{FF2B5EF4-FFF2-40B4-BE49-F238E27FC236}">
                  <a16:creationId xmlns:a16="http://schemas.microsoft.com/office/drawing/2014/main" id="{A3AC76F9-3C16-44F8-A6F0-52E5A9157CFC}"/>
                </a:ext>
              </a:extLst>
            </p:cNvPr>
            <p:cNvSpPr/>
            <p:nvPr/>
          </p:nvSpPr>
          <p:spPr>
            <a:xfrm rot="18900000">
              <a:off x="6241914" y="1475911"/>
              <a:ext cx="2020026" cy="588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63">
              <a:extLst>
                <a:ext uri="{FF2B5EF4-FFF2-40B4-BE49-F238E27FC236}">
                  <a16:creationId xmlns:a16="http://schemas.microsoft.com/office/drawing/2014/main" id="{6F5825FD-3DCD-41FE-8E35-781A8FD5A2B1}"/>
                </a:ext>
              </a:extLst>
            </p:cNvPr>
            <p:cNvSpPr/>
            <p:nvPr/>
          </p:nvSpPr>
          <p:spPr>
            <a:xfrm rot="18900000">
              <a:off x="4144231" y="3970243"/>
              <a:ext cx="2020026" cy="588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264">
              <a:extLst>
                <a:ext uri="{FF2B5EF4-FFF2-40B4-BE49-F238E27FC236}">
                  <a16:creationId xmlns:a16="http://schemas.microsoft.com/office/drawing/2014/main" id="{77614AD0-E2BE-43F8-A3DB-8F3A6BCE0F5D}"/>
                </a:ext>
              </a:extLst>
            </p:cNvPr>
            <p:cNvSpPr/>
            <p:nvPr/>
          </p:nvSpPr>
          <p:spPr>
            <a:xfrm>
              <a:off x="5821443" y="2739357"/>
              <a:ext cx="793819" cy="602902"/>
            </a:xfrm>
            <a:custGeom>
              <a:avLst/>
              <a:gdLst>
                <a:gd name="connsiteX0" fmla="*/ 128115 w 793819"/>
                <a:gd name="connsiteY0" fmla="*/ 211016 h 602902"/>
                <a:gd name="connsiteX1" fmla="*/ 665704 w 793819"/>
                <a:gd name="connsiteY1" fmla="*/ 211016 h 602902"/>
                <a:gd name="connsiteX2" fmla="*/ 793819 w 793819"/>
                <a:gd name="connsiteY2" fmla="*/ 602902 h 602902"/>
                <a:gd name="connsiteX3" fmla="*/ 0 w 793819"/>
                <a:gd name="connsiteY3" fmla="*/ 602902 h 602902"/>
                <a:gd name="connsiteX4" fmla="*/ 398779 w 793819"/>
                <a:gd name="connsiteY4" fmla="*/ 0 h 602902"/>
                <a:gd name="connsiteX5" fmla="*/ 668123 w 793819"/>
                <a:gd name="connsiteY5" fmla="*/ 211015 h 602902"/>
                <a:gd name="connsiteX6" fmla="*/ 129434 w 793819"/>
                <a:gd name="connsiteY6" fmla="*/ 211015 h 60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819" h="602902">
                  <a:moveTo>
                    <a:pt x="128115" y="211016"/>
                  </a:moveTo>
                  <a:lnTo>
                    <a:pt x="665704" y="211016"/>
                  </a:lnTo>
                  <a:lnTo>
                    <a:pt x="793819" y="602902"/>
                  </a:lnTo>
                  <a:lnTo>
                    <a:pt x="0" y="602902"/>
                  </a:lnTo>
                  <a:close/>
                  <a:moveTo>
                    <a:pt x="398779" y="0"/>
                  </a:moveTo>
                  <a:lnTo>
                    <a:pt x="668123" y="211015"/>
                  </a:lnTo>
                  <a:lnTo>
                    <a:pt x="129434" y="2110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035617BE-BB72-4E72-9910-9AB9576011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214"/>
            <a:ext cx="2849592" cy="922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38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1125" y="37685"/>
            <a:ext cx="9645373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>
                <a:solidFill>
                  <a:schemeClr val="accent2"/>
                </a:solidFill>
              </a:rPr>
              <a:t>The Energy Policy of Greece (2)</a:t>
            </a:r>
            <a:endParaRPr lang="el-GR" sz="32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1844037" y="717651"/>
            <a:ext cx="9495318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Current Energy Situation in Greece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1491672" y="1087130"/>
            <a:ext cx="77067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Total supply of primary energy in Greece:</a:t>
            </a:r>
          </a:p>
          <a:p>
            <a:pPr marL="53498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petroleum products 46%</a:t>
            </a:r>
          </a:p>
          <a:p>
            <a:pPr marL="53498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lignite 20%</a:t>
            </a:r>
          </a:p>
          <a:p>
            <a:pPr marL="53498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natural gas 18%</a:t>
            </a:r>
          </a:p>
          <a:p>
            <a:pPr marL="53498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RES with 13%</a:t>
            </a:r>
            <a:endParaRPr lang="el-GR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dobe Devanagari" panose="02040503050201020203" pitchFamily="18" charset="0"/>
            </a:endParaRPr>
          </a:p>
        </p:txBody>
      </p:sp>
      <p:grpSp>
        <p:nvGrpSpPr>
          <p:cNvPr id="28" name="Group 286">
            <a:extLst>
              <a:ext uri="{FF2B5EF4-FFF2-40B4-BE49-F238E27FC236}">
                <a16:creationId xmlns:a16="http://schemas.microsoft.com/office/drawing/2014/main" id="{19353F7D-92BF-4765-897C-3C4195FBFE86}"/>
              </a:ext>
            </a:extLst>
          </p:cNvPr>
          <p:cNvGrpSpPr/>
          <p:nvPr/>
        </p:nvGrpSpPr>
        <p:grpSpPr>
          <a:xfrm>
            <a:off x="9748977" y="1202768"/>
            <a:ext cx="2036454" cy="1463807"/>
            <a:chOff x="4402904" y="822061"/>
            <a:chExt cx="3952766" cy="2841256"/>
          </a:xfrm>
        </p:grpSpPr>
        <p:grpSp>
          <p:nvGrpSpPr>
            <p:cNvPr id="29" name="Group 277">
              <a:extLst>
                <a:ext uri="{FF2B5EF4-FFF2-40B4-BE49-F238E27FC236}">
                  <a16:creationId xmlns:a16="http://schemas.microsoft.com/office/drawing/2014/main" id="{0AADC2D4-A1C5-4BC6-B027-9F465C287D77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36" name="Freeform: Shape 278">
                <a:extLst>
                  <a:ext uri="{FF2B5EF4-FFF2-40B4-BE49-F238E27FC236}">
                    <a16:creationId xmlns:a16="http://schemas.microsoft.com/office/drawing/2014/main" id="{4CA0C322-A648-4F4C-BCA9-2C23CF388F85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279">
                <a:extLst>
                  <a:ext uri="{FF2B5EF4-FFF2-40B4-BE49-F238E27FC236}">
                    <a16:creationId xmlns:a16="http://schemas.microsoft.com/office/drawing/2014/main" id="{C493298D-7161-4D2B-941B-3A63D3D7D6F3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0" name="Freeform: Shape 280">
              <a:extLst>
                <a:ext uri="{FF2B5EF4-FFF2-40B4-BE49-F238E27FC236}">
                  <a16:creationId xmlns:a16="http://schemas.microsoft.com/office/drawing/2014/main" id="{F0B9C7B5-618F-4287-B6C1-8CD956B78BDF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Block Arc 281">
              <a:extLst>
                <a:ext uri="{FF2B5EF4-FFF2-40B4-BE49-F238E27FC236}">
                  <a16:creationId xmlns:a16="http://schemas.microsoft.com/office/drawing/2014/main" id="{1E06D428-0DE5-4F4F-BB70-85AAB0010FE2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Graphic 30">
              <a:extLst>
                <a:ext uri="{FF2B5EF4-FFF2-40B4-BE49-F238E27FC236}">
                  <a16:creationId xmlns:a16="http://schemas.microsoft.com/office/drawing/2014/main" id="{93FEA845-8948-4276-8AE6-4EEF8C37205F}"/>
                </a:ext>
              </a:extLst>
            </p:cNvPr>
            <p:cNvGrpSpPr/>
            <p:nvPr/>
          </p:nvGrpSpPr>
          <p:grpSpPr>
            <a:xfrm rot="1052635">
              <a:off x="7017236" y="1488581"/>
              <a:ext cx="1338434" cy="1227345"/>
              <a:chOff x="5655092" y="376887"/>
              <a:chExt cx="4490688" cy="4117968"/>
            </a:xfrm>
            <a:solidFill>
              <a:schemeClr val="accent1"/>
            </a:solidFill>
          </p:grpSpPr>
          <p:sp>
            <p:nvSpPr>
              <p:cNvPr id="33" name="Freeform: Shape 283">
                <a:extLst>
                  <a:ext uri="{FF2B5EF4-FFF2-40B4-BE49-F238E27FC236}">
                    <a16:creationId xmlns:a16="http://schemas.microsoft.com/office/drawing/2014/main" id="{FCBFF1B9-1100-490C-9546-E47C34B94AD8}"/>
                  </a:ext>
                </a:extLst>
              </p:cNvPr>
              <p:cNvSpPr/>
              <p:nvPr/>
            </p:nvSpPr>
            <p:spPr>
              <a:xfrm>
                <a:off x="5655092" y="385052"/>
                <a:ext cx="4490688" cy="4109803"/>
              </a:xfrm>
              <a:custGeom>
                <a:avLst/>
                <a:gdLst>
                  <a:gd name="connsiteX0" fmla="*/ 568 w 4490127"/>
                  <a:gd name="connsiteY0" fmla="*/ 1465456 h 4087093"/>
                  <a:gd name="connsiteX1" fmla="*/ 10785 w 4490127"/>
                  <a:gd name="connsiteY1" fmla="*/ 1371794 h 4087093"/>
                  <a:gd name="connsiteX2" fmla="*/ 67551 w 4490127"/>
                  <a:gd name="connsiteY2" fmla="*/ 1099321 h 4087093"/>
                  <a:gd name="connsiteX3" fmla="*/ 86283 w 4490127"/>
                  <a:gd name="connsiteY3" fmla="*/ 1090238 h 4087093"/>
                  <a:gd name="connsiteX4" fmla="*/ 379192 w 4490127"/>
                  <a:gd name="connsiteY4" fmla="*/ 1150977 h 4087093"/>
                  <a:gd name="connsiteX5" fmla="*/ 849775 w 4490127"/>
                  <a:gd name="connsiteY5" fmla="*/ 1335464 h 4087093"/>
                  <a:gd name="connsiteX6" fmla="*/ 1353282 w 4490127"/>
                  <a:gd name="connsiteY6" fmla="*/ 1755527 h 4087093"/>
                  <a:gd name="connsiteX7" fmla="*/ 1554799 w 4490127"/>
                  <a:gd name="connsiteY7" fmla="*/ 2227813 h 4087093"/>
                  <a:gd name="connsiteX8" fmla="*/ 1580911 w 4490127"/>
                  <a:gd name="connsiteY8" fmla="*/ 2615519 h 4087093"/>
                  <a:gd name="connsiteX9" fmla="*/ 1601914 w 4490127"/>
                  <a:gd name="connsiteY9" fmla="*/ 2773327 h 4087093"/>
                  <a:gd name="connsiteX10" fmla="*/ 1784698 w 4490127"/>
                  <a:gd name="connsiteY10" fmla="*/ 3363117 h 4087093"/>
                  <a:gd name="connsiteX11" fmla="*/ 1810242 w 4490127"/>
                  <a:gd name="connsiteY11" fmla="*/ 3428397 h 4087093"/>
                  <a:gd name="connsiteX12" fmla="*/ 1811945 w 4490127"/>
                  <a:gd name="connsiteY12" fmla="*/ 3431235 h 4087093"/>
                  <a:gd name="connsiteX13" fmla="*/ 1818757 w 4490127"/>
                  <a:gd name="connsiteY13" fmla="*/ 3422720 h 4087093"/>
                  <a:gd name="connsiteX14" fmla="*/ 2071362 w 4490127"/>
                  <a:gd name="connsiteY14" fmla="*/ 2656390 h 4087093"/>
                  <a:gd name="connsiteX15" fmla="*/ 2135507 w 4490127"/>
                  <a:gd name="connsiteY15" fmla="*/ 2303311 h 4087093"/>
                  <a:gd name="connsiteX16" fmla="*/ 2136642 w 4490127"/>
                  <a:gd name="connsiteY16" fmla="*/ 2275496 h 4087093"/>
                  <a:gd name="connsiteX17" fmla="*/ 2147428 w 4490127"/>
                  <a:gd name="connsiteY17" fmla="*/ 1900846 h 4087093"/>
                  <a:gd name="connsiteX18" fmla="*/ 2365406 w 4490127"/>
                  <a:gd name="connsiteY18" fmla="*/ 1158924 h 4087093"/>
                  <a:gd name="connsiteX19" fmla="*/ 2640149 w 4490127"/>
                  <a:gd name="connsiteY19" fmla="*/ 801304 h 4087093"/>
                  <a:gd name="connsiteX20" fmla="*/ 3362203 w 4490127"/>
                  <a:gd name="connsiteY20" fmla="*/ 297796 h 4087093"/>
                  <a:gd name="connsiteX21" fmla="*/ 4107530 w 4490127"/>
                  <a:gd name="connsiteY21" fmla="*/ 46894 h 4087093"/>
                  <a:gd name="connsiteX22" fmla="*/ 4371488 w 4490127"/>
                  <a:gd name="connsiteY22" fmla="*/ 347 h 4087093"/>
                  <a:gd name="connsiteX23" fmla="*/ 4390220 w 4490127"/>
                  <a:gd name="connsiteY23" fmla="*/ 11700 h 4087093"/>
                  <a:gd name="connsiteX24" fmla="*/ 4473665 w 4490127"/>
                  <a:gd name="connsiteY24" fmla="*/ 409056 h 4087093"/>
                  <a:gd name="connsiteX25" fmla="*/ 4489560 w 4490127"/>
                  <a:gd name="connsiteY25" fmla="*/ 713318 h 4087093"/>
                  <a:gd name="connsiteX26" fmla="*/ 4181324 w 4490127"/>
                  <a:gd name="connsiteY26" fmla="*/ 1554010 h 4087093"/>
                  <a:gd name="connsiteX27" fmla="*/ 3764100 w 4490127"/>
                  <a:gd name="connsiteY27" fmla="*/ 1900846 h 4087093"/>
                  <a:gd name="connsiteX28" fmla="*/ 3106759 w 4490127"/>
                  <a:gd name="connsiteY28" fmla="*/ 2167074 h 4087093"/>
                  <a:gd name="connsiteX29" fmla="*/ 2613470 w 4490127"/>
                  <a:gd name="connsiteY29" fmla="*/ 2263008 h 4087093"/>
                  <a:gd name="connsiteX30" fmla="*/ 2374488 w 4490127"/>
                  <a:gd name="connsiteY30" fmla="*/ 2287416 h 4087093"/>
                  <a:gd name="connsiteX31" fmla="*/ 2356323 w 4490127"/>
                  <a:gd name="connsiteY31" fmla="*/ 2302175 h 4087093"/>
                  <a:gd name="connsiteX32" fmla="*/ 2101448 w 4490127"/>
                  <a:gd name="connsiteY32" fmla="*/ 3137759 h 4087093"/>
                  <a:gd name="connsiteX33" fmla="*/ 1990756 w 4490127"/>
                  <a:gd name="connsiteY33" fmla="*/ 3606072 h 4087093"/>
                  <a:gd name="connsiteX34" fmla="*/ 1953858 w 4490127"/>
                  <a:gd name="connsiteY34" fmla="*/ 3948366 h 4087093"/>
                  <a:gd name="connsiteX35" fmla="*/ 1962941 w 4490127"/>
                  <a:gd name="connsiteY35" fmla="*/ 4014214 h 4087093"/>
                  <a:gd name="connsiteX36" fmla="*/ 1957832 w 4490127"/>
                  <a:gd name="connsiteY36" fmla="*/ 4030676 h 4087093"/>
                  <a:gd name="connsiteX37" fmla="*/ 1783563 w 4490127"/>
                  <a:gd name="connsiteY37" fmla="*/ 4092550 h 4087093"/>
                  <a:gd name="connsiteX38" fmla="*/ 1637676 w 4490127"/>
                  <a:gd name="connsiteY38" fmla="*/ 4016484 h 4087093"/>
                  <a:gd name="connsiteX39" fmla="*/ 1631432 w 4490127"/>
                  <a:gd name="connsiteY39" fmla="*/ 4007970 h 4087093"/>
                  <a:gd name="connsiteX40" fmla="*/ 1621782 w 4490127"/>
                  <a:gd name="connsiteY40" fmla="*/ 3889330 h 4087093"/>
                  <a:gd name="connsiteX41" fmla="*/ 1697279 w 4490127"/>
                  <a:gd name="connsiteY41" fmla="*/ 3717899 h 4087093"/>
                  <a:gd name="connsiteX42" fmla="*/ 1699550 w 4490127"/>
                  <a:gd name="connsiteY42" fmla="*/ 3658864 h 4087093"/>
                  <a:gd name="connsiteX43" fmla="*/ 1634270 w 4490127"/>
                  <a:gd name="connsiteY43" fmla="*/ 3314866 h 4087093"/>
                  <a:gd name="connsiteX44" fmla="*/ 1435024 w 4490127"/>
                  <a:gd name="connsiteY44" fmla="*/ 2643334 h 4087093"/>
                  <a:gd name="connsiteX45" fmla="*/ 1412318 w 4490127"/>
                  <a:gd name="connsiteY45" fmla="*/ 2625169 h 4087093"/>
                  <a:gd name="connsiteX46" fmla="*/ 1103515 w 4490127"/>
                  <a:gd name="connsiteY46" fmla="*/ 2584866 h 4087093"/>
                  <a:gd name="connsiteX47" fmla="*/ 504075 w 4490127"/>
                  <a:gd name="connsiteY47" fmla="*/ 2375970 h 4087093"/>
                  <a:gd name="connsiteX48" fmla="*/ 118072 w 4490127"/>
                  <a:gd name="connsiteY48" fmla="*/ 2005293 h 4087093"/>
                  <a:gd name="connsiteX49" fmla="*/ 6244 w 4490127"/>
                  <a:gd name="connsiteY49" fmla="*/ 1652214 h 4087093"/>
                  <a:gd name="connsiteX50" fmla="*/ 0 w 4490127"/>
                  <a:gd name="connsiteY50" fmla="*/ 1598855 h 4087093"/>
                  <a:gd name="connsiteX51" fmla="*/ 568 w 4490127"/>
                  <a:gd name="connsiteY51" fmla="*/ 1465456 h 4087093"/>
                  <a:gd name="connsiteX0" fmla="*/ 568 w 4490688"/>
                  <a:gd name="connsiteY0" fmla="*/ 1465456 h 4092582"/>
                  <a:gd name="connsiteX1" fmla="*/ 10785 w 4490688"/>
                  <a:gd name="connsiteY1" fmla="*/ 1371794 h 4092582"/>
                  <a:gd name="connsiteX2" fmla="*/ 67551 w 4490688"/>
                  <a:gd name="connsiteY2" fmla="*/ 1099321 h 4092582"/>
                  <a:gd name="connsiteX3" fmla="*/ 86283 w 4490688"/>
                  <a:gd name="connsiteY3" fmla="*/ 1090238 h 4092582"/>
                  <a:gd name="connsiteX4" fmla="*/ 379192 w 4490688"/>
                  <a:gd name="connsiteY4" fmla="*/ 1150977 h 4092582"/>
                  <a:gd name="connsiteX5" fmla="*/ 849775 w 4490688"/>
                  <a:gd name="connsiteY5" fmla="*/ 1335464 h 4092582"/>
                  <a:gd name="connsiteX6" fmla="*/ 1353282 w 4490688"/>
                  <a:gd name="connsiteY6" fmla="*/ 1755527 h 4092582"/>
                  <a:gd name="connsiteX7" fmla="*/ 1554799 w 4490688"/>
                  <a:gd name="connsiteY7" fmla="*/ 2227813 h 4092582"/>
                  <a:gd name="connsiteX8" fmla="*/ 1580911 w 4490688"/>
                  <a:gd name="connsiteY8" fmla="*/ 2615519 h 4092582"/>
                  <a:gd name="connsiteX9" fmla="*/ 1601914 w 4490688"/>
                  <a:gd name="connsiteY9" fmla="*/ 2773327 h 4092582"/>
                  <a:gd name="connsiteX10" fmla="*/ 1784698 w 4490688"/>
                  <a:gd name="connsiteY10" fmla="*/ 3363117 h 4092582"/>
                  <a:gd name="connsiteX11" fmla="*/ 1810242 w 4490688"/>
                  <a:gd name="connsiteY11" fmla="*/ 3428397 h 4092582"/>
                  <a:gd name="connsiteX12" fmla="*/ 1811945 w 4490688"/>
                  <a:gd name="connsiteY12" fmla="*/ 3431235 h 4092582"/>
                  <a:gd name="connsiteX13" fmla="*/ 1818757 w 4490688"/>
                  <a:gd name="connsiteY13" fmla="*/ 3422720 h 4092582"/>
                  <a:gd name="connsiteX14" fmla="*/ 2071362 w 4490688"/>
                  <a:gd name="connsiteY14" fmla="*/ 2656390 h 4092582"/>
                  <a:gd name="connsiteX15" fmla="*/ 2135507 w 4490688"/>
                  <a:gd name="connsiteY15" fmla="*/ 2303311 h 4092582"/>
                  <a:gd name="connsiteX16" fmla="*/ 2136642 w 4490688"/>
                  <a:gd name="connsiteY16" fmla="*/ 2275496 h 4092582"/>
                  <a:gd name="connsiteX17" fmla="*/ 2147428 w 4490688"/>
                  <a:gd name="connsiteY17" fmla="*/ 1900846 h 4092582"/>
                  <a:gd name="connsiteX18" fmla="*/ 2365406 w 4490688"/>
                  <a:gd name="connsiteY18" fmla="*/ 1158924 h 4092582"/>
                  <a:gd name="connsiteX19" fmla="*/ 2640149 w 4490688"/>
                  <a:gd name="connsiteY19" fmla="*/ 801304 h 4092582"/>
                  <a:gd name="connsiteX20" fmla="*/ 3362203 w 4490688"/>
                  <a:gd name="connsiteY20" fmla="*/ 297796 h 4092582"/>
                  <a:gd name="connsiteX21" fmla="*/ 4107530 w 4490688"/>
                  <a:gd name="connsiteY21" fmla="*/ 46894 h 4092582"/>
                  <a:gd name="connsiteX22" fmla="*/ 4371488 w 4490688"/>
                  <a:gd name="connsiteY22" fmla="*/ 347 h 4092582"/>
                  <a:gd name="connsiteX23" fmla="*/ 4390220 w 4490688"/>
                  <a:gd name="connsiteY23" fmla="*/ 11700 h 4092582"/>
                  <a:gd name="connsiteX24" fmla="*/ 4473665 w 4490688"/>
                  <a:gd name="connsiteY24" fmla="*/ 409056 h 4092582"/>
                  <a:gd name="connsiteX25" fmla="*/ 4489560 w 4490688"/>
                  <a:gd name="connsiteY25" fmla="*/ 713318 h 4092582"/>
                  <a:gd name="connsiteX26" fmla="*/ 4181324 w 4490688"/>
                  <a:gd name="connsiteY26" fmla="*/ 1554010 h 4092582"/>
                  <a:gd name="connsiteX27" fmla="*/ 3764100 w 4490688"/>
                  <a:gd name="connsiteY27" fmla="*/ 1900846 h 4092582"/>
                  <a:gd name="connsiteX28" fmla="*/ 3106759 w 4490688"/>
                  <a:gd name="connsiteY28" fmla="*/ 2167074 h 4092582"/>
                  <a:gd name="connsiteX29" fmla="*/ 2613470 w 4490688"/>
                  <a:gd name="connsiteY29" fmla="*/ 2263008 h 4092582"/>
                  <a:gd name="connsiteX30" fmla="*/ 2374488 w 4490688"/>
                  <a:gd name="connsiteY30" fmla="*/ 2287416 h 4092582"/>
                  <a:gd name="connsiteX31" fmla="*/ 2356323 w 4490688"/>
                  <a:gd name="connsiteY31" fmla="*/ 2302175 h 4092582"/>
                  <a:gd name="connsiteX32" fmla="*/ 2101448 w 4490688"/>
                  <a:gd name="connsiteY32" fmla="*/ 3137759 h 4092582"/>
                  <a:gd name="connsiteX33" fmla="*/ 1990756 w 4490688"/>
                  <a:gd name="connsiteY33" fmla="*/ 3606072 h 4092582"/>
                  <a:gd name="connsiteX34" fmla="*/ 1953858 w 4490688"/>
                  <a:gd name="connsiteY34" fmla="*/ 3948366 h 4092582"/>
                  <a:gd name="connsiteX35" fmla="*/ 1962941 w 4490688"/>
                  <a:gd name="connsiteY35" fmla="*/ 4014214 h 4092582"/>
                  <a:gd name="connsiteX36" fmla="*/ 1957832 w 4490688"/>
                  <a:gd name="connsiteY36" fmla="*/ 4030676 h 4092582"/>
                  <a:gd name="connsiteX37" fmla="*/ 1783563 w 4490688"/>
                  <a:gd name="connsiteY37" fmla="*/ 4092550 h 4092582"/>
                  <a:gd name="connsiteX38" fmla="*/ 1637676 w 4490688"/>
                  <a:gd name="connsiteY38" fmla="*/ 4016484 h 4092582"/>
                  <a:gd name="connsiteX39" fmla="*/ 1621782 w 4490688"/>
                  <a:gd name="connsiteY39" fmla="*/ 3889330 h 4092582"/>
                  <a:gd name="connsiteX40" fmla="*/ 1697279 w 4490688"/>
                  <a:gd name="connsiteY40" fmla="*/ 3717899 h 4092582"/>
                  <a:gd name="connsiteX41" fmla="*/ 1699550 w 4490688"/>
                  <a:gd name="connsiteY41" fmla="*/ 3658864 h 4092582"/>
                  <a:gd name="connsiteX42" fmla="*/ 1634270 w 4490688"/>
                  <a:gd name="connsiteY42" fmla="*/ 3314866 h 4092582"/>
                  <a:gd name="connsiteX43" fmla="*/ 1435024 w 4490688"/>
                  <a:gd name="connsiteY43" fmla="*/ 2643334 h 4092582"/>
                  <a:gd name="connsiteX44" fmla="*/ 1412318 w 4490688"/>
                  <a:gd name="connsiteY44" fmla="*/ 2625169 h 4092582"/>
                  <a:gd name="connsiteX45" fmla="*/ 1103515 w 4490688"/>
                  <a:gd name="connsiteY45" fmla="*/ 2584866 h 4092582"/>
                  <a:gd name="connsiteX46" fmla="*/ 504075 w 4490688"/>
                  <a:gd name="connsiteY46" fmla="*/ 2375970 h 4092582"/>
                  <a:gd name="connsiteX47" fmla="*/ 118072 w 4490688"/>
                  <a:gd name="connsiteY47" fmla="*/ 2005293 h 4092582"/>
                  <a:gd name="connsiteX48" fmla="*/ 6244 w 4490688"/>
                  <a:gd name="connsiteY48" fmla="*/ 1652214 h 4092582"/>
                  <a:gd name="connsiteX49" fmla="*/ 0 w 4490688"/>
                  <a:gd name="connsiteY49" fmla="*/ 1598855 h 4092582"/>
                  <a:gd name="connsiteX50" fmla="*/ 568 w 4490688"/>
                  <a:gd name="connsiteY50" fmla="*/ 1465456 h 4092582"/>
                  <a:gd name="connsiteX0" fmla="*/ 568 w 4490688"/>
                  <a:gd name="connsiteY0" fmla="*/ 1465456 h 4098571"/>
                  <a:gd name="connsiteX1" fmla="*/ 10785 w 4490688"/>
                  <a:gd name="connsiteY1" fmla="*/ 1371794 h 4098571"/>
                  <a:gd name="connsiteX2" fmla="*/ 67551 w 4490688"/>
                  <a:gd name="connsiteY2" fmla="*/ 1099321 h 4098571"/>
                  <a:gd name="connsiteX3" fmla="*/ 86283 w 4490688"/>
                  <a:gd name="connsiteY3" fmla="*/ 1090238 h 4098571"/>
                  <a:gd name="connsiteX4" fmla="*/ 379192 w 4490688"/>
                  <a:gd name="connsiteY4" fmla="*/ 1150977 h 4098571"/>
                  <a:gd name="connsiteX5" fmla="*/ 849775 w 4490688"/>
                  <a:gd name="connsiteY5" fmla="*/ 1335464 h 4098571"/>
                  <a:gd name="connsiteX6" fmla="*/ 1353282 w 4490688"/>
                  <a:gd name="connsiteY6" fmla="*/ 1755527 h 4098571"/>
                  <a:gd name="connsiteX7" fmla="*/ 1554799 w 4490688"/>
                  <a:gd name="connsiteY7" fmla="*/ 2227813 h 4098571"/>
                  <a:gd name="connsiteX8" fmla="*/ 1580911 w 4490688"/>
                  <a:gd name="connsiteY8" fmla="*/ 2615519 h 4098571"/>
                  <a:gd name="connsiteX9" fmla="*/ 1601914 w 4490688"/>
                  <a:gd name="connsiteY9" fmla="*/ 2773327 h 4098571"/>
                  <a:gd name="connsiteX10" fmla="*/ 1784698 w 4490688"/>
                  <a:gd name="connsiteY10" fmla="*/ 3363117 h 4098571"/>
                  <a:gd name="connsiteX11" fmla="*/ 1810242 w 4490688"/>
                  <a:gd name="connsiteY11" fmla="*/ 3428397 h 4098571"/>
                  <a:gd name="connsiteX12" fmla="*/ 1811945 w 4490688"/>
                  <a:gd name="connsiteY12" fmla="*/ 3431235 h 4098571"/>
                  <a:gd name="connsiteX13" fmla="*/ 1818757 w 4490688"/>
                  <a:gd name="connsiteY13" fmla="*/ 3422720 h 4098571"/>
                  <a:gd name="connsiteX14" fmla="*/ 2071362 w 4490688"/>
                  <a:gd name="connsiteY14" fmla="*/ 2656390 h 4098571"/>
                  <a:gd name="connsiteX15" fmla="*/ 2135507 w 4490688"/>
                  <a:gd name="connsiteY15" fmla="*/ 2303311 h 4098571"/>
                  <a:gd name="connsiteX16" fmla="*/ 2136642 w 4490688"/>
                  <a:gd name="connsiteY16" fmla="*/ 2275496 h 4098571"/>
                  <a:gd name="connsiteX17" fmla="*/ 2147428 w 4490688"/>
                  <a:gd name="connsiteY17" fmla="*/ 1900846 h 4098571"/>
                  <a:gd name="connsiteX18" fmla="*/ 2365406 w 4490688"/>
                  <a:gd name="connsiteY18" fmla="*/ 1158924 h 4098571"/>
                  <a:gd name="connsiteX19" fmla="*/ 2640149 w 4490688"/>
                  <a:gd name="connsiteY19" fmla="*/ 801304 h 4098571"/>
                  <a:gd name="connsiteX20" fmla="*/ 3362203 w 4490688"/>
                  <a:gd name="connsiteY20" fmla="*/ 297796 h 4098571"/>
                  <a:gd name="connsiteX21" fmla="*/ 4107530 w 4490688"/>
                  <a:gd name="connsiteY21" fmla="*/ 46894 h 4098571"/>
                  <a:gd name="connsiteX22" fmla="*/ 4371488 w 4490688"/>
                  <a:gd name="connsiteY22" fmla="*/ 347 h 4098571"/>
                  <a:gd name="connsiteX23" fmla="*/ 4390220 w 4490688"/>
                  <a:gd name="connsiteY23" fmla="*/ 11700 h 4098571"/>
                  <a:gd name="connsiteX24" fmla="*/ 4473665 w 4490688"/>
                  <a:gd name="connsiteY24" fmla="*/ 409056 h 4098571"/>
                  <a:gd name="connsiteX25" fmla="*/ 4489560 w 4490688"/>
                  <a:gd name="connsiteY25" fmla="*/ 713318 h 4098571"/>
                  <a:gd name="connsiteX26" fmla="*/ 4181324 w 4490688"/>
                  <a:gd name="connsiteY26" fmla="*/ 1554010 h 4098571"/>
                  <a:gd name="connsiteX27" fmla="*/ 3764100 w 4490688"/>
                  <a:gd name="connsiteY27" fmla="*/ 1900846 h 4098571"/>
                  <a:gd name="connsiteX28" fmla="*/ 3106759 w 4490688"/>
                  <a:gd name="connsiteY28" fmla="*/ 2167074 h 4098571"/>
                  <a:gd name="connsiteX29" fmla="*/ 2613470 w 4490688"/>
                  <a:gd name="connsiteY29" fmla="*/ 2263008 h 4098571"/>
                  <a:gd name="connsiteX30" fmla="*/ 2374488 w 4490688"/>
                  <a:gd name="connsiteY30" fmla="*/ 2287416 h 4098571"/>
                  <a:gd name="connsiteX31" fmla="*/ 2356323 w 4490688"/>
                  <a:gd name="connsiteY31" fmla="*/ 2302175 h 4098571"/>
                  <a:gd name="connsiteX32" fmla="*/ 2101448 w 4490688"/>
                  <a:gd name="connsiteY32" fmla="*/ 3137759 h 4098571"/>
                  <a:gd name="connsiteX33" fmla="*/ 1990756 w 4490688"/>
                  <a:gd name="connsiteY33" fmla="*/ 3606072 h 4098571"/>
                  <a:gd name="connsiteX34" fmla="*/ 1953858 w 4490688"/>
                  <a:gd name="connsiteY34" fmla="*/ 3948366 h 4098571"/>
                  <a:gd name="connsiteX35" fmla="*/ 1962941 w 4490688"/>
                  <a:gd name="connsiteY35" fmla="*/ 4014214 h 4098571"/>
                  <a:gd name="connsiteX36" fmla="*/ 1957832 w 4490688"/>
                  <a:gd name="connsiteY36" fmla="*/ 4030676 h 4098571"/>
                  <a:gd name="connsiteX37" fmla="*/ 1783563 w 4490688"/>
                  <a:gd name="connsiteY37" fmla="*/ 4092550 h 4098571"/>
                  <a:gd name="connsiteX38" fmla="*/ 1621782 w 4490688"/>
                  <a:gd name="connsiteY38" fmla="*/ 3889330 h 4098571"/>
                  <a:gd name="connsiteX39" fmla="*/ 1697279 w 4490688"/>
                  <a:gd name="connsiteY39" fmla="*/ 3717899 h 4098571"/>
                  <a:gd name="connsiteX40" fmla="*/ 1699550 w 4490688"/>
                  <a:gd name="connsiteY40" fmla="*/ 3658864 h 4098571"/>
                  <a:gd name="connsiteX41" fmla="*/ 1634270 w 4490688"/>
                  <a:gd name="connsiteY41" fmla="*/ 3314866 h 4098571"/>
                  <a:gd name="connsiteX42" fmla="*/ 1435024 w 4490688"/>
                  <a:gd name="connsiteY42" fmla="*/ 2643334 h 4098571"/>
                  <a:gd name="connsiteX43" fmla="*/ 1412318 w 4490688"/>
                  <a:gd name="connsiteY43" fmla="*/ 2625169 h 4098571"/>
                  <a:gd name="connsiteX44" fmla="*/ 1103515 w 4490688"/>
                  <a:gd name="connsiteY44" fmla="*/ 2584866 h 4098571"/>
                  <a:gd name="connsiteX45" fmla="*/ 504075 w 4490688"/>
                  <a:gd name="connsiteY45" fmla="*/ 2375970 h 4098571"/>
                  <a:gd name="connsiteX46" fmla="*/ 118072 w 4490688"/>
                  <a:gd name="connsiteY46" fmla="*/ 2005293 h 4098571"/>
                  <a:gd name="connsiteX47" fmla="*/ 6244 w 4490688"/>
                  <a:gd name="connsiteY47" fmla="*/ 1652214 h 4098571"/>
                  <a:gd name="connsiteX48" fmla="*/ 0 w 4490688"/>
                  <a:gd name="connsiteY48" fmla="*/ 1598855 h 4098571"/>
                  <a:gd name="connsiteX49" fmla="*/ 568 w 4490688"/>
                  <a:gd name="connsiteY49" fmla="*/ 1465456 h 4098571"/>
                  <a:gd name="connsiteX0" fmla="*/ 568 w 4490688"/>
                  <a:gd name="connsiteY0" fmla="*/ 1465456 h 4109802"/>
                  <a:gd name="connsiteX1" fmla="*/ 10785 w 4490688"/>
                  <a:gd name="connsiteY1" fmla="*/ 1371794 h 4109802"/>
                  <a:gd name="connsiteX2" fmla="*/ 67551 w 4490688"/>
                  <a:gd name="connsiteY2" fmla="*/ 1099321 h 4109802"/>
                  <a:gd name="connsiteX3" fmla="*/ 86283 w 4490688"/>
                  <a:gd name="connsiteY3" fmla="*/ 1090238 h 4109802"/>
                  <a:gd name="connsiteX4" fmla="*/ 379192 w 4490688"/>
                  <a:gd name="connsiteY4" fmla="*/ 1150977 h 4109802"/>
                  <a:gd name="connsiteX5" fmla="*/ 849775 w 4490688"/>
                  <a:gd name="connsiteY5" fmla="*/ 1335464 h 4109802"/>
                  <a:gd name="connsiteX6" fmla="*/ 1353282 w 4490688"/>
                  <a:gd name="connsiteY6" fmla="*/ 1755527 h 4109802"/>
                  <a:gd name="connsiteX7" fmla="*/ 1554799 w 4490688"/>
                  <a:gd name="connsiteY7" fmla="*/ 2227813 h 4109802"/>
                  <a:gd name="connsiteX8" fmla="*/ 1580911 w 4490688"/>
                  <a:gd name="connsiteY8" fmla="*/ 2615519 h 4109802"/>
                  <a:gd name="connsiteX9" fmla="*/ 1601914 w 4490688"/>
                  <a:gd name="connsiteY9" fmla="*/ 2773327 h 4109802"/>
                  <a:gd name="connsiteX10" fmla="*/ 1784698 w 4490688"/>
                  <a:gd name="connsiteY10" fmla="*/ 3363117 h 4109802"/>
                  <a:gd name="connsiteX11" fmla="*/ 1810242 w 4490688"/>
                  <a:gd name="connsiteY11" fmla="*/ 3428397 h 4109802"/>
                  <a:gd name="connsiteX12" fmla="*/ 1811945 w 4490688"/>
                  <a:gd name="connsiteY12" fmla="*/ 3431235 h 4109802"/>
                  <a:gd name="connsiteX13" fmla="*/ 1818757 w 4490688"/>
                  <a:gd name="connsiteY13" fmla="*/ 3422720 h 4109802"/>
                  <a:gd name="connsiteX14" fmla="*/ 2071362 w 4490688"/>
                  <a:gd name="connsiteY14" fmla="*/ 2656390 h 4109802"/>
                  <a:gd name="connsiteX15" fmla="*/ 2135507 w 4490688"/>
                  <a:gd name="connsiteY15" fmla="*/ 2303311 h 4109802"/>
                  <a:gd name="connsiteX16" fmla="*/ 2136642 w 4490688"/>
                  <a:gd name="connsiteY16" fmla="*/ 2275496 h 4109802"/>
                  <a:gd name="connsiteX17" fmla="*/ 2147428 w 4490688"/>
                  <a:gd name="connsiteY17" fmla="*/ 1900846 h 4109802"/>
                  <a:gd name="connsiteX18" fmla="*/ 2365406 w 4490688"/>
                  <a:gd name="connsiteY18" fmla="*/ 1158924 h 4109802"/>
                  <a:gd name="connsiteX19" fmla="*/ 2640149 w 4490688"/>
                  <a:gd name="connsiteY19" fmla="*/ 801304 h 4109802"/>
                  <a:gd name="connsiteX20" fmla="*/ 3362203 w 4490688"/>
                  <a:gd name="connsiteY20" fmla="*/ 297796 h 4109802"/>
                  <a:gd name="connsiteX21" fmla="*/ 4107530 w 4490688"/>
                  <a:gd name="connsiteY21" fmla="*/ 46894 h 4109802"/>
                  <a:gd name="connsiteX22" fmla="*/ 4371488 w 4490688"/>
                  <a:gd name="connsiteY22" fmla="*/ 347 h 4109802"/>
                  <a:gd name="connsiteX23" fmla="*/ 4390220 w 4490688"/>
                  <a:gd name="connsiteY23" fmla="*/ 11700 h 4109802"/>
                  <a:gd name="connsiteX24" fmla="*/ 4473665 w 4490688"/>
                  <a:gd name="connsiteY24" fmla="*/ 409056 h 4109802"/>
                  <a:gd name="connsiteX25" fmla="*/ 4489560 w 4490688"/>
                  <a:gd name="connsiteY25" fmla="*/ 713318 h 4109802"/>
                  <a:gd name="connsiteX26" fmla="*/ 4181324 w 4490688"/>
                  <a:gd name="connsiteY26" fmla="*/ 1554010 h 4109802"/>
                  <a:gd name="connsiteX27" fmla="*/ 3764100 w 4490688"/>
                  <a:gd name="connsiteY27" fmla="*/ 1900846 h 4109802"/>
                  <a:gd name="connsiteX28" fmla="*/ 3106759 w 4490688"/>
                  <a:gd name="connsiteY28" fmla="*/ 2167074 h 4109802"/>
                  <a:gd name="connsiteX29" fmla="*/ 2613470 w 4490688"/>
                  <a:gd name="connsiteY29" fmla="*/ 2263008 h 4109802"/>
                  <a:gd name="connsiteX30" fmla="*/ 2374488 w 4490688"/>
                  <a:gd name="connsiteY30" fmla="*/ 2287416 h 4109802"/>
                  <a:gd name="connsiteX31" fmla="*/ 2356323 w 4490688"/>
                  <a:gd name="connsiteY31" fmla="*/ 2302175 h 4109802"/>
                  <a:gd name="connsiteX32" fmla="*/ 2101448 w 4490688"/>
                  <a:gd name="connsiteY32" fmla="*/ 3137759 h 4109802"/>
                  <a:gd name="connsiteX33" fmla="*/ 1990756 w 4490688"/>
                  <a:gd name="connsiteY33" fmla="*/ 3606072 h 4109802"/>
                  <a:gd name="connsiteX34" fmla="*/ 1953858 w 4490688"/>
                  <a:gd name="connsiteY34" fmla="*/ 3948366 h 4109802"/>
                  <a:gd name="connsiteX35" fmla="*/ 1962941 w 4490688"/>
                  <a:gd name="connsiteY35" fmla="*/ 4014214 h 4109802"/>
                  <a:gd name="connsiteX36" fmla="*/ 1957832 w 4490688"/>
                  <a:gd name="connsiteY36" fmla="*/ 4030676 h 4109802"/>
                  <a:gd name="connsiteX37" fmla="*/ 1783563 w 4490688"/>
                  <a:gd name="connsiteY37" fmla="*/ 4092550 h 4109802"/>
                  <a:gd name="connsiteX38" fmla="*/ 1697279 w 4490688"/>
                  <a:gd name="connsiteY38" fmla="*/ 3717899 h 4109802"/>
                  <a:gd name="connsiteX39" fmla="*/ 1699550 w 4490688"/>
                  <a:gd name="connsiteY39" fmla="*/ 3658864 h 4109802"/>
                  <a:gd name="connsiteX40" fmla="*/ 1634270 w 4490688"/>
                  <a:gd name="connsiteY40" fmla="*/ 3314866 h 4109802"/>
                  <a:gd name="connsiteX41" fmla="*/ 1435024 w 4490688"/>
                  <a:gd name="connsiteY41" fmla="*/ 2643334 h 4109802"/>
                  <a:gd name="connsiteX42" fmla="*/ 1412318 w 4490688"/>
                  <a:gd name="connsiteY42" fmla="*/ 2625169 h 4109802"/>
                  <a:gd name="connsiteX43" fmla="*/ 1103515 w 4490688"/>
                  <a:gd name="connsiteY43" fmla="*/ 2584866 h 4109802"/>
                  <a:gd name="connsiteX44" fmla="*/ 504075 w 4490688"/>
                  <a:gd name="connsiteY44" fmla="*/ 2375970 h 4109802"/>
                  <a:gd name="connsiteX45" fmla="*/ 118072 w 4490688"/>
                  <a:gd name="connsiteY45" fmla="*/ 2005293 h 4109802"/>
                  <a:gd name="connsiteX46" fmla="*/ 6244 w 4490688"/>
                  <a:gd name="connsiteY46" fmla="*/ 1652214 h 4109802"/>
                  <a:gd name="connsiteX47" fmla="*/ 0 w 4490688"/>
                  <a:gd name="connsiteY47" fmla="*/ 1598855 h 4109802"/>
                  <a:gd name="connsiteX48" fmla="*/ 568 w 4490688"/>
                  <a:gd name="connsiteY48" fmla="*/ 1465456 h 410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90688" h="4109802">
                    <a:moveTo>
                      <a:pt x="568" y="1465456"/>
                    </a:moveTo>
                    <a:lnTo>
                      <a:pt x="10785" y="1371794"/>
                    </a:lnTo>
                    <a:cubicBezTo>
                      <a:pt x="22138" y="1279267"/>
                      <a:pt x="42006" y="1189010"/>
                      <a:pt x="67551" y="1099321"/>
                    </a:cubicBezTo>
                    <a:cubicBezTo>
                      <a:pt x="70956" y="1087400"/>
                      <a:pt x="78336" y="1089103"/>
                      <a:pt x="86283" y="1090238"/>
                    </a:cubicBezTo>
                    <a:cubicBezTo>
                      <a:pt x="185055" y="1104997"/>
                      <a:pt x="282691" y="1124865"/>
                      <a:pt x="379192" y="1150977"/>
                    </a:cubicBezTo>
                    <a:cubicBezTo>
                      <a:pt x="542675" y="1195822"/>
                      <a:pt x="699915" y="1255425"/>
                      <a:pt x="849775" y="1335464"/>
                    </a:cubicBezTo>
                    <a:cubicBezTo>
                      <a:pt x="1046183" y="1441047"/>
                      <a:pt x="1217613" y="1576716"/>
                      <a:pt x="1353282" y="1755527"/>
                    </a:cubicBezTo>
                    <a:cubicBezTo>
                      <a:pt x="1460001" y="1896304"/>
                      <a:pt x="1524146" y="2055247"/>
                      <a:pt x="1554799" y="2227813"/>
                    </a:cubicBezTo>
                    <a:cubicBezTo>
                      <a:pt x="1577505" y="2356102"/>
                      <a:pt x="1583749" y="2484959"/>
                      <a:pt x="1580911" y="2615519"/>
                    </a:cubicBezTo>
                    <a:cubicBezTo>
                      <a:pt x="1579776" y="2668879"/>
                      <a:pt x="1591696" y="2721103"/>
                      <a:pt x="1601914" y="2773327"/>
                    </a:cubicBezTo>
                    <a:cubicBezTo>
                      <a:pt x="1642785" y="2975978"/>
                      <a:pt x="1710335" y="3170683"/>
                      <a:pt x="1784698" y="3363117"/>
                    </a:cubicBezTo>
                    <a:cubicBezTo>
                      <a:pt x="1793213" y="3384688"/>
                      <a:pt x="1801727" y="3406826"/>
                      <a:pt x="1810242" y="3428397"/>
                    </a:cubicBezTo>
                    <a:cubicBezTo>
                      <a:pt x="1810810" y="3429532"/>
                      <a:pt x="1811377" y="3430668"/>
                      <a:pt x="1811945" y="3431235"/>
                    </a:cubicBezTo>
                    <a:cubicBezTo>
                      <a:pt x="1817622" y="3431235"/>
                      <a:pt x="1817622" y="3426126"/>
                      <a:pt x="1818757" y="3422720"/>
                    </a:cubicBezTo>
                    <a:cubicBezTo>
                      <a:pt x="1916393" y="3171818"/>
                      <a:pt x="2006082" y="2918078"/>
                      <a:pt x="2071362" y="2656390"/>
                    </a:cubicBezTo>
                    <a:cubicBezTo>
                      <a:pt x="2100312" y="2540022"/>
                      <a:pt x="2123586" y="2423085"/>
                      <a:pt x="2135507" y="2303311"/>
                    </a:cubicBezTo>
                    <a:cubicBezTo>
                      <a:pt x="2136642" y="2294228"/>
                      <a:pt x="2136642" y="2284578"/>
                      <a:pt x="2136642" y="2275496"/>
                    </a:cubicBezTo>
                    <a:cubicBezTo>
                      <a:pt x="2134939" y="2150612"/>
                      <a:pt x="2135507" y="2025161"/>
                      <a:pt x="2147428" y="1900846"/>
                    </a:cubicBezTo>
                    <a:cubicBezTo>
                      <a:pt x="2171837" y="1639158"/>
                      <a:pt x="2233711" y="1388823"/>
                      <a:pt x="2365406" y="1158924"/>
                    </a:cubicBezTo>
                    <a:cubicBezTo>
                      <a:pt x="2440904" y="1027229"/>
                      <a:pt x="2534566" y="909725"/>
                      <a:pt x="2640149" y="801304"/>
                    </a:cubicBezTo>
                    <a:cubicBezTo>
                      <a:pt x="2848478" y="586731"/>
                      <a:pt x="3093136" y="424950"/>
                      <a:pt x="3362203" y="297796"/>
                    </a:cubicBezTo>
                    <a:cubicBezTo>
                      <a:pt x="3600617" y="184834"/>
                      <a:pt x="3850383" y="103659"/>
                      <a:pt x="4107530" y="46894"/>
                    </a:cubicBezTo>
                    <a:cubicBezTo>
                      <a:pt x="4194948" y="27594"/>
                      <a:pt x="4282934" y="12267"/>
                      <a:pt x="4371488" y="347"/>
                    </a:cubicBezTo>
                    <a:cubicBezTo>
                      <a:pt x="4381706" y="-789"/>
                      <a:pt x="4386815" y="347"/>
                      <a:pt x="4390220" y="11700"/>
                    </a:cubicBezTo>
                    <a:cubicBezTo>
                      <a:pt x="4427686" y="142260"/>
                      <a:pt x="4456636" y="273955"/>
                      <a:pt x="4473665" y="409056"/>
                    </a:cubicBezTo>
                    <a:cubicBezTo>
                      <a:pt x="4486721" y="510098"/>
                      <a:pt x="4493533" y="611708"/>
                      <a:pt x="4489560" y="713318"/>
                    </a:cubicBezTo>
                    <a:cubicBezTo>
                      <a:pt x="4478774" y="1027229"/>
                      <a:pt x="4385112" y="1311055"/>
                      <a:pt x="4181324" y="1554010"/>
                    </a:cubicBezTo>
                    <a:cubicBezTo>
                      <a:pt x="4063253" y="1694788"/>
                      <a:pt x="3921907" y="1807751"/>
                      <a:pt x="3764100" y="1900846"/>
                    </a:cubicBezTo>
                    <a:cubicBezTo>
                      <a:pt x="3558610" y="2022323"/>
                      <a:pt x="3337226" y="2105768"/>
                      <a:pt x="3106759" y="2167074"/>
                    </a:cubicBezTo>
                    <a:cubicBezTo>
                      <a:pt x="2944411" y="2210216"/>
                      <a:pt x="2780359" y="2241437"/>
                      <a:pt x="2613470" y="2263008"/>
                    </a:cubicBezTo>
                    <a:cubicBezTo>
                      <a:pt x="2533998" y="2273225"/>
                      <a:pt x="2454527" y="2281740"/>
                      <a:pt x="2374488" y="2287416"/>
                    </a:cubicBezTo>
                    <a:cubicBezTo>
                      <a:pt x="2363703" y="2287984"/>
                      <a:pt x="2359162" y="2291958"/>
                      <a:pt x="2356323" y="2302175"/>
                    </a:cubicBezTo>
                    <a:cubicBezTo>
                      <a:pt x="2263796" y="2578622"/>
                      <a:pt x="2177513" y="2856771"/>
                      <a:pt x="2101448" y="3137759"/>
                    </a:cubicBezTo>
                    <a:cubicBezTo>
                      <a:pt x="2059441" y="3292728"/>
                      <a:pt x="2020273" y="3448265"/>
                      <a:pt x="1990756" y="3606072"/>
                    </a:cubicBezTo>
                    <a:cubicBezTo>
                      <a:pt x="1969752" y="3719035"/>
                      <a:pt x="1950452" y="3832565"/>
                      <a:pt x="1953858" y="3948366"/>
                    </a:cubicBezTo>
                    <a:cubicBezTo>
                      <a:pt x="1954426" y="3970504"/>
                      <a:pt x="1957264" y="3992643"/>
                      <a:pt x="1962941" y="4014214"/>
                    </a:cubicBezTo>
                    <a:cubicBezTo>
                      <a:pt x="1964643" y="4021026"/>
                      <a:pt x="1964643" y="4026134"/>
                      <a:pt x="1957832" y="4030676"/>
                    </a:cubicBezTo>
                    <a:cubicBezTo>
                      <a:pt x="1904472" y="4065302"/>
                      <a:pt x="1826989" y="4144680"/>
                      <a:pt x="1783563" y="4092550"/>
                    </a:cubicBezTo>
                    <a:cubicBezTo>
                      <a:pt x="1740138" y="4040421"/>
                      <a:pt x="1711281" y="3790180"/>
                      <a:pt x="1697279" y="3717899"/>
                    </a:cubicBezTo>
                    <a:cubicBezTo>
                      <a:pt x="1705794" y="3698599"/>
                      <a:pt x="1701253" y="3678732"/>
                      <a:pt x="1699550" y="3658864"/>
                    </a:cubicBezTo>
                    <a:cubicBezTo>
                      <a:pt x="1687629" y="3542495"/>
                      <a:pt x="1662653" y="3428397"/>
                      <a:pt x="1634270" y="3314866"/>
                    </a:cubicBezTo>
                    <a:cubicBezTo>
                      <a:pt x="1577505" y="3088374"/>
                      <a:pt x="1508819" y="2865286"/>
                      <a:pt x="1435024" y="2643334"/>
                    </a:cubicBezTo>
                    <a:cubicBezTo>
                      <a:pt x="1431051" y="2630846"/>
                      <a:pt x="1425942" y="2625737"/>
                      <a:pt x="1412318" y="2625169"/>
                    </a:cubicBezTo>
                    <a:cubicBezTo>
                      <a:pt x="1308438" y="2617222"/>
                      <a:pt x="1205693" y="2604166"/>
                      <a:pt x="1103515" y="2584866"/>
                    </a:cubicBezTo>
                    <a:cubicBezTo>
                      <a:pt x="893484" y="2544563"/>
                      <a:pt x="690832" y="2482689"/>
                      <a:pt x="504075" y="2375970"/>
                    </a:cubicBezTo>
                    <a:cubicBezTo>
                      <a:pt x="344565" y="2284578"/>
                      <a:pt x="210031" y="2167074"/>
                      <a:pt x="118072" y="2005293"/>
                    </a:cubicBezTo>
                    <a:cubicBezTo>
                      <a:pt x="55630" y="1895737"/>
                      <a:pt x="19868" y="1777665"/>
                      <a:pt x="6244" y="1652214"/>
                    </a:cubicBezTo>
                    <a:cubicBezTo>
                      <a:pt x="4541" y="1634617"/>
                      <a:pt x="5677" y="1615884"/>
                      <a:pt x="0" y="1598855"/>
                    </a:cubicBezTo>
                    <a:cubicBezTo>
                      <a:pt x="568" y="1554578"/>
                      <a:pt x="568" y="1510301"/>
                      <a:pt x="568" y="1465456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284">
                <a:extLst>
                  <a:ext uri="{FF2B5EF4-FFF2-40B4-BE49-F238E27FC236}">
                    <a16:creationId xmlns:a16="http://schemas.microsoft.com/office/drawing/2014/main" id="{7C775955-D5E3-4436-904D-D0F0EDD9971F}"/>
                  </a:ext>
                </a:extLst>
              </p:cNvPr>
              <p:cNvSpPr/>
              <p:nvPr/>
            </p:nvSpPr>
            <p:spPr>
              <a:xfrm>
                <a:off x="7600719" y="376887"/>
                <a:ext cx="2435227" cy="2185460"/>
              </a:xfrm>
              <a:custGeom>
                <a:avLst/>
                <a:gdLst>
                  <a:gd name="connsiteX0" fmla="*/ 2436079 w 2435226"/>
                  <a:gd name="connsiteY0" fmla="*/ 568 h 2185459"/>
                  <a:gd name="connsiteX1" fmla="*/ 2361717 w 2435226"/>
                  <a:gd name="connsiteY1" fmla="*/ 9650 h 2185459"/>
                  <a:gd name="connsiteX2" fmla="*/ 1811095 w 2435226"/>
                  <a:gd name="connsiteY2" fmla="*/ 119207 h 2185459"/>
                  <a:gd name="connsiteX3" fmla="*/ 1059523 w 2435226"/>
                  <a:gd name="connsiteY3" fmla="*/ 436524 h 2185459"/>
                  <a:gd name="connsiteX4" fmla="*/ 448730 w 2435226"/>
                  <a:gd name="connsiteY4" fmla="*/ 979200 h 2185459"/>
                  <a:gd name="connsiteX5" fmla="*/ 176825 w 2435226"/>
                  <a:gd name="connsiteY5" fmla="*/ 1575802 h 2185459"/>
                  <a:gd name="connsiteX6" fmla="*/ 109274 w 2435226"/>
                  <a:gd name="connsiteY6" fmla="*/ 2124154 h 2185459"/>
                  <a:gd name="connsiteX7" fmla="*/ 107003 w 2435226"/>
                  <a:gd name="connsiteY7" fmla="*/ 2188866 h 2185459"/>
                  <a:gd name="connsiteX8" fmla="*/ 66700 w 2435226"/>
                  <a:gd name="connsiteY8" fmla="*/ 2053765 h 2185459"/>
                  <a:gd name="connsiteX9" fmla="*/ 1988 w 2435226"/>
                  <a:gd name="connsiteY9" fmla="*/ 1474192 h 2185459"/>
                  <a:gd name="connsiteX10" fmla="*/ 287517 w 2435226"/>
                  <a:gd name="connsiteY10" fmla="*/ 723189 h 2185459"/>
                  <a:gd name="connsiteX11" fmla="*/ 695659 w 2435226"/>
                  <a:gd name="connsiteY11" fmla="*/ 387139 h 2185459"/>
                  <a:gd name="connsiteX12" fmla="*/ 1307587 w 2435226"/>
                  <a:gd name="connsiteY12" fmla="*/ 140210 h 2185459"/>
                  <a:gd name="connsiteX13" fmla="*/ 1781009 w 2435226"/>
                  <a:gd name="connsiteY13" fmla="*/ 44845 h 2185459"/>
                  <a:gd name="connsiteX14" fmla="*/ 2271460 w 2435226"/>
                  <a:gd name="connsiteY14" fmla="*/ 2838 h 2185459"/>
                  <a:gd name="connsiteX15" fmla="*/ 2285084 w 2435226"/>
                  <a:gd name="connsiteY15" fmla="*/ 0 h 2185459"/>
                  <a:gd name="connsiteX16" fmla="*/ 2436079 w 2435226"/>
                  <a:gd name="connsiteY16" fmla="*/ 568 h 218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5226" h="2185459">
                    <a:moveTo>
                      <a:pt x="2436079" y="568"/>
                    </a:moveTo>
                    <a:cubicBezTo>
                      <a:pt x="2411671" y="6812"/>
                      <a:pt x="2386694" y="6812"/>
                      <a:pt x="2361717" y="9650"/>
                    </a:cubicBezTo>
                    <a:cubicBezTo>
                      <a:pt x="2174960" y="31221"/>
                      <a:pt x="1991608" y="68686"/>
                      <a:pt x="1811095" y="119207"/>
                    </a:cubicBezTo>
                    <a:cubicBezTo>
                      <a:pt x="1547137" y="193002"/>
                      <a:pt x="1294531" y="294611"/>
                      <a:pt x="1059523" y="436524"/>
                    </a:cubicBezTo>
                    <a:cubicBezTo>
                      <a:pt x="822245" y="579573"/>
                      <a:pt x="615052" y="756680"/>
                      <a:pt x="448730" y="979200"/>
                    </a:cubicBezTo>
                    <a:cubicBezTo>
                      <a:pt x="315332" y="1158578"/>
                      <a:pt x="228481" y="1359526"/>
                      <a:pt x="176825" y="1575802"/>
                    </a:cubicBezTo>
                    <a:cubicBezTo>
                      <a:pt x="133683" y="1756315"/>
                      <a:pt x="114383" y="1939099"/>
                      <a:pt x="109274" y="2124154"/>
                    </a:cubicBezTo>
                    <a:cubicBezTo>
                      <a:pt x="108706" y="2145724"/>
                      <a:pt x="109274" y="2167295"/>
                      <a:pt x="107003" y="2188866"/>
                    </a:cubicBezTo>
                    <a:cubicBezTo>
                      <a:pt x="89974" y="2144589"/>
                      <a:pt x="78053" y="2099177"/>
                      <a:pt x="66700" y="2053765"/>
                    </a:cubicBezTo>
                    <a:cubicBezTo>
                      <a:pt x="18450" y="1863601"/>
                      <a:pt x="-7662" y="1670600"/>
                      <a:pt x="1988" y="1474192"/>
                    </a:cubicBezTo>
                    <a:cubicBezTo>
                      <a:pt x="16179" y="1193204"/>
                      <a:pt x="105868" y="940599"/>
                      <a:pt x="287517" y="723189"/>
                    </a:cubicBezTo>
                    <a:cubicBezTo>
                      <a:pt x="402750" y="585817"/>
                      <a:pt x="541257" y="476828"/>
                      <a:pt x="695659" y="387139"/>
                    </a:cubicBezTo>
                    <a:cubicBezTo>
                      <a:pt x="888093" y="275311"/>
                      <a:pt x="1094150" y="198111"/>
                      <a:pt x="1307587" y="140210"/>
                    </a:cubicBezTo>
                    <a:cubicBezTo>
                      <a:pt x="1463124" y="98204"/>
                      <a:pt x="1621499" y="66983"/>
                      <a:pt x="1781009" y="44845"/>
                    </a:cubicBezTo>
                    <a:cubicBezTo>
                      <a:pt x="1943925" y="22138"/>
                      <a:pt x="2106841" y="7379"/>
                      <a:pt x="2271460" y="2838"/>
                    </a:cubicBezTo>
                    <a:cubicBezTo>
                      <a:pt x="2276002" y="2838"/>
                      <a:pt x="2281111" y="3974"/>
                      <a:pt x="2285084" y="0"/>
                    </a:cubicBezTo>
                    <a:cubicBezTo>
                      <a:pt x="2335605" y="568"/>
                      <a:pt x="2386126" y="568"/>
                      <a:pt x="2436079" y="568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85">
                <a:extLst>
                  <a:ext uri="{FF2B5EF4-FFF2-40B4-BE49-F238E27FC236}">
                    <a16:creationId xmlns:a16="http://schemas.microsoft.com/office/drawing/2014/main" id="{190CB364-68BC-43D7-BA00-95D297F12063}"/>
                  </a:ext>
                </a:extLst>
              </p:cNvPr>
              <p:cNvSpPr/>
              <p:nvPr/>
            </p:nvSpPr>
            <p:spPr>
              <a:xfrm>
                <a:off x="5750459" y="1472498"/>
                <a:ext cx="1612132" cy="1458865"/>
              </a:xfrm>
              <a:custGeom>
                <a:avLst/>
                <a:gdLst>
                  <a:gd name="connsiteX0" fmla="*/ 0 w 1612131"/>
                  <a:gd name="connsiteY0" fmla="*/ 1093 h 1458865"/>
                  <a:gd name="connsiteX1" fmla="*/ 233873 w 1612131"/>
                  <a:gd name="connsiteY1" fmla="*/ 7904 h 1458865"/>
                  <a:gd name="connsiteX2" fmla="*/ 630094 w 1612131"/>
                  <a:gd name="connsiteY2" fmla="*/ 66940 h 1458865"/>
                  <a:gd name="connsiteX3" fmla="*/ 1207963 w 1612131"/>
                  <a:gd name="connsiteY3" fmla="*/ 297407 h 1458865"/>
                  <a:gd name="connsiteX4" fmla="*/ 1533796 w 1612131"/>
                  <a:gd name="connsiteY4" fmla="*/ 662975 h 1458865"/>
                  <a:gd name="connsiteX5" fmla="*/ 1610429 w 1612131"/>
                  <a:gd name="connsiteY5" fmla="*/ 966669 h 1458865"/>
                  <a:gd name="connsiteX6" fmla="*/ 1546284 w 1612131"/>
                  <a:gd name="connsiteY6" fmla="*/ 1458823 h 1458865"/>
                  <a:gd name="connsiteX7" fmla="*/ 1543446 w 1612131"/>
                  <a:gd name="connsiteY7" fmla="*/ 1463932 h 1458865"/>
                  <a:gd name="connsiteX8" fmla="*/ 1540608 w 1612131"/>
                  <a:gd name="connsiteY8" fmla="*/ 1451443 h 1458865"/>
                  <a:gd name="connsiteX9" fmla="*/ 1471354 w 1612131"/>
                  <a:gd name="connsiteY9" fmla="*/ 972913 h 1458865"/>
                  <a:gd name="connsiteX10" fmla="*/ 1176175 w 1612131"/>
                  <a:gd name="connsiteY10" fmla="*/ 501194 h 1458865"/>
                  <a:gd name="connsiteX11" fmla="*/ 634635 w 1612131"/>
                  <a:gd name="connsiteY11" fmla="*/ 158332 h 1458865"/>
                  <a:gd name="connsiteX12" fmla="*/ 82877 w 1612131"/>
                  <a:gd name="connsiteY12" fmla="*/ 11310 h 1458865"/>
                  <a:gd name="connsiteX13" fmla="*/ 0 w 1612131"/>
                  <a:gd name="connsiteY13" fmla="*/ 1093 h 14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131" h="1458865">
                    <a:moveTo>
                      <a:pt x="0" y="1093"/>
                    </a:moveTo>
                    <a:cubicBezTo>
                      <a:pt x="77768" y="-1746"/>
                      <a:pt x="156104" y="1093"/>
                      <a:pt x="233873" y="7904"/>
                    </a:cubicBezTo>
                    <a:cubicBezTo>
                      <a:pt x="367271" y="18690"/>
                      <a:pt x="499534" y="37422"/>
                      <a:pt x="630094" y="66940"/>
                    </a:cubicBezTo>
                    <a:cubicBezTo>
                      <a:pt x="835016" y="112920"/>
                      <a:pt x="1031424" y="180471"/>
                      <a:pt x="1207963" y="297407"/>
                    </a:cubicBezTo>
                    <a:cubicBezTo>
                      <a:pt x="1348741" y="390502"/>
                      <a:pt x="1461704" y="508573"/>
                      <a:pt x="1533796" y="662975"/>
                    </a:cubicBezTo>
                    <a:cubicBezTo>
                      <a:pt x="1578640" y="759476"/>
                      <a:pt x="1602482" y="861085"/>
                      <a:pt x="1610429" y="966669"/>
                    </a:cubicBezTo>
                    <a:cubicBezTo>
                      <a:pt x="1622349" y="1135261"/>
                      <a:pt x="1593399" y="1298177"/>
                      <a:pt x="1546284" y="1458823"/>
                    </a:cubicBezTo>
                    <a:cubicBezTo>
                      <a:pt x="1545716" y="1460526"/>
                      <a:pt x="1544581" y="1461661"/>
                      <a:pt x="1543446" y="1463932"/>
                    </a:cubicBezTo>
                    <a:cubicBezTo>
                      <a:pt x="1538904" y="1460526"/>
                      <a:pt x="1540608" y="1455417"/>
                      <a:pt x="1540608" y="1451443"/>
                    </a:cubicBezTo>
                    <a:cubicBezTo>
                      <a:pt x="1537769" y="1289095"/>
                      <a:pt x="1519604" y="1129017"/>
                      <a:pt x="1471354" y="972913"/>
                    </a:cubicBezTo>
                    <a:cubicBezTo>
                      <a:pt x="1415156" y="789561"/>
                      <a:pt x="1313547" y="634025"/>
                      <a:pt x="1176175" y="501194"/>
                    </a:cubicBezTo>
                    <a:cubicBezTo>
                      <a:pt x="1018935" y="349631"/>
                      <a:pt x="836151" y="240074"/>
                      <a:pt x="634635" y="158332"/>
                    </a:cubicBezTo>
                    <a:cubicBezTo>
                      <a:pt x="456960" y="86240"/>
                      <a:pt x="272473" y="39125"/>
                      <a:pt x="82877" y="11310"/>
                    </a:cubicBezTo>
                    <a:cubicBezTo>
                      <a:pt x="55630" y="6769"/>
                      <a:pt x="27815" y="3931"/>
                      <a:pt x="0" y="1093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EDD049C3-7904-4B30-9843-E19D7FCBF8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15" y="2769637"/>
            <a:ext cx="6574403" cy="3558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aphic 205">
            <a:extLst>
              <a:ext uri="{FF2B5EF4-FFF2-40B4-BE49-F238E27FC236}">
                <a16:creationId xmlns:a16="http://schemas.microsoft.com/office/drawing/2014/main" id="{6A390B6D-92C0-4107-8B93-4A9372FEC7A8}"/>
              </a:ext>
            </a:extLst>
          </p:cNvPr>
          <p:cNvGrpSpPr/>
          <p:nvPr/>
        </p:nvGrpSpPr>
        <p:grpSpPr>
          <a:xfrm>
            <a:off x="9662686" y="3231586"/>
            <a:ext cx="1889122" cy="2305048"/>
            <a:chOff x="3134362" y="287"/>
            <a:chExt cx="5918491" cy="6850378"/>
          </a:xfrm>
        </p:grpSpPr>
        <p:sp>
          <p:nvSpPr>
            <p:cNvPr id="23" name="Freeform: Shape 127">
              <a:extLst>
                <a:ext uri="{FF2B5EF4-FFF2-40B4-BE49-F238E27FC236}">
                  <a16:creationId xmlns:a16="http://schemas.microsoft.com/office/drawing/2014/main" id="{07E3E36C-F8AF-4903-854A-9C4F02DB3FAD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28">
              <a:extLst>
                <a:ext uri="{FF2B5EF4-FFF2-40B4-BE49-F238E27FC236}">
                  <a16:creationId xmlns:a16="http://schemas.microsoft.com/office/drawing/2014/main" id="{71E90250-A1C0-40F4-825E-7628CF945C37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29">
              <a:extLst>
                <a:ext uri="{FF2B5EF4-FFF2-40B4-BE49-F238E27FC236}">
                  <a16:creationId xmlns:a16="http://schemas.microsoft.com/office/drawing/2014/main" id="{89418AEA-DB8B-469B-B782-13592710A8BE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0">
              <a:extLst>
                <a:ext uri="{FF2B5EF4-FFF2-40B4-BE49-F238E27FC236}">
                  <a16:creationId xmlns:a16="http://schemas.microsoft.com/office/drawing/2014/main" id="{D6D97AB0-4C6D-462D-B1E7-FF5CB3DD0B04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31">
              <a:extLst>
                <a:ext uri="{FF2B5EF4-FFF2-40B4-BE49-F238E27FC236}">
                  <a16:creationId xmlns:a16="http://schemas.microsoft.com/office/drawing/2014/main" id="{15B87C93-BE3A-488F-88AC-24D87F7F2E95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32">
              <a:extLst>
                <a:ext uri="{FF2B5EF4-FFF2-40B4-BE49-F238E27FC236}">
                  <a16:creationId xmlns:a16="http://schemas.microsoft.com/office/drawing/2014/main" id="{C98FBDC8-D9FC-41C0-97EB-152FB7DF63DF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33">
              <a:extLst>
                <a:ext uri="{FF2B5EF4-FFF2-40B4-BE49-F238E27FC236}">
                  <a16:creationId xmlns:a16="http://schemas.microsoft.com/office/drawing/2014/main" id="{6BC68AF8-769E-469D-BF86-71FAC244FEF7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34">
              <a:extLst>
                <a:ext uri="{FF2B5EF4-FFF2-40B4-BE49-F238E27FC236}">
                  <a16:creationId xmlns:a16="http://schemas.microsoft.com/office/drawing/2014/main" id="{E2BE6C9C-6127-4314-8F8B-C86F194E1F49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35">
              <a:extLst>
                <a:ext uri="{FF2B5EF4-FFF2-40B4-BE49-F238E27FC236}">
                  <a16:creationId xmlns:a16="http://schemas.microsoft.com/office/drawing/2014/main" id="{9534D3EE-68CF-4803-8328-D0BCDCC08915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6D774E6C-A3F8-4C34-A9DE-F1D5AB11C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8533"/>
            <a:ext cx="2849592" cy="982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60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9998" y="-7421"/>
            <a:ext cx="8402129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600" dirty="0">
                <a:solidFill>
                  <a:schemeClr val="accent2"/>
                </a:solidFill>
              </a:rPr>
              <a:t>The Energy Policy of Greece (3)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49F4CB0-57F8-46DD-97FB-159FB498C6A0}"/>
              </a:ext>
            </a:extLst>
          </p:cNvPr>
          <p:cNvGrpSpPr/>
          <p:nvPr/>
        </p:nvGrpSpPr>
        <p:grpSpPr>
          <a:xfrm>
            <a:off x="874208" y="1624785"/>
            <a:ext cx="3936713" cy="4585096"/>
            <a:chOff x="4743450" y="1335205"/>
            <a:chExt cx="3240592" cy="377432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5644D4-7ABC-4358-88E7-9A377C7F71E4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02F714-F99E-4635-9C52-AFCE7EA71E5E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B85BA8-5F8E-4D54-9DC1-91BE292945F2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6EC43A5-E3F9-4136-867D-C72ADE446AB4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0427DC1-7028-4E13-80DE-69386ACD3BE8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E6DC869-C05B-477C-8665-1A6790434C72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99A1629-DBCE-4C81-8530-963CE03A73D2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FC40509-22FA-4A37-B407-DBA3E7623AB3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A5031B-FD59-433B-AB36-9D1B134FE74B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0774F34-6CB5-4C82-81D9-55223580ED2E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6BADB3C-6A9A-4BAC-A77D-83AEA345F87B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F60980A-F1B8-4793-9CEC-827DF600C012}"/>
              </a:ext>
            </a:extLst>
          </p:cNvPr>
          <p:cNvGrpSpPr/>
          <p:nvPr/>
        </p:nvGrpSpPr>
        <p:grpSpPr>
          <a:xfrm>
            <a:off x="5413413" y="1527349"/>
            <a:ext cx="1443499" cy="4860274"/>
            <a:chOff x="5413413" y="748826"/>
            <a:chExt cx="1443499" cy="5638797"/>
          </a:xfrm>
          <a:solidFill>
            <a:schemeClr val="accent3"/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DA5C742-8A5C-44FA-9062-DFC5EA6C33F5}"/>
                </a:ext>
              </a:extLst>
            </p:cNvPr>
            <p:cNvSpPr/>
            <p:nvPr/>
          </p:nvSpPr>
          <p:spPr>
            <a:xfrm>
              <a:off x="5480957" y="818493"/>
              <a:ext cx="1306286" cy="54988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ame 117">
              <a:extLst>
                <a:ext uri="{FF2B5EF4-FFF2-40B4-BE49-F238E27FC236}">
                  <a16:creationId xmlns:a16="http://schemas.microsoft.com/office/drawing/2014/main" id="{326BAA63-168E-48FF-BDBC-2310EACBAC98}"/>
                </a:ext>
              </a:extLst>
            </p:cNvPr>
            <p:cNvSpPr/>
            <p:nvPr/>
          </p:nvSpPr>
          <p:spPr>
            <a:xfrm>
              <a:off x="5413413" y="748826"/>
              <a:ext cx="1443499" cy="5638797"/>
            </a:xfrm>
            <a:prstGeom prst="frame">
              <a:avLst>
                <a:gd name="adj1" fmla="val 25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CE2D4D4-3C15-4DC3-B861-7FA8E4A0AAA3}"/>
              </a:ext>
            </a:extLst>
          </p:cNvPr>
          <p:cNvGrpSpPr/>
          <p:nvPr/>
        </p:nvGrpSpPr>
        <p:grpSpPr>
          <a:xfrm>
            <a:off x="7378647" y="1617754"/>
            <a:ext cx="4301439" cy="1262449"/>
            <a:chOff x="7343410" y="887353"/>
            <a:chExt cx="4334783" cy="892922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19C85AF-BE63-422C-92D0-4C6B2321C79F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l-GR" altLang="ko-KR" sz="3600" b="1" dirty="0">
                  <a:solidFill>
                    <a:schemeClr val="accent2"/>
                  </a:solidFill>
                  <a:cs typeface="Arial" pitchFamily="34" charset="0"/>
                </a:rPr>
                <a:t>1.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31013F8-E872-4706-B56C-FC368E168569}"/>
                </a:ext>
              </a:extLst>
            </p:cNvPr>
            <p:cNvSpPr txBox="1"/>
            <p:nvPr/>
          </p:nvSpPr>
          <p:spPr>
            <a:xfrm>
              <a:off x="7343410" y="1410205"/>
              <a:ext cx="4334783" cy="3700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Devanagari" panose="02040503050201020203" pitchFamily="18" charset="0"/>
                  <a:cs typeface="Adobe Devanagari" panose="02040503050201020203" pitchFamily="18" charset="0"/>
                </a:rPr>
                <a:t>No electricity supplier will hold more than 50% of the retail market from 1</a:t>
              </a:r>
              <a:r>
                <a:rPr lang="en-US" altLang="ko-KR" sz="14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Devanagari" panose="02040503050201020203" pitchFamily="18" charset="0"/>
                  <a:cs typeface="Adobe Devanagari" panose="02040503050201020203" pitchFamily="18" charset="0"/>
                </a:rPr>
                <a:t>st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Devanagari" panose="02040503050201020203" pitchFamily="18" charset="0"/>
                  <a:cs typeface="Adobe Devanagari" panose="02040503050201020203" pitchFamily="18" charset="0"/>
                </a:rPr>
                <a:t> of January 2020.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A6284F7-3625-45F2-964C-EEFAE346C449}"/>
              </a:ext>
            </a:extLst>
          </p:cNvPr>
          <p:cNvGrpSpPr/>
          <p:nvPr/>
        </p:nvGrpSpPr>
        <p:grpSpPr>
          <a:xfrm>
            <a:off x="7378647" y="3332355"/>
            <a:ext cx="4301439" cy="1467631"/>
            <a:chOff x="7343410" y="887353"/>
            <a:chExt cx="4334783" cy="945933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779B32F-4264-4D0C-9E00-5CA75F28F731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l-GR" altLang="ko-KR" sz="3600" b="1" dirty="0">
                  <a:solidFill>
                    <a:schemeClr val="accent3"/>
                  </a:solidFill>
                  <a:cs typeface="Arial" pitchFamily="34" charset="0"/>
                </a:rPr>
                <a:t>2.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FC83201-9615-4449-BB4D-21AF316B1033}"/>
                </a:ext>
              </a:extLst>
            </p:cNvPr>
            <p:cNvSpPr txBox="1"/>
            <p:nvPr/>
          </p:nvSpPr>
          <p:spPr>
            <a:xfrm>
              <a:off x="7343410" y="1357194"/>
              <a:ext cx="4334783" cy="4760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Devanagari" panose="02040503050201020203" pitchFamily="18" charset="0"/>
                  <a:cs typeface="Adobe Devanagari" panose="02040503050201020203" pitchFamily="18" charset="0"/>
                </a:rPr>
                <a:t>Full liberalization of the gas market by 2018, with the separation of marketing activities from those of the management of city networks.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7A03234-6AEF-429D-AC70-699139AF495B}"/>
              </a:ext>
            </a:extLst>
          </p:cNvPr>
          <p:cNvGrpSpPr/>
          <p:nvPr/>
        </p:nvGrpSpPr>
        <p:grpSpPr>
          <a:xfrm>
            <a:off x="7378647" y="5046956"/>
            <a:ext cx="4713090" cy="861775"/>
            <a:chOff x="7343410" y="887353"/>
            <a:chExt cx="4334783" cy="861775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3DE6AC3-1937-4B28-9B26-E41400E816FB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l-GR" altLang="ko-KR" sz="3600" b="1" dirty="0">
                  <a:solidFill>
                    <a:schemeClr val="accent4"/>
                  </a:solidFill>
                  <a:cs typeface="Arial" pitchFamily="34" charset="0"/>
                </a:rPr>
                <a:t>3.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45ECEBA-B2CD-46A8-A0CB-73709775EBD9}"/>
                </a:ext>
              </a:extLst>
            </p:cNvPr>
            <p:cNvSpPr txBox="1"/>
            <p:nvPr/>
          </p:nvSpPr>
          <p:spPr>
            <a:xfrm>
              <a:off x="7343410" y="1441351"/>
              <a:ext cx="43347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Devanagari" panose="02040503050201020203" pitchFamily="18" charset="0"/>
                  <a:cs typeface="Adobe Devanagari" panose="02040503050201020203" pitchFamily="18" charset="0"/>
                </a:rPr>
                <a:t>Increasing the share of Renewable Energy Sources.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endParaRPr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1276198C-53CF-4AB6-A395-8DB1441E72FC}"/>
              </a:ext>
            </a:extLst>
          </p:cNvPr>
          <p:cNvSpPr/>
          <p:nvPr/>
        </p:nvSpPr>
        <p:spPr>
          <a:xfrm>
            <a:off x="5774252" y="1973115"/>
            <a:ext cx="719696" cy="866450"/>
          </a:xfrm>
          <a:custGeom>
            <a:avLst/>
            <a:gdLst>
              <a:gd name="connsiteX0" fmla="*/ 451864 w 901271"/>
              <a:gd name="connsiteY0" fmla="*/ 600810 h 1085050"/>
              <a:gd name="connsiteX1" fmla="*/ 479027 w 901271"/>
              <a:gd name="connsiteY1" fmla="*/ 629814 h 1085050"/>
              <a:gd name="connsiteX2" fmla="*/ 513096 w 901271"/>
              <a:gd name="connsiteY2" fmla="*/ 986617 h 1085050"/>
              <a:gd name="connsiteX3" fmla="*/ 520462 w 901271"/>
              <a:gd name="connsiteY3" fmla="*/ 1061661 h 1085050"/>
              <a:gd name="connsiteX4" fmla="*/ 506651 w 901271"/>
              <a:gd name="connsiteY4" fmla="*/ 1079616 h 1085050"/>
              <a:gd name="connsiteX5" fmla="*/ 450943 w 901271"/>
              <a:gd name="connsiteY5" fmla="*/ 1084680 h 1085050"/>
              <a:gd name="connsiteX6" fmla="*/ 396617 w 901271"/>
              <a:gd name="connsiteY6" fmla="*/ 1080997 h 1085050"/>
              <a:gd name="connsiteX7" fmla="*/ 380043 w 901271"/>
              <a:gd name="connsiteY7" fmla="*/ 1060280 h 1085050"/>
              <a:gd name="connsiteX8" fmla="*/ 399840 w 901271"/>
              <a:gd name="connsiteY8" fmla="*/ 852183 h 1085050"/>
              <a:gd name="connsiteX9" fmla="*/ 419176 w 901271"/>
              <a:gd name="connsiteY9" fmla="*/ 647309 h 1085050"/>
              <a:gd name="connsiteX10" fmla="*/ 421018 w 901271"/>
              <a:gd name="connsiteY10" fmla="*/ 627973 h 1085050"/>
              <a:gd name="connsiteX11" fmla="*/ 451864 w 901271"/>
              <a:gd name="connsiteY11" fmla="*/ 600810 h 1085050"/>
              <a:gd name="connsiteX12" fmla="*/ 528347 w 901271"/>
              <a:gd name="connsiteY12" fmla="*/ 520644 h 1085050"/>
              <a:gd name="connsiteX13" fmla="*/ 542101 w 901271"/>
              <a:gd name="connsiteY13" fmla="*/ 521622 h 1085050"/>
              <a:gd name="connsiteX14" fmla="*/ 694951 w 901271"/>
              <a:gd name="connsiteY14" fmla="*/ 596206 h 1085050"/>
              <a:gd name="connsiteX15" fmla="*/ 886474 w 901271"/>
              <a:gd name="connsiteY15" fmla="*/ 757344 h 1085050"/>
              <a:gd name="connsiteX16" fmla="*/ 897063 w 901271"/>
              <a:gd name="connsiteY16" fmla="*/ 771616 h 1085050"/>
              <a:gd name="connsiteX17" fmla="*/ 900286 w 901271"/>
              <a:gd name="connsiteY17" fmla="*/ 782665 h 1085050"/>
              <a:gd name="connsiteX18" fmla="*/ 890157 w 901271"/>
              <a:gd name="connsiteY18" fmla="*/ 784967 h 1085050"/>
              <a:gd name="connsiteX19" fmla="*/ 760327 w 901271"/>
              <a:gd name="connsiteY19" fmla="*/ 750438 h 1085050"/>
              <a:gd name="connsiteX20" fmla="*/ 518160 w 901271"/>
              <a:gd name="connsiteY20" fmla="*/ 616463 h 1085050"/>
              <a:gd name="connsiteX21" fmla="*/ 512636 w 901271"/>
              <a:gd name="connsiteY21" fmla="*/ 611859 h 1085050"/>
              <a:gd name="connsiteX22" fmla="*/ 490076 w 901271"/>
              <a:gd name="connsiteY22" fmla="*/ 587919 h 1085050"/>
              <a:gd name="connsiteX23" fmla="*/ 508032 w 901271"/>
              <a:gd name="connsiteY23" fmla="*/ 564899 h 1085050"/>
              <a:gd name="connsiteX24" fmla="*/ 521843 w 901271"/>
              <a:gd name="connsiteY24" fmla="*/ 533132 h 1085050"/>
              <a:gd name="connsiteX25" fmla="*/ 528347 w 901271"/>
              <a:gd name="connsiteY25" fmla="*/ 520644 h 1085050"/>
              <a:gd name="connsiteX26" fmla="*/ 371470 w 901271"/>
              <a:gd name="connsiteY26" fmla="*/ 520644 h 1085050"/>
              <a:gd name="connsiteX27" fmla="*/ 378663 w 901271"/>
              <a:gd name="connsiteY27" fmla="*/ 535894 h 1085050"/>
              <a:gd name="connsiteX28" fmla="*/ 402604 w 901271"/>
              <a:gd name="connsiteY28" fmla="*/ 575488 h 1085050"/>
              <a:gd name="connsiteX29" fmla="*/ 402143 w 901271"/>
              <a:gd name="connsiteY29" fmla="*/ 598968 h 1085050"/>
              <a:gd name="connsiteX30" fmla="*/ 303159 w 901271"/>
              <a:gd name="connsiteY30" fmla="*/ 671711 h 1085050"/>
              <a:gd name="connsiteX31" fmla="*/ 56389 w 901271"/>
              <a:gd name="connsiteY31" fmla="*/ 776680 h 1085050"/>
              <a:gd name="connsiteX32" fmla="*/ 15414 w 901271"/>
              <a:gd name="connsiteY32" fmla="*/ 784967 h 1085050"/>
              <a:gd name="connsiteX33" fmla="*/ 3904 w 901271"/>
              <a:gd name="connsiteY33" fmla="*/ 771615 h 1085050"/>
              <a:gd name="connsiteX34" fmla="*/ 80789 w 901271"/>
              <a:gd name="connsiteY34" fmla="*/ 689666 h 1085050"/>
              <a:gd name="connsiteX35" fmla="*/ 344134 w 901271"/>
              <a:gd name="connsiteY35" fmla="*/ 527147 h 1085050"/>
              <a:gd name="connsiteX36" fmla="*/ 355644 w 901271"/>
              <a:gd name="connsiteY36" fmla="*/ 523003 h 1085050"/>
              <a:gd name="connsiteX37" fmla="*/ 371470 w 901271"/>
              <a:gd name="connsiteY37" fmla="*/ 520644 h 1085050"/>
              <a:gd name="connsiteX38" fmla="*/ 450024 w 901271"/>
              <a:gd name="connsiteY38" fmla="*/ 466836 h 1085050"/>
              <a:gd name="connsiteX39" fmla="*/ 503429 w 901271"/>
              <a:gd name="connsiteY39" fmla="*/ 521163 h 1085050"/>
              <a:gd name="connsiteX40" fmla="*/ 450024 w 901271"/>
              <a:gd name="connsiteY40" fmla="*/ 574108 h 1085050"/>
              <a:gd name="connsiteX41" fmla="*/ 397538 w 901271"/>
              <a:gd name="connsiteY41" fmla="*/ 519321 h 1085050"/>
              <a:gd name="connsiteX42" fmla="*/ 450024 w 901271"/>
              <a:gd name="connsiteY42" fmla="*/ 466836 h 1085050"/>
              <a:gd name="connsiteX43" fmla="*/ 450484 w 901271"/>
              <a:gd name="connsiteY43" fmla="*/ 0 h 1085050"/>
              <a:gd name="connsiteX44" fmla="*/ 458311 w 901271"/>
              <a:gd name="connsiteY44" fmla="*/ 8287 h 1085050"/>
              <a:gd name="connsiteX45" fmla="*/ 485934 w 901271"/>
              <a:gd name="connsiteY45" fmla="*/ 95301 h 1085050"/>
              <a:gd name="connsiteX46" fmla="*/ 508033 w 901271"/>
              <a:gd name="connsiteY46" fmla="*/ 311225 h 1085050"/>
              <a:gd name="connsiteX47" fmla="*/ 494682 w 901271"/>
              <a:gd name="connsiteY47" fmla="*/ 440595 h 1085050"/>
              <a:gd name="connsiteX48" fmla="*/ 474885 w 901271"/>
              <a:gd name="connsiteY48" fmla="*/ 451644 h 1085050"/>
              <a:gd name="connsiteX49" fmla="*/ 425162 w 901271"/>
              <a:gd name="connsiteY49" fmla="*/ 452105 h 1085050"/>
              <a:gd name="connsiteX50" fmla="*/ 406746 w 901271"/>
              <a:gd name="connsiteY50" fmla="*/ 441055 h 1085050"/>
              <a:gd name="connsiteX51" fmla="*/ 392934 w 901271"/>
              <a:gd name="connsiteY51" fmla="*/ 296032 h 1085050"/>
              <a:gd name="connsiteX52" fmla="*/ 426083 w 901271"/>
              <a:gd name="connsiteY52" fmla="*/ 52945 h 1085050"/>
              <a:gd name="connsiteX53" fmla="*/ 442657 w 901271"/>
              <a:gd name="connsiteY53" fmla="*/ 8747 h 1085050"/>
              <a:gd name="connsiteX54" fmla="*/ 450484 w 901271"/>
              <a:gd name="connsiteY54" fmla="*/ 0 h 10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1271" h="1085050">
                <a:moveTo>
                  <a:pt x="451864" y="600810"/>
                </a:moveTo>
                <a:cubicBezTo>
                  <a:pt x="470740" y="601730"/>
                  <a:pt x="477186" y="608636"/>
                  <a:pt x="479027" y="629814"/>
                </a:cubicBezTo>
                <a:cubicBezTo>
                  <a:pt x="490077" y="748595"/>
                  <a:pt x="501586" y="867836"/>
                  <a:pt x="513096" y="986617"/>
                </a:cubicBezTo>
                <a:cubicBezTo>
                  <a:pt x="515398" y="1011478"/>
                  <a:pt x="517700" y="1036800"/>
                  <a:pt x="520462" y="1061661"/>
                </a:cubicBezTo>
                <a:cubicBezTo>
                  <a:pt x="521844" y="1072710"/>
                  <a:pt x="517240" y="1078235"/>
                  <a:pt x="506651" y="1079616"/>
                </a:cubicBezTo>
                <a:cubicBezTo>
                  <a:pt x="488695" y="1082839"/>
                  <a:pt x="469819" y="1085601"/>
                  <a:pt x="450943" y="1084680"/>
                </a:cubicBezTo>
                <a:cubicBezTo>
                  <a:pt x="432528" y="1086062"/>
                  <a:pt x="414572" y="1083299"/>
                  <a:pt x="396617" y="1080997"/>
                </a:cubicBezTo>
                <a:cubicBezTo>
                  <a:pt x="384187" y="1079616"/>
                  <a:pt x="378662" y="1074092"/>
                  <a:pt x="380043" y="1060280"/>
                </a:cubicBezTo>
                <a:cubicBezTo>
                  <a:pt x="387409" y="990761"/>
                  <a:pt x="393394" y="921702"/>
                  <a:pt x="399840" y="852183"/>
                </a:cubicBezTo>
                <a:cubicBezTo>
                  <a:pt x="406285" y="784045"/>
                  <a:pt x="412731" y="715907"/>
                  <a:pt x="419176" y="647309"/>
                </a:cubicBezTo>
                <a:cubicBezTo>
                  <a:pt x="419637" y="640864"/>
                  <a:pt x="420097" y="634418"/>
                  <a:pt x="421018" y="627973"/>
                </a:cubicBezTo>
                <a:cubicBezTo>
                  <a:pt x="423780" y="606795"/>
                  <a:pt x="431607" y="600349"/>
                  <a:pt x="451864" y="600810"/>
                </a:cubicBezTo>
                <a:close/>
                <a:moveTo>
                  <a:pt x="528347" y="520644"/>
                </a:moveTo>
                <a:cubicBezTo>
                  <a:pt x="531742" y="519090"/>
                  <a:pt x="536346" y="519781"/>
                  <a:pt x="542101" y="521622"/>
                </a:cubicBezTo>
                <a:cubicBezTo>
                  <a:pt x="596887" y="538657"/>
                  <a:pt x="647070" y="565360"/>
                  <a:pt x="694951" y="596206"/>
                </a:cubicBezTo>
                <a:cubicBezTo>
                  <a:pt x="765852" y="641785"/>
                  <a:pt x="832608" y="691968"/>
                  <a:pt x="886474" y="757344"/>
                </a:cubicBezTo>
                <a:cubicBezTo>
                  <a:pt x="890157" y="761947"/>
                  <a:pt x="893840" y="766551"/>
                  <a:pt x="897063" y="771616"/>
                </a:cubicBezTo>
                <a:cubicBezTo>
                  <a:pt x="899365" y="774838"/>
                  <a:pt x="903048" y="778522"/>
                  <a:pt x="900286" y="782665"/>
                </a:cubicBezTo>
                <a:cubicBezTo>
                  <a:pt x="897984" y="786809"/>
                  <a:pt x="892919" y="784507"/>
                  <a:pt x="890157" y="784967"/>
                </a:cubicBezTo>
                <a:cubicBezTo>
                  <a:pt x="844118" y="780363"/>
                  <a:pt x="801762" y="766551"/>
                  <a:pt x="760327" y="750438"/>
                </a:cubicBezTo>
                <a:cubicBezTo>
                  <a:pt x="673313" y="717289"/>
                  <a:pt x="591362" y="674934"/>
                  <a:pt x="518160" y="616463"/>
                </a:cubicBezTo>
                <a:cubicBezTo>
                  <a:pt x="516319" y="615082"/>
                  <a:pt x="514477" y="613701"/>
                  <a:pt x="512636" y="611859"/>
                </a:cubicBezTo>
                <a:cubicBezTo>
                  <a:pt x="504809" y="604032"/>
                  <a:pt x="493299" y="597587"/>
                  <a:pt x="490076" y="587919"/>
                </a:cubicBezTo>
                <a:cubicBezTo>
                  <a:pt x="486393" y="576869"/>
                  <a:pt x="502507" y="573647"/>
                  <a:pt x="508032" y="564899"/>
                </a:cubicBezTo>
                <a:cubicBezTo>
                  <a:pt x="514477" y="554771"/>
                  <a:pt x="520462" y="544642"/>
                  <a:pt x="521843" y="533132"/>
                </a:cubicBezTo>
                <a:cubicBezTo>
                  <a:pt x="522764" y="525996"/>
                  <a:pt x="524951" y="522198"/>
                  <a:pt x="528347" y="520644"/>
                </a:cubicBezTo>
                <a:close/>
                <a:moveTo>
                  <a:pt x="371470" y="520644"/>
                </a:moveTo>
                <a:cubicBezTo>
                  <a:pt x="375325" y="522313"/>
                  <a:pt x="377742" y="526917"/>
                  <a:pt x="378663" y="535894"/>
                </a:cubicBezTo>
                <a:cubicBezTo>
                  <a:pt x="380505" y="552008"/>
                  <a:pt x="389252" y="566741"/>
                  <a:pt x="402604" y="575488"/>
                </a:cubicBezTo>
                <a:cubicBezTo>
                  <a:pt x="416415" y="585156"/>
                  <a:pt x="411351" y="590681"/>
                  <a:pt x="402143" y="598968"/>
                </a:cubicBezTo>
                <a:cubicBezTo>
                  <a:pt x="371757" y="626592"/>
                  <a:pt x="338609" y="650533"/>
                  <a:pt x="303159" y="671711"/>
                </a:cubicBezTo>
                <a:cubicBezTo>
                  <a:pt x="225813" y="717750"/>
                  <a:pt x="144323" y="755041"/>
                  <a:pt x="56389" y="776680"/>
                </a:cubicBezTo>
                <a:cubicBezTo>
                  <a:pt x="41196" y="780823"/>
                  <a:pt x="25542" y="783125"/>
                  <a:pt x="15414" y="784967"/>
                </a:cubicBezTo>
                <a:cubicBezTo>
                  <a:pt x="-3923" y="785887"/>
                  <a:pt x="-1621" y="778982"/>
                  <a:pt x="3904" y="771615"/>
                </a:cubicBezTo>
                <a:cubicBezTo>
                  <a:pt x="25082" y="740309"/>
                  <a:pt x="51785" y="714067"/>
                  <a:pt x="80789" y="689666"/>
                </a:cubicBezTo>
                <a:cubicBezTo>
                  <a:pt x="160437" y="621988"/>
                  <a:pt x="245150" y="563518"/>
                  <a:pt x="344134" y="527147"/>
                </a:cubicBezTo>
                <a:cubicBezTo>
                  <a:pt x="347817" y="525766"/>
                  <a:pt x="351961" y="524845"/>
                  <a:pt x="355644" y="523003"/>
                </a:cubicBezTo>
                <a:cubicBezTo>
                  <a:pt x="362319" y="520241"/>
                  <a:pt x="367614" y="518975"/>
                  <a:pt x="371470" y="520644"/>
                </a:cubicBezTo>
                <a:close/>
                <a:moveTo>
                  <a:pt x="450024" y="466836"/>
                </a:moveTo>
                <a:cubicBezTo>
                  <a:pt x="479489" y="467296"/>
                  <a:pt x="503889" y="492157"/>
                  <a:pt x="503429" y="521163"/>
                </a:cubicBezTo>
                <a:cubicBezTo>
                  <a:pt x="502968" y="549707"/>
                  <a:pt x="478107" y="574108"/>
                  <a:pt x="450024" y="574108"/>
                </a:cubicBezTo>
                <a:cubicBezTo>
                  <a:pt x="420097" y="573647"/>
                  <a:pt x="397538" y="550167"/>
                  <a:pt x="397538" y="519321"/>
                </a:cubicBezTo>
                <a:cubicBezTo>
                  <a:pt x="397998" y="489855"/>
                  <a:pt x="421478" y="466375"/>
                  <a:pt x="450024" y="466836"/>
                </a:cubicBezTo>
                <a:close/>
                <a:moveTo>
                  <a:pt x="450484" y="0"/>
                </a:moveTo>
                <a:cubicBezTo>
                  <a:pt x="455549" y="0"/>
                  <a:pt x="456469" y="5064"/>
                  <a:pt x="458311" y="8287"/>
                </a:cubicBezTo>
                <a:cubicBezTo>
                  <a:pt x="471662" y="35910"/>
                  <a:pt x="479489" y="65375"/>
                  <a:pt x="485934" y="95301"/>
                </a:cubicBezTo>
                <a:cubicBezTo>
                  <a:pt x="500667" y="162978"/>
                  <a:pt x="508033" y="231577"/>
                  <a:pt x="508033" y="311225"/>
                </a:cubicBezTo>
                <a:cubicBezTo>
                  <a:pt x="508494" y="348056"/>
                  <a:pt x="504810" y="394556"/>
                  <a:pt x="494682" y="440595"/>
                </a:cubicBezTo>
                <a:cubicBezTo>
                  <a:pt x="491920" y="453486"/>
                  <a:pt x="487776" y="457169"/>
                  <a:pt x="474885" y="451644"/>
                </a:cubicBezTo>
                <a:cubicBezTo>
                  <a:pt x="458771" y="444739"/>
                  <a:pt x="441276" y="444739"/>
                  <a:pt x="425162" y="452105"/>
                </a:cubicBezTo>
                <a:cubicBezTo>
                  <a:pt x="411350" y="458090"/>
                  <a:pt x="409048" y="451644"/>
                  <a:pt x="406746" y="441055"/>
                </a:cubicBezTo>
                <a:cubicBezTo>
                  <a:pt x="395236" y="393175"/>
                  <a:pt x="392474" y="344834"/>
                  <a:pt x="392934" y="296032"/>
                </a:cubicBezTo>
                <a:cubicBezTo>
                  <a:pt x="394316" y="214082"/>
                  <a:pt x="402603" y="132132"/>
                  <a:pt x="426083" y="52945"/>
                </a:cubicBezTo>
                <a:cubicBezTo>
                  <a:pt x="430687" y="37752"/>
                  <a:pt x="437132" y="23480"/>
                  <a:pt x="442657" y="8747"/>
                </a:cubicBezTo>
                <a:cubicBezTo>
                  <a:pt x="444038" y="5064"/>
                  <a:pt x="445419" y="460"/>
                  <a:pt x="450484" y="0"/>
                </a:cubicBezTo>
                <a:close/>
              </a:path>
            </a:pathLst>
          </a:custGeom>
          <a:solidFill>
            <a:schemeClr val="bg1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A2B744F8-106B-4F6F-9C80-6A367406525F}"/>
              </a:ext>
            </a:extLst>
          </p:cNvPr>
          <p:cNvSpPr/>
          <p:nvPr/>
        </p:nvSpPr>
        <p:spPr>
          <a:xfrm>
            <a:off x="5940488" y="4951506"/>
            <a:ext cx="400575" cy="646829"/>
          </a:xfrm>
          <a:custGeom>
            <a:avLst/>
            <a:gdLst>
              <a:gd name="connsiteX0" fmla="*/ 0 w 561676"/>
              <a:gd name="connsiteY0" fmla="*/ 637244 h 906969"/>
              <a:gd name="connsiteX1" fmla="*/ 51564 w 561676"/>
              <a:gd name="connsiteY1" fmla="*/ 448484 h 906969"/>
              <a:gd name="connsiteX2" fmla="*/ 246770 w 561676"/>
              <a:gd name="connsiteY2" fmla="*/ 27226 h 906969"/>
              <a:gd name="connsiteX3" fmla="*/ 280378 w 561676"/>
              <a:gd name="connsiteY3" fmla="*/ 63 h 906969"/>
              <a:gd name="connsiteX4" fmla="*/ 314447 w 561676"/>
              <a:gd name="connsiteY4" fmla="*/ 23083 h 906969"/>
              <a:gd name="connsiteX5" fmla="*/ 534514 w 561676"/>
              <a:gd name="connsiteY5" fmla="*/ 502810 h 906969"/>
              <a:gd name="connsiteX6" fmla="*/ 562598 w 561676"/>
              <a:gd name="connsiteY6" fmla="*/ 658882 h 906969"/>
              <a:gd name="connsiteX7" fmla="*/ 394095 w 561676"/>
              <a:gd name="connsiteY7" fmla="*/ 886316 h 906969"/>
              <a:gd name="connsiteX8" fmla="*/ 2762 w 561676"/>
              <a:gd name="connsiteY8" fmla="*/ 677758 h 906969"/>
              <a:gd name="connsiteX9" fmla="*/ 0 w 561676"/>
              <a:gd name="connsiteY9" fmla="*/ 637244 h 90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1676" h="906969">
                <a:moveTo>
                  <a:pt x="0" y="637244"/>
                </a:moveTo>
                <a:cubicBezTo>
                  <a:pt x="0" y="569567"/>
                  <a:pt x="23940" y="508335"/>
                  <a:pt x="51564" y="448484"/>
                </a:cubicBezTo>
                <a:cubicBezTo>
                  <a:pt x="116018" y="307604"/>
                  <a:pt x="181854" y="167645"/>
                  <a:pt x="246770" y="27226"/>
                </a:cubicBezTo>
                <a:cubicBezTo>
                  <a:pt x="253675" y="12494"/>
                  <a:pt x="262883" y="984"/>
                  <a:pt x="280378" y="63"/>
                </a:cubicBezTo>
                <a:cubicBezTo>
                  <a:pt x="296952" y="-858"/>
                  <a:pt x="308001" y="8350"/>
                  <a:pt x="314447" y="23083"/>
                </a:cubicBezTo>
                <a:cubicBezTo>
                  <a:pt x="388109" y="182838"/>
                  <a:pt x="465915" y="340752"/>
                  <a:pt x="534514" y="502810"/>
                </a:cubicBezTo>
                <a:cubicBezTo>
                  <a:pt x="555692" y="552072"/>
                  <a:pt x="568583" y="604556"/>
                  <a:pt x="562598" y="658882"/>
                </a:cubicBezTo>
                <a:cubicBezTo>
                  <a:pt x="550627" y="767074"/>
                  <a:pt x="491237" y="842118"/>
                  <a:pt x="394095" y="886316"/>
                </a:cubicBezTo>
                <a:cubicBezTo>
                  <a:pt x="229735" y="960899"/>
                  <a:pt x="33609" y="855930"/>
                  <a:pt x="2762" y="677758"/>
                </a:cubicBezTo>
                <a:cubicBezTo>
                  <a:pt x="921" y="664407"/>
                  <a:pt x="921" y="650595"/>
                  <a:pt x="0" y="637244"/>
                </a:cubicBezTo>
                <a:close/>
              </a:path>
            </a:pathLst>
          </a:custGeom>
          <a:solidFill>
            <a:schemeClr val="bg1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B303510D-B3DC-4E3F-9F4A-39B0B34670CB}"/>
              </a:ext>
            </a:extLst>
          </p:cNvPr>
          <p:cNvSpPr/>
          <p:nvPr/>
        </p:nvSpPr>
        <p:spPr>
          <a:xfrm>
            <a:off x="5774252" y="3609509"/>
            <a:ext cx="719026" cy="596241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bg1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64">
            <a:extLst>
              <a:ext uri="{FF2B5EF4-FFF2-40B4-BE49-F238E27FC236}">
                <a16:creationId xmlns:a16="http://schemas.microsoft.com/office/drawing/2014/main" id="{9D5C0D8A-9713-4FBA-AB07-9B47396EABD1}"/>
              </a:ext>
            </a:extLst>
          </p:cNvPr>
          <p:cNvGrpSpPr/>
          <p:nvPr userDrawn="1"/>
        </p:nvGrpSpPr>
        <p:grpSpPr>
          <a:xfrm>
            <a:off x="5413413" y="734105"/>
            <a:ext cx="4849524" cy="760144"/>
            <a:chOff x="910640" y="3066141"/>
            <a:chExt cx="1527408" cy="132270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BDA87A-4D03-4A54-8CEC-1944EE70C488}"/>
                </a:ext>
              </a:extLst>
            </p:cNvPr>
            <p:cNvSpPr txBox="1"/>
            <p:nvPr/>
          </p:nvSpPr>
          <p:spPr>
            <a:xfrm>
              <a:off x="910640" y="3066141"/>
              <a:ext cx="1527408" cy="589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Major Reforms in the Greek energy market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E5EA573-0756-482A-9FD3-A182247878F2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856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arising from European legislation to harmonize the institutional and legislative framework of the energy market.</a:t>
              </a:r>
            </a:p>
          </p:txBody>
        </p:sp>
      </p:grpSp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0BCBF823-1D13-4468-B01A-09849E5FF2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3755"/>
            <a:ext cx="2849592" cy="751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77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8469" y="52372"/>
            <a:ext cx="9905535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600" dirty="0">
                <a:solidFill>
                  <a:schemeClr val="accent2"/>
                </a:solidFill>
              </a:rPr>
              <a:t>Renewable Energy Sources in Greece</a:t>
            </a:r>
            <a:endParaRPr lang="el-GR" sz="26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1563794" y="868903"/>
            <a:ext cx="9495318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Current Energy Situation in Greece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1563794" y="1244583"/>
            <a:ext cx="7706792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Total and Special Shares of RES Participation in the Energy System of Greece: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contribution of RES showed a significant increase for the period 2006-2017.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their total contribution in 2017 as a share in gross final energy consumption amounted to 17%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share of RES in gross domestic electricity consumption in 2017 amounted to 24.5% showing an impressive increase compared to 2006.</a:t>
            </a:r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dobe Devanagari" panose="02040503050201020203" pitchFamily="18" charset="0"/>
            </a:endParaRPr>
          </a:p>
        </p:txBody>
      </p:sp>
      <p:grpSp>
        <p:nvGrpSpPr>
          <p:cNvPr id="28" name="Group 286">
            <a:extLst>
              <a:ext uri="{FF2B5EF4-FFF2-40B4-BE49-F238E27FC236}">
                <a16:creationId xmlns:a16="http://schemas.microsoft.com/office/drawing/2014/main" id="{19353F7D-92BF-4765-897C-3C4195FBFE86}"/>
              </a:ext>
            </a:extLst>
          </p:cNvPr>
          <p:cNvGrpSpPr/>
          <p:nvPr/>
        </p:nvGrpSpPr>
        <p:grpSpPr>
          <a:xfrm>
            <a:off x="9868661" y="1183172"/>
            <a:ext cx="2036454" cy="1463807"/>
            <a:chOff x="4402904" y="822061"/>
            <a:chExt cx="3952766" cy="2841256"/>
          </a:xfrm>
        </p:grpSpPr>
        <p:grpSp>
          <p:nvGrpSpPr>
            <p:cNvPr id="29" name="Group 277">
              <a:extLst>
                <a:ext uri="{FF2B5EF4-FFF2-40B4-BE49-F238E27FC236}">
                  <a16:creationId xmlns:a16="http://schemas.microsoft.com/office/drawing/2014/main" id="{0AADC2D4-A1C5-4BC6-B027-9F465C287D77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36" name="Freeform: Shape 278">
                <a:extLst>
                  <a:ext uri="{FF2B5EF4-FFF2-40B4-BE49-F238E27FC236}">
                    <a16:creationId xmlns:a16="http://schemas.microsoft.com/office/drawing/2014/main" id="{4CA0C322-A648-4F4C-BCA9-2C23CF388F85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279">
                <a:extLst>
                  <a:ext uri="{FF2B5EF4-FFF2-40B4-BE49-F238E27FC236}">
                    <a16:creationId xmlns:a16="http://schemas.microsoft.com/office/drawing/2014/main" id="{C493298D-7161-4D2B-941B-3A63D3D7D6F3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0" name="Freeform: Shape 280">
              <a:extLst>
                <a:ext uri="{FF2B5EF4-FFF2-40B4-BE49-F238E27FC236}">
                  <a16:creationId xmlns:a16="http://schemas.microsoft.com/office/drawing/2014/main" id="{F0B9C7B5-618F-4287-B6C1-8CD956B78BDF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Block Arc 281">
              <a:extLst>
                <a:ext uri="{FF2B5EF4-FFF2-40B4-BE49-F238E27FC236}">
                  <a16:creationId xmlns:a16="http://schemas.microsoft.com/office/drawing/2014/main" id="{1E06D428-0DE5-4F4F-BB70-85AAB0010FE2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Graphic 30">
              <a:extLst>
                <a:ext uri="{FF2B5EF4-FFF2-40B4-BE49-F238E27FC236}">
                  <a16:creationId xmlns:a16="http://schemas.microsoft.com/office/drawing/2014/main" id="{93FEA845-8948-4276-8AE6-4EEF8C37205F}"/>
                </a:ext>
              </a:extLst>
            </p:cNvPr>
            <p:cNvGrpSpPr/>
            <p:nvPr/>
          </p:nvGrpSpPr>
          <p:grpSpPr>
            <a:xfrm rot="1052635">
              <a:off x="7017236" y="1488581"/>
              <a:ext cx="1338434" cy="1227345"/>
              <a:chOff x="5655092" y="376887"/>
              <a:chExt cx="4490688" cy="4117968"/>
            </a:xfrm>
            <a:solidFill>
              <a:schemeClr val="accent1"/>
            </a:solidFill>
          </p:grpSpPr>
          <p:sp>
            <p:nvSpPr>
              <p:cNvPr id="33" name="Freeform: Shape 283">
                <a:extLst>
                  <a:ext uri="{FF2B5EF4-FFF2-40B4-BE49-F238E27FC236}">
                    <a16:creationId xmlns:a16="http://schemas.microsoft.com/office/drawing/2014/main" id="{FCBFF1B9-1100-490C-9546-E47C34B94AD8}"/>
                  </a:ext>
                </a:extLst>
              </p:cNvPr>
              <p:cNvSpPr/>
              <p:nvPr/>
            </p:nvSpPr>
            <p:spPr>
              <a:xfrm>
                <a:off x="5655092" y="385052"/>
                <a:ext cx="4490688" cy="4109803"/>
              </a:xfrm>
              <a:custGeom>
                <a:avLst/>
                <a:gdLst>
                  <a:gd name="connsiteX0" fmla="*/ 568 w 4490127"/>
                  <a:gd name="connsiteY0" fmla="*/ 1465456 h 4087093"/>
                  <a:gd name="connsiteX1" fmla="*/ 10785 w 4490127"/>
                  <a:gd name="connsiteY1" fmla="*/ 1371794 h 4087093"/>
                  <a:gd name="connsiteX2" fmla="*/ 67551 w 4490127"/>
                  <a:gd name="connsiteY2" fmla="*/ 1099321 h 4087093"/>
                  <a:gd name="connsiteX3" fmla="*/ 86283 w 4490127"/>
                  <a:gd name="connsiteY3" fmla="*/ 1090238 h 4087093"/>
                  <a:gd name="connsiteX4" fmla="*/ 379192 w 4490127"/>
                  <a:gd name="connsiteY4" fmla="*/ 1150977 h 4087093"/>
                  <a:gd name="connsiteX5" fmla="*/ 849775 w 4490127"/>
                  <a:gd name="connsiteY5" fmla="*/ 1335464 h 4087093"/>
                  <a:gd name="connsiteX6" fmla="*/ 1353282 w 4490127"/>
                  <a:gd name="connsiteY6" fmla="*/ 1755527 h 4087093"/>
                  <a:gd name="connsiteX7" fmla="*/ 1554799 w 4490127"/>
                  <a:gd name="connsiteY7" fmla="*/ 2227813 h 4087093"/>
                  <a:gd name="connsiteX8" fmla="*/ 1580911 w 4490127"/>
                  <a:gd name="connsiteY8" fmla="*/ 2615519 h 4087093"/>
                  <a:gd name="connsiteX9" fmla="*/ 1601914 w 4490127"/>
                  <a:gd name="connsiteY9" fmla="*/ 2773327 h 4087093"/>
                  <a:gd name="connsiteX10" fmla="*/ 1784698 w 4490127"/>
                  <a:gd name="connsiteY10" fmla="*/ 3363117 h 4087093"/>
                  <a:gd name="connsiteX11" fmla="*/ 1810242 w 4490127"/>
                  <a:gd name="connsiteY11" fmla="*/ 3428397 h 4087093"/>
                  <a:gd name="connsiteX12" fmla="*/ 1811945 w 4490127"/>
                  <a:gd name="connsiteY12" fmla="*/ 3431235 h 4087093"/>
                  <a:gd name="connsiteX13" fmla="*/ 1818757 w 4490127"/>
                  <a:gd name="connsiteY13" fmla="*/ 3422720 h 4087093"/>
                  <a:gd name="connsiteX14" fmla="*/ 2071362 w 4490127"/>
                  <a:gd name="connsiteY14" fmla="*/ 2656390 h 4087093"/>
                  <a:gd name="connsiteX15" fmla="*/ 2135507 w 4490127"/>
                  <a:gd name="connsiteY15" fmla="*/ 2303311 h 4087093"/>
                  <a:gd name="connsiteX16" fmla="*/ 2136642 w 4490127"/>
                  <a:gd name="connsiteY16" fmla="*/ 2275496 h 4087093"/>
                  <a:gd name="connsiteX17" fmla="*/ 2147428 w 4490127"/>
                  <a:gd name="connsiteY17" fmla="*/ 1900846 h 4087093"/>
                  <a:gd name="connsiteX18" fmla="*/ 2365406 w 4490127"/>
                  <a:gd name="connsiteY18" fmla="*/ 1158924 h 4087093"/>
                  <a:gd name="connsiteX19" fmla="*/ 2640149 w 4490127"/>
                  <a:gd name="connsiteY19" fmla="*/ 801304 h 4087093"/>
                  <a:gd name="connsiteX20" fmla="*/ 3362203 w 4490127"/>
                  <a:gd name="connsiteY20" fmla="*/ 297796 h 4087093"/>
                  <a:gd name="connsiteX21" fmla="*/ 4107530 w 4490127"/>
                  <a:gd name="connsiteY21" fmla="*/ 46894 h 4087093"/>
                  <a:gd name="connsiteX22" fmla="*/ 4371488 w 4490127"/>
                  <a:gd name="connsiteY22" fmla="*/ 347 h 4087093"/>
                  <a:gd name="connsiteX23" fmla="*/ 4390220 w 4490127"/>
                  <a:gd name="connsiteY23" fmla="*/ 11700 h 4087093"/>
                  <a:gd name="connsiteX24" fmla="*/ 4473665 w 4490127"/>
                  <a:gd name="connsiteY24" fmla="*/ 409056 h 4087093"/>
                  <a:gd name="connsiteX25" fmla="*/ 4489560 w 4490127"/>
                  <a:gd name="connsiteY25" fmla="*/ 713318 h 4087093"/>
                  <a:gd name="connsiteX26" fmla="*/ 4181324 w 4490127"/>
                  <a:gd name="connsiteY26" fmla="*/ 1554010 h 4087093"/>
                  <a:gd name="connsiteX27" fmla="*/ 3764100 w 4490127"/>
                  <a:gd name="connsiteY27" fmla="*/ 1900846 h 4087093"/>
                  <a:gd name="connsiteX28" fmla="*/ 3106759 w 4490127"/>
                  <a:gd name="connsiteY28" fmla="*/ 2167074 h 4087093"/>
                  <a:gd name="connsiteX29" fmla="*/ 2613470 w 4490127"/>
                  <a:gd name="connsiteY29" fmla="*/ 2263008 h 4087093"/>
                  <a:gd name="connsiteX30" fmla="*/ 2374488 w 4490127"/>
                  <a:gd name="connsiteY30" fmla="*/ 2287416 h 4087093"/>
                  <a:gd name="connsiteX31" fmla="*/ 2356323 w 4490127"/>
                  <a:gd name="connsiteY31" fmla="*/ 2302175 h 4087093"/>
                  <a:gd name="connsiteX32" fmla="*/ 2101448 w 4490127"/>
                  <a:gd name="connsiteY32" fmla="*/ 3137759 h 4087093"/>
                  <a:gd name="connsiteX33" fmla="*/ 1990756 w 4490127"/>
                  <a:gd name="connsiteY33" fmla="*/ 3606072 h 4087093"/>
                  <a:gd name="connsiteX34" fmla="*/ 1953858 w 4490127"/>
                  <a:gd name="connsiteY34" fmla="*/ 3948366 h 4087093"/>
                  <a:gd name="connsiteX35" fmla="*/ 1962941 w 4490127"/>
                  <a:gd name="connsiteY35" fmla="*/ 4014214 h 4087093"/>
                  <a:gd name="connsiteX36" fmla="*/ 1957832 w 4490127"/>
                  <a:gd name="connsiteY36" fmla="*/ 4030676 h 4087093"/>
                  <a:gd name="connsiteX37" fmla="*/ 1783563 w 4490127"/>
                  <a:gd name="connsiteY37" fmla="*/ 4092550 h 4087093"/>
                  <a:gd name="connsiteX38" fmla="*/ 1637676 w 4490127"/>
                  <a:gd name="connsiteY38" fmla="*/ 4016484 h 4087093"/>
                  <a:gd name="connsiteX39" fmla="*/ 1631432 w 4490127"/>
                  <a:gd name="connsiteY39" fmla="*/ 4007970 h 4087093"/>
                  <a:gd name="connsiteX40" fmla="*/ 1621782 w 4490127"/>
                  <a:gd name="connsiteY40" fmla="*/ 3889330 h 4087093"/>
                  <a:gd name="connsiteX41" fmla="*/ 1697279 w 4490127"/>
                  <a:gd name="connsiteY41" fmla="*/ 3717899 h 4087093"/>
                  <a:gd name="connsiteX42" fmla="*/ 1699550 w 4490127"/>
                  <a:gd name="connsiteY42" fmla="*/ 3658864 h 4087093"/>
                  <a:gd name="connsiteX43" fmla="*/ 1634270 w 4490127"/>
                  <a:gd name="connsiteY43" fmla="*/ 3314866 h 4087093"/>
                  <a:gd name="connsiteX44" fmla="*/ 1435024 w 4490127"/>
                  <a:gd name="connsiteY44" fmla="*/ 2643334 h 4087093"/>
                  <a:gd name="connsiteX45" fmla="*/ 1412318 w 4490127"/>
                  <a:gd name="connsiteY45" fmla="*/ 2625169 h 4087093"/>
                  <a:gd name="connsiteX46" fmla="*/ 1103515 w 4490127"/>
                  <a:gd name="connsiteY46" fmla="*/ 2584866 h 4087093"/>
                  <a:gd name="connsiteX47" fmla="*/ 504075 w 4490127"/>
                  <a:gd name="connsiteY47" fmla="*/ 2375970 h 4087093"/>
                  <a:gd name="connsiteX48" fmla="*/ 118072 w 4490127"/>
                  <a:gd name="connsiteY48" fmla="*/ 2005293 h 4087093"/>
                  <a:gd name="connsiteX49" fmla="*/ 6244 w 4490127"/>
                  <a:gd name="connsiteY49" fmla="*/ 1652214 h 4087093"/>
                  <a:gd name="connsiteX50" fmla="*/ 0 w 4490127"/>
                  <a:gd name="connsiteY50" fmla="*/ 1598855 h 4087093"/>
                  <a:gd name="connsiteX51" fmla="*/ 568 w 4490127"/>
                  <a:gd name="connsiteY51" fmla="*/ 1465456 h 4087093"/>
                  <a:gd name="connsiteX0" fmla="*/ 568 w 4490688"/>
                  <a:gd name="connsiteY0" fmla="*/ 1465456 h 4092582"/>
                  <a:gd name="connsiteX1" fmla="*/ 10785 w 4490688"/>
                  <a:gd name="connsiteY1" fmla="*/ 1371794 h 4092582"/>
                  <a:gd name="connsiteX2" fmla="*/ 67551 w 4490688"/>
                  <a:gd name="connsiteY2" fmla="*/ 1099321 h 4092582"/>
                  <a:gd name="connsiteX3" fmla="*/ 86283 w 4490688"/>
                  <a:gd name="connsiteY3" fmla="*/ 1090238 h 4092582"/>
                  <a:gd name="connsiteX4" fmla="*/ 379192 w 4490688"/>
                  <a:gd name="connsiteY4" fmla="*/ 1150977 h 4092582"/>
                  <a:gd name="connsiteX5" fmla="*/ 849775 w 4490688"/>
                  <a:gd name="connsiteY5" fmla="*/ 1335464 h 4092582"/>
                  <a:gd name="connsiteX6" fmla="*/ 1353282 w 4490688"/>
                  <a:gd name="connsiteY6" fmla="*/ 1755527 h 4092582"/>
                  <a:gd name="connsiteX7" fmla="*/ 1554799 w 4490688"/>
                  <a:gd name="connsiteY7" fmla="*/ 2227813 h 4092582"/>
                  <a:gd name="connsiteX8" fmla="*/ 1580911 w 4490688"/>
                  <a:gd name="connsiteY8" fmla="*/ 2615519 h 4092582"/>
                  <a:gd name="connsiteX9" fmla="*/ 1601914 w 4490688"/>
                  <a:gd name="connsiteY9" fmla="*/ 2773327 h 4092582"/>
                  <a:gd name="connsiteX10" fmla="*/ 1784698 w 4490688"/>
                  <a:gd name="connsiteY10" fmla="*/ 3363117 h 4092582"/>
                  <a:gd name="connsiteX11" fmla="*/ 1810242 w 4490688"/>
                  <a:gd name="connsiteY11" fmla="*/ 3428397 h 4092582"/>
                  <a:gd name="connsiteX12" fmla="*/ 1811945 w 4490688"/>
                  <a:gd name="connsiteY12" fmla="*/ 3431235 h 4092582"/>
                  <a:gd name="connsiteX13" fmla="*/ 1818757 w 4490688"/>
                  <a:gd name="connsiteY13" fmla="*/ 3422720 h 4092582"/>
                  <a:gd name="connsiteX14" fmla="*/ 2071362 w 4490688"/>
                  <a:gd name="connsiteY14" fmla="*/ 2656390 h 4092582"/>
                  <a:gd name="connsiteX15" fmla="*/ 2135507 w 4490688"/>
                  <a:gd name="connsiteY15" fmla="*/ 2303311 h 4092582"/>
                  <a:gd name="connsiteX16" fmla="*/ 2136642 w 4490688"/>
                  <a:gd name="connsiteY16" fmla="*/ 2275496 h 4092582"/>
                  <a:gd name="connsiteX17" fmla="*/ 2147428 w 4490688"/>
                  <a:gd name="connsiteY17" fmla="*/ 1900846 h 4092582"/>
                  <a:gd name="connsiteX18" fmla="*/ 2365406 w 4490688"/>
                  <a:gd name="connsiteY18" fmla="*/ 1158924 h 4092582"/>
                  <a:gd name="connsiteX19" fmla="*/ 2640149 w 4490688"/>
                  <a:gd name="connsiteY19" fmla="*/ 801304 h 4092582"/>
                  <a:gd name="connsiteX20" fmla="*/ 3362203 w 4490688"/>
                  <a:gd name="connsiteY20" fmla="*/ 297796 h 4092582"/>
                  <a:gd name="connsiteX21" fmla="*/ 4107530 w 4490688"/>
                  <a:gd name="connsiteY21" fmla="*/ 46894 h 4092582"/>
                  <a:gd name="connsiteX22" fmla="*/ 4371488 w 4490688"/>
                  <a:gd name="connsiteY22" fmla="*/ 347 h 4092582"/>
                  <a:gd name="connsiteX23" fmla="*/ 4390220 w 4490688"/>
                  <a:gd name="connsiteY23" fmla="*/ 11700 h 4092582"/>
                  <a:gd name="connsiteX24" fmla="*/ 4473665 w 4490688"/>
                  <a:gd name="connsiteY24" fmla="*/ 409056 h 4092582"/>
                  <a:gd name="connsiteX25" fmla="*/ 4489560 w 4490688"/>
                  <a:gd name="connsiteY25" fmla="*/ 713318 h 4092582"/>
                  <a:gd name="connsiteX26" fmla="*/ 4181324 w 4490688"/>
                  <a:gd name="connsiteY26" fmla="*/ 1554010 h 4092582"/>
                  <a:gd name="connsiteX27" fmla="*/ 3764100 w 4490688"/>
                  <a:gd name="connsiteY27" fmla="*/ 1900846 h 4092582"/>
                  <a:gd name="connsiteX28" fmla="*/ 3106759 w 4490688"/>
                  <a:gd name="connsiteY28" fmla="*/ 2167074 h 4092582"/>
                  <a:gd name="connsiteX29" fmla="*/ 2613470 w 4490688"/>
                  <a:gd name="connsiteY29" fmla="*/ 2263008 h 4092582"/>
                  <a:gd name="connsiteX30" fmla="*/ 2374488 w 4490688"/>
                  <a:gd name="connsiteY30" fmla="*/ 2287416 h 4092582"/>
                  <a:gd name="connsiteX31" fmla="*/ 2356323 w 4490688"/>
                  <a:gd name="connsiteY31" fmla="*/ 2302175 h 4092582"/>
                  <a:gd name="connsiteX32" fmla="*/ 2101448 w 4490688"/>
                  <a:gd name="connsiteY32" fmla="*/ 3137759 h 4092582"/>
                  <a:gd name="connsiteX33" fmla="*/ 1990756 w 4490688"/>
                  <a:gd name="connsiteY33" fmla="*/ 3606072 h 4092582"/>
                  <a:gd name="connsiteX34" fmla="*/ 1953858 w 4490688"/>
                  <a:gd name="connsiteY34" fmla="*/ 3948366 h 4092582"/>
                  <a:gd name="connsiteX35" fmla="*/ 1962941 w 4490688"/>
                  <a:gd name="connsiteY35" fmla="*/ 4014214 h 4092582"/>
                  <a:gd name="connsiteX36" fmla="*/ 1957832 w 4490688"/>
                  <a:gd name="connsiteY36" fmla="*/ 4030676 h 4092582"/>
                  <a:gd name="connsiteX37" fmla="*/ 1783563 w 4490688"/>
                  <a:gd name="connsiteY37" fmla="*/ 4092550 h 4092582"/>
                  <a:gd name="connsiteX38" fmla="*/ 1637676 w 4490688"/>
                  <a:gd name="connsiteY38" fmla="*/ 4016484 h 4092582"/>
                  <a:gd name="connsiteX39" fmla="*/ 1621782 w 4490688"/>
                  <a:gd name="connsiteY39" fmla="*/ 3889330 h 4092582"/>
                  <a:gd name="connsiteX40" fmla="*/ 1697279 w 4490688"/>
                  <a:gd name="connsiteY40" fmla="*/ 3717899 h 4092582"/>
                  <a:gd name="connsiteX41" fmla="*/ 1699550 w 4490688"/>
                  <a:gd name="connsiteY41" fmla="*/ 3658864 h 4092582"/>
                  <a:gd name="connsiteX42" fmla="*/ 1634270 w 4490688"/>
                  <a:gd name="connsiteY42" fmla="*/ 3314866 h 4092582"/>
                  <a:gd name="connsiteX43" fmla="*/ 1435024 w 4490688"/>
                  <a:gd name="connsiteY43" fmla="*/ 2643334 h 4092582"/>
                  <a:gd name="connsiteX44" fmla="*/ 1412318 w 4490688"/>
                  <a:gd name="connsiteY44" fmla="*/ 2625169 h 4092582"/>
                  <a:gd name="connsiteX45" fmla="*/ 1103515 w 4490688"/>
                  <a:gd name="connsiteY45" fmla="*/ 2584866 h 4092582"/>
                  <a:gd name="connsiteX46" fmla="*/ 504075 w 4490688"/>
                  <a:gd name="connsiteY46" fmla="*/ 2375970 h 4092582"/>
                  <a:gd name="connsiteX47" fmla="*/ 118072 w 4490688"/>
                  <a:gd name="connsiteY47" fmla="*/ 2005293 h 4092582"/>
                  <a:gd name="connsiteX48" fmla="*/ 6244 w 4490688"/>
                  <a:gd name="connsiteY48" fmla="*/ 1652214 h 4092582"/>
                  <a:gd name="connsiteX49" fmla="*/ 0 w 4490688"/>
                  <a:gd name="connsiteY49" fmla="*/ 1598855 h 4092582"/>
                  <a:gd name="connsiteX50" fmla="*/ 568 w 4490688"/>
                  <a:gd name="connsiteY50" fmla="*/ 1465456 h 4092582"/>
                  <a:gd name="connsiteX0" fmla="*/ 568 w 4490688"/>
                  <a:gd name="connsiteY0" fmla="*/ 1465456 h 4098571"/>
                  <a:gd name="connsiteX1" fmla="*/ 10785 w 4490688"/>
                  <a:gd name="connsiteY1" fmla="*/ 1371794 h 4098571"/>
                  <a:gd name="connsiteX2" fmla="*/ 67551 w 4490688"/>
                  <a:gd name="connsiteY2" fmla="*/ 1099321 h 4098571"/>
                  <a:gd name="connsiteX3" fmla="*/ 86283 w 4490688"/>
                  <a:gd name="connsiteY3" fmla="*/ 1090238 h 4098571"/>
                  <a:gd name="connsiteX4" fmla="*/ 379192 w 4490688"/>
                  <a:gd name="connsiteY4" fmla="*/ 1150977 h 4098571"/>
                  <a:gd name="connsiteX5" fmla="*/ 849775 w 4490688"/>
                  <a:gd name="connsiteY5" fmla="*/ 1335464 h 4098571"/>
                  <a:gd name="connsiteX6" fmla="*/ 1353282 w 4490688"/>
                  <a:gd name="connsiteY6" fmla="*/ 1755527 h 4098571"/>
                  <a:gd name="connsiteX7" fmla="*/ 1554799 w 4490688"/>
                  <a:gd name="connsiteY7" fmla="*/ 2227813 h 4098571"/>
                  <a:gd name="connsiteX8" fmla="*/ 1580911 w 4490688"/>
                  <a:gd name="connsiteY8" fmla="*/ 2615519 h 4098571"/>
                  <a:gd name="connsiteX9" fmla="*/ 1601914 w 4490688"/>
                  <a:gd name="connsiteY9" fmla="*/ 2773327 h 4098571"/>
                  <a:gd name="connsiteX10" fmla="*/ 1784698 w 4490688"/>
                  <a:gd name="connsiteY10" fmla="*/ 3363117 h 4098571"/>
                  <a:gd name="connsiteX11" fmla="*/ 1810242 w 4490688"/>
                  <a:gd name="connsiteY11" fmla="*/ 3428397 h 4098571"/>
                  <a:gd name="connsiteX12" fmla="*/ 1811945 w 4490688"/>
                  <a:gd name="connsiteY12" fmla="*/ 3431235 h 4098571"/>
                  <a:gd name="connsiteX13" fmla="*/ 1818757 w 4490688"/>
                  <a:gd name="connsiteY13" fmla="*/ 3422720 h 4098571"/>
                  <a:gd name="connsiteX14" fmla="*/ 2071362 w 4490688"/>
                  <a:gd name="connsiteY14" fmla="*/ 2656390 h 4098571"/>
                  <a:gd name="connsiteX15" fmla="*/ 2135507 w 4490688"/>
                  <a:gd name="connsiteY15" fmla="*/ 2303311 h 4098571"/>
                  <a:gd name="connsiteX16" fmla="*/ 2136642 w 4490688"/>
                  <a:gd name="connsiteY16" fmla="*/ 2275496 h 4098571"/>
                  <a:gd name="connsiteX17" fmla="*/ 2147428 w 4490688"/>
                  <a:gd name="connsiteY17" fmla="*/ 1900846 h 4098571"/>
                  <a:gd name="connsiteX18" fmla="*/ 2365406 w 4490688"/>
                  <a:gd name="connsiteY18" fmla="*/ 1158924 h 4098571"/>
                  <a:gd name="connsiteX19" fmla="*/ 2640149 w 4490688"/>
                  <a:gd name="connsiteY19" fmla="*/ 801304 h 4098571"/>
                  <a:gd name="connsiteX20" fmla="*/ 3362203 w 4490688"/>
                  <a:gd name="connsiteY20" fmla="*/ 297796 h 4098571"/>
                  <a:gd name="connsiteX21" fmla="*/ 4107530 w 4490688"/>
                  <a:gd name="connsiteY21" fmla="*/ 46894 h 4098571"/>
                  <a:gd name="connsiteX22" fmla="*/ 4371488 w 4490688"/>
                  <a:gd name="connsiteY22" fmla="*/ 347 h 4098571"/>
                  <a:gd name="connsiteX23" fmla="*/ 4390220 w 4490688"/>
                  <a:gd name="connsiteY23" fmla="*/ 11700 h 4098571"/>
                  <a:gd name="connsiteX24" fmla="*/ 4473665 w 4490688"/>
                  <a:gd name="connsiteY24" fmla="*/ 409056 h 4098571"/>
                  <a:gd name="connsiteX25" fmla="*/ 4489560 w 4490688"/>
                  <a:gd name="connsiteY25" fmla="*/ 713318 h 4098571"/>
                  <a:gd name="connsiteX26" fmla="*/ 4181324 w 4490688"/>
                  <a:gd name="connsiteY26" fmla="*/ 1554010 h 4098571"/>
                  <a:gd name="connsiteX27" fmla="*/ 3764100 w 4490688"/>
                  <a:gd name="connsiteY27" fmla="*/ 1900846 h 4098571"/>
                  <a:gd name="connsiteX28" fmla="*/ 3106759 w 4490688"/>
                  <a:gd name="connsiteY28" fmla="*/ 2167074 h 4098571"/>
                  <a:gd name="connsiteX29" fmla="*/ 2613470 w 4490688"/>
                  <a:gd name="connsiteY29" fmla="*/ 2263008 h 4098571"/>
                  <a:gd name="connsiteX30" fmla="*/ 2374488 w 4490688"/>
                  <a:gd name="connsiteY30" fmla="*/ 2287416 h 4098571"/>
                  <a:gd name="connsiteX31" fmla="*/ 2356323 w 4490688"/>
                  <a:gd name="connsiteY31" fmla="*/ 2302175 h 4098571"/>
                  <a:gd name="connsiteX32" fmla="*/ 2101448 w 4490688"/>
                  <a:gd name="connsiteY32" fmla="*/ 3137759 h 4098571"/>
                  <a:gd name="connsiteX33" fmla="*/ 1990756 w 4490688"/>
                  <a:gd name="connsiteY33" fmla="*/ 3606072 h 4098571"/>
                  <a:gd name="connsiteX34" fmla="*/ 1953858 w 4490688"/>
                  <a:gd name="connsiteY34" fmla="*/ 3948366 h 4098571"/>
                  <a:gd name="connsiteX35" fmla="*/ 1962941 w 4490688"/>
                  <a:gd name="connsiteY35" fmla="*/ 4014214 h 4098571"/>
                  <a:gd name="connsiteX36" fmla="*/ 1957832 w 4490688"/>
                  <a:gd name="connsiteY36" fmla="*/ 4030676 h 4098571"/>
                  <a:gd name="connsiteX37" fmla="*/ 1783563 w 4490688"/>
                  <a:gd name="connsiteY37" fmla="*/ 4092550 h 4098571"/>
                  <a:gd name="connsiteX38" fmla="*/ 1621782 w 4490688"/>
                  <a:gd name="connsiteY38" fmla="*/ 3889330 h 4098571"/>
                  <a:gd name="connsiteX39" fmla="*/ 1697279 w 4490688"/>
                  <a:gd name="connsiteY39" fmla="*/ 3717899 h 4098571"/>
                  <a:gd name="connsiteX40" fmla="*/ 1699550 w 4490688"/>
                  <a:gd name="connsiteY40" fmla="*/ 3658864 h 4098571"/>
                  <a:gd name="connsiteX41" fmla="*/ 1634270 w 4490688"/>
                  <a:gd name="connsiteY41" fmla="*/ 3314866 h 4098571"/>
                  <a:gd name="connsiteX42" fmla="*/ 1435024 w 4490688"/>
                  <a:gd name="connsiteY42" fmla="*/ 2643334 h 4098571"/>
                  <a:gd name="connsiteX43" fmla="*/ 1412318 w 4490688"/>
                  <a:gd name="connsiteY43" fmla="*/ 2625169 h 4098571"/>
                  <a:gd name="connsiteX44" fmla="*/ 1103515 w 4490688"/>
                  <a:gd name="connsiteY44" fmla="*/ 2584866 h 4098571"/>
                  <a:gd name="connsiteX45" fmla="*/ 504075 w 4490688"/>
                  <a:gd name="connsiteY45" fmla="*/ 2375970 h 4098571"/>
                  <a:gd name="connsiteX46" fmla="*/ 118072 w 4490688"/>
                  <a:gd name="connsiteY46" fmla="*/ 2005293 h 4098571"/>
                  <a:gd name="connsiteX47" fmla="*/ 6244 w 4490688"/>
                  <a:gd name="connsiteY47" fmla="*/ 1652214 h 4098571"/>
                  <a:gd name="connsiteX48" fmla="*/ 0 w 4490688"/>
                  <a:gd name="connsiteY48" fmla="*/ 1598855 h 4098571"/>
                  <a:gd name="connsiteX49" fmla="*/ 568 w 4490688"/>
                  <a:gd name="connsiteY49" fmla="*/ 1465456 h 4098571"/>
                  <a:gd name="connsiteX0" fmla="*/ 568 w 4490688"/>
                  <a:gd name="connsiteY0" fmla="*/ 1465456 h 4109802"/>
                  <a:gd name="connsiteX1" fmla="*/ 10785 w 4490688"/>
                  <a:gd name="connsiteY1" fmla="*/ 1371794 h 4109802"/>
                  <a:gd name="connsiteX2" fmla="*/ 67551 w 4490688"/>
                  <a:gd name="connsiteY2" fmla="*/ 1099321 h 4109802"/>
                  <a:gd name="connsiteX3" fmla="*/ 86283 w 4490688"/>
                  <a:gd name="connsiteY3" fmla="*/ 1090238 h 4109802"/>
                  <a:gd name="connsiteX4" fmla="*/ 379192 w 4490688"/>
                  <a:gd name="connsiteY4" fmla="*/ 1150977 h 4109802"/>
                  <a:gd name="connsiteX5" fmla="*/ 849775 w 4490688"/>
                  <a:gd name="connsiteY5" fmla="*/ 1335464 h 4109802"/>
                  <a:gd name="connsiteX6" fmla="*/ 1353282 w 4490688"/>
                  <a:gd name="connsiteY6" fmla="*/ 1755527 h 4109802"/>
                  <a:gd name="connsiteX7" fmla="*/ 1554799 w 4490688"/>
                  <a:gd name="connsiteY7" fmla="*/ 2227813 h 4109802"/>
                  <a:gd name="connsiteX8" fmla="*/ 1580911 w 4490688"/>
                  <a:gd name="connsiteY8" fmla="*/ 2615519 h 4109802"/>
                  <a:gd name="connsiteX9" fmla="*/ 1601914 w 4490688"/>
                  <a:gd name="connsiteY9" fmla="*/ 2773327 h 4109802"/>
                  <a:gd name="connsiteX10" fmla="*/ 1784698 w 4490688"/>
                  <a:gd name="connsiteY10" fmla="*/ 3363117 h 4109802"/>
                  <a:gd name="connsiteX11" fmla="*/ 1810242 w 4490688"/>
                  <a:gd name="connsiteY11" fmla="*/ 3428397 h 4109802"/>
                  <a:gd name="connsiteX12" fmla="*/ 1811945 w 4490688"/>
                  <a:gd name="connsiteY12" fmla="*/ 3431235 h 4109802"/>
                  <a:gd name="connsiteX13" fmla="*/ 1818757 w 4490688"/>
                  <a:gd name="connsiteY13" fmla="*/ 3422720 h 4109802"/>
                  <a:gd name="connsiteX14" fmla="*/ 2071362 w 4490688"/>
                  <a:gd name="connsiteY14" fmla="*/ 2656390 h 4109802"/>
                  <a:gd name="connsiteX15" fmla="*/ 2135507 w 4490688"/>
                  <a:gd name="connsiteY15" fmla="*/ 2303311 h 4109802"/>
                  <a:gd name="connsiteX16" fmla="*/ 2136642 w 4490688"/>
                  <a:gd name="connsiteY16" fmla="*/ 2275496 h 4109802"/>
                  <a:gd name="connsiteX17" fmla="*/ 2147428 w 4490688"/>
                  <a:gd name="connsiteY17" fmla="*/ 1900846 h 4109802"/>
                  <a:gd name="connsiteX18" fmla="*/ 2365406 w 4490688"/>
                  <a:gd name="connsiteY18" fmla="*/ 1158924 h 4109802"/>
                  <a:gd name="connsiteX19" fmla="*/ 2640149 w 4490688"/>
                  <a:gd name="connsiteY19" fmla="*/ 801304 h 4109802"/>
                  <a:gd name="connsiteX20" fmla="*/ 3362203 w 4490688"/>
                  <a:gd name="connsiteY20" fmla="*/ 297796 h 4109802"/>
                  <a:gd name="connsiteX21" fmla="*/ 4107530 w 4490688"/>
                  <a:gd name="connsiteY21" fmla="*/ 46894 h 4109802"/>
                  <a:gd name="connsiteX22" fmla="*/ 4371488 w 4490688"/>
                  <a:gd name="connsiteY22" fmla="*/ 347 h 4109802"/>
                  <a:gd name="connsiteX23" fmla="*/ 4390220 w 4490688"/>
                  <a:gd name="connsiteY23" fmla="*/ 11700 h 4109802"/>
                  <a:gd name="connsiteX24" fmla="*/ 4473665 w 4490688"/>
                  <a:gd name="connsiteY24" fmla="*/ 409056 h 4109802"/>
                  <a:gd name="connsiteX25" fmla="*/ 4489560 w 4490688"/>
                  <a:gd name="connsiteY25" fmla="*/ 713318 h 4109802"/>
                  <a:gd name="connsiteX26" fmla="*/ 4181324 w 4490688"/>
                  <a:gd name="connsiteY26" fmla="*/ 1554010 h 4109802"/>
                  <a:gd name="connsiteX27" fmla="*/ 3764100 w 4490688"/>
                  <a:gd name="connsiteY27" fmla="*/ 1900846 h 4109802"/>
                  <a:gd name="connsiteX28" fmla="*/ 3106759 w 4490688"/>
                  <a:gd name="connsiteY28" fmla="*/ 2167074 h 4109802"/>
                  <a:gd name="connsiteX29" fmla="*/ 2613470 w 4490688"/>
                  <a:gd name="connsiteY29" fmla="*/ 2263008 h 4109802"/>
                  <a:gd name="connsiteX30" fmla="*/ 2374488 w 4490688"/>
                  <a:gd name="connsiteY30" fmla="*/ 2287416 h 4109802"/>
                  <a:gd name="connsiteX31" fmla="*/ 2356323 w 4490688"/>
                  <a:gd name="connsiteY31" fmla="*/ 2302175 h 4109802"/>
                  <a:gd name="connsiteX32" fmla="*/ 2101448 w 4490688"/>
                  <a:gd name="connsiteY32" fmla="*/ 3137759 h 4109802"/>
                  <a:gd name="connsiteX33" fmla="*/ 1990756 w 4490688"/>
                  <a:gd name="connsiteY33" fmla="*/ 3606072 h 4109802"/>
                  <a:gd name="connsiteX34" fmla="*/ 1953858 w 4490688"/>
                  <a:gd name="connsiteY34" fmla="*/ 3948366 h 4109802"/>
                  <a:gd name="connsiteX35" fmla="*/ 1962941 w 4490688"/>
                  <a:gd name="connsiteY35" fmla="*/ 4014214 h 4109802"/>
                  <a:gd name="connsiteX36" fmla="*/ 1957832 w 4490688"/>
                  <a:gd name="connsiteY36" fmla="*/ 4030676 h 4109802"/>
                  <a:gd name="connsiteX37" fmla="*/ 1783563 w 4490688"/>
                  <a:gd name="connsiteY37" fmla="*/ 4092550 h 4109802"/>
                  <a:gd name="connsiteX38" fmla="*/ 1697279 w 4490688"/>
                  <a:gd name="connsiteY38" fmla="*/ 3717899 h 4109802"/>
                  <a:gd name="connsiteX39" fmla="*/ 1699550 w 4490688"/>
                  <a:gd name="connsiteY39" fmla="*/ 3658864 h 4109802"/>
                  <a:gd name="connsiteX40" fmla="*/ 1634270 w 4490688"/>
                  <a:gd name="connsiteY40" fmla="*/ 3314866 h 4109802"/>
                  <a:gd name="connsiteX41" fmla="*/ 1435024 w 4490688"/>
                  <a:gd name="connsiteY41" fmla="*/ 2643334 h 4109802"/>
                  <a:gd name="connsiteX42" fmla="*/ 1412318 w 4490688"/>
                  <a:gd name="connsiteY42" fmla="*/ 2625169 h 4109802"/>
                  <a:gd name="connsiteX43" fmla="*/ 1103515 w 4490688"/>
                  <a:gd name="connsiteY43" fmla="*/ 2584866 h 4109802"/>
                  <a:gd name="connsiteX44" fmla="*/ 504075 w 4490688"/>
                  <a:gd name="connsiteY44" fmla="*/ 2375970 h 4109802"/>
                  <a:gd name="connsiteX45" fmla="*/ 118072 w 4490688"/>
                  <a:gd name="connsiteY45" fmla="*/ 2005293 h 4109802"/>
                  <a:gd name="connsiteX46" fmla="*/ 6244 w 4490688"/>
                  <a:gd name="connsiteY46" fmla="*/ 1652214 h 4109802"/>
                  <a:gd name="connsiteX47" fmla="*/ 0 w 4490688"/>
                  <a:gd name="connsiteY47" fmla="*/ 1598855 h 4109802"/>
                  <a:gd name="connsiteX48" fmla="*/ 568 w 4490688"/>
                  <a:gd name="connsiteY48" fmla="*/ 1465456 h 410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90688" h="4109802">
                    <a:moveTo>
                      <a:pt x="568" y="1465456"/>
                    </a:moveTo>
                    <a:lnTo>
                      <a:pt x="10785" y="1371794"/>
                    </a:lnTo>
                    <a:cubicBezTo>
                      <a:pt x="22138" y="1279267"/>
                      <a:pt x="42006" y="1189010"/>
                      <a:pt x="67551" y="1099321"/>
                    </a:cubicBezTo>
                    <a:cubicBezTo>
                      <a:pt x="70956" y="1087400"/>
                      <a:pt x="78336" y="1089103"/>
                      <a:pt x="86283" y="1090238"/>
                    </a:cubicBezTo>
                    <a:cubicBezTo>
                      <a:pt x="185055" y="1104997"/>
                      <a:pt x="282691" y="1124865"/>
                      <a:pt x="379192" y="1150977"/>
                    </a:cubicBezTo>
                    <a:cubicBezTo>
                      <a:pt x="542675" y="1195822"/>
                      <a:pt x="699915" y="1255425"/>
                      <a:pt x="849775" y="1335464"/>
                    </a:cubicBezTo>
                    <a:cubicBezTo>
                      <a:pt x="1046183" y="1441047"/>
                      <a:pt x="1217613" y="1576716"/>
                      <a:pt x="1353282" y="1755527"/>
                    </a:cubicBezTo>
                    <a:cubicBezTo>
                      <a:pt x="1460001" y="1896304"/>
                      <a:pt x="1524146" y="2055247"/>
                      <a:pt x="1554799" y="2227813"/>
                    </a:cubicBezTo>
                    <a:cubicBezTo>
                      <a:pt x="1577505" y="2356102"/>
                      <a:pt x="1583749" y="2484959"/>
                      <a:pt x="1580911" y="2615519"/>
                    </a:cubicBezTo>
                    <a:cubicBezTo>
                      <a:pt x="1579776" y="2668879"/>
                      <a:pt x="1591696" y="2721103"/>
                      <a:pt x="1601914" y="2773327"/>
                    </a:cubicBezTo>
                    <a:cubicBezTo>
                      <a:pt x="1642785" y="2975978"/>
                      <a:pt x="1710335" y="3170683"/>
                      <a:pt x="1784698" y="3363117"/>
                    </a:cubicBezTo>
                    <a:cubicBezTo>
                      <a:pt x="1793213" y="3384688"/>
                      <a:pt x="1801727" y="3406826"/>
                      <a:pt x="1810242" y="3428397"/>
                    </a:cubicBezTo>
                    <a:cubicBezTo>
                      <a:pt x="1810810" y="3429532"/>
                      <a:pt x="1811377" y="3430668"/>
                      <a:pt x="1811945" y="3431235"/>
                    </a:cubicBezTo>
                    <a:cubicBezTo>
                      <a:pt x="1817622" y="3431235"/>
                      <a:pt x="1817622" y="3426126"/>
                      <a:pt x="1818757" y="3422720"/>
                    </a:cubicBezTo>
                    <a:cubicBezTo>
                      <a:pt x="1916393" y="3171818"/>
                      <a:pt x="2006082" y="2918078"/>
                      <a:pt x="2071362" y="2656390"/>
                    </a:cubicBezTo>
                    <a:cubicBezTo>
                      <a:pt x="2100312" y="2540022"/>
                      <a:pt x="2123586" y="2423085"/>
                      <a:pt x="2135507" y="2303311"/>
                    </a:cubicBezTo>
                    <a:cubicBezTo>
                      <a:pt x="2136642" y="2294228"/>
                      <a:pt x="2136642" y="2284578"/>
                      <a:pt x="2136642" y="2275496"/>
                    </a:cubicBezTo>
                    <a:cubicBezTo>
                      <a:pt x="2134939" y="2150612"/>
                      <a:pt x="2135507" y="2025161"/>
                      <a:pt x="2147428" y="1900846"/>
                    </a:cubicBezTo>
                    <a:cubicBezTo>
                      <a:pt x="2171837" y="1639158"/>
                      <a:pt x="2233711" y="1388823"/>
                      <a:pt x="2365406" y="1158924"/>
                    </a:cubicBezTo>
                    <a:cubicBezTo>
                      <a:pt x="2440904" y="1027229"/>
                      <a:pt x="2534566" y="909725"/>
                      <a:pt x="2640149" y="801304"/>
                    </a:cubicBezTo>
                    <a:cubicBezTo>
                      <a:pt x="2848478" y="586731"/>
                      <a:pt x="3093136" y="424950"/>
                      <a:pt x="3362203" y="297796"/>
                    </a:cubicBezTo>
                    <a:cubicBezTo>
                      <a:pt x="3600617" y="184834"/>
                      <a:pt x="3850383" y="103659"/>
                      <a:pt x="4107530" y="46894"/>
                    </a:cubicBezTo>
                    <a:cubicBezTo>
                      <a:pt x="4194948" y="27594"/>
                      <a:pt x="4282934" y="12267"/>
                      <a:pt x="4371488" y="347"/>
                    </a:cubicBezTo>
                    <a:cubicBezTo>
                      <a:pt x="4381706" y="-789"/>
                      <a:pt x="4386815" y="347"/>
                      <a:pt x="4390220" y="11700"/>
                    </a:cubicBezTo>
                    <a:cubicBezTo>
                      <a:pt x="4427686" y="142260"/>
                      <a:pt x="4456636" y="273955"/>
                      <a:pt x="4473665" y="409056"/>
                    </a:cubicBezTo>
                    <a:cubicBezTo>
                      <a:pt x="4486721" y="510098"/>
                      <a:pt x="4493533" y="611708"/>
                      <a:pt x="4489560" y="713318"/>
                    </a:cubicBezTo>
                    <a:cubicBezTo>
                      <a:pt x="4478774" y="1027229"/>
                      <a:pt x="4385112" y="1311055"/>
                      <a:pt x="4181324" y="1554010"/>
                    </a:cubicBezTo>
                    <a:cubicBezTo>
                      <a:pt x="4063253" y="1694788"/>
                      <a:pt x="3921907" y="1807751"/>
                      <a:pt x="3764100" y="1900846"/>
                    </a:cubicBezTo>
                    <a:cubicBezTo>
                      <a:pt x="3558610" y="2022323"/>
                      <a:pt x="3337226" y="2105768"/>
                      <a:pt x="3106759" y="2167074"/>
                    </a:cubicBezTo>
                    <a:cubicBezTo>
                      <a:pt x="2944411" y="2210216"/>
                      <a:pt x="2780359" y="2241437"/>
                      <a:pt x="2613470" y="2263008"/>
                    </a:cubicBezTo>
                    <a:cubicBezTo>
                      <a:pt x="2533998" y="2273225"/>
                      <a:pt x="2454527" y="2281740"/>
                      <a:pt x="2374488" y="2287416"/>
                    </a:cubicBezTo>
                    <a:cubicBezTo>
                      <a:pt x="2363703" y="2287984"/>
                      <a:pt x="2359162" y="2291958"/>
                      <a:pt x="2356323" y="2302175"/>
                    </a:cubicBezTo>
                    <a:cubicBezTo>
                      <a:pt x="2263796" y="2578622"/>
                      <a:pt x="2177513" y="2856771"/>
                      <a:pt x="2101448" y="3137759"/>
                    </a:cubicBezTo>
                    <a:cubicBezTo>
                      <a:pt x="2059441" y="3292728"/>
                      <a:pt x="2020273" y="3448265"/>
                      <a:pt x="1990756" y="3606072"/>
                    </a:cubicBezTo>
                    <a:cubicBezTo>
                      <a:pt x="1969752" y="3719035"/>
                      <a:pt x="1950452" y="3832565"/>
                      <a:pt x="1953858" y="3948366"/>
                    </a:cubicBezTo>
                    <a:cubicBezTo>
                      <a:pt x="1954426" y="3970504"/>
                      <a:pt x="1957264" y="3992643"/>
                      <a:pt x="1962941" y="4014214"/>
                    </a:cubicBezTo>
                    <a:cubicBezTo>
                      <a:pt x="1964643" y="4021026"/>
                      <a:pt x="1964643" y="4026134"/>
                      <a:pt x="1957832" y="4030676"/>
                    </a:cubicBezTo>
                    <a:cubicBezTo>
                      <a:pt x="1904472" y="4065302"/>
                      <a:pt x="1826989" y="4144680"/>
                      <a:pt x="1783563" y="4092550"/>
                    </a:cubicBezTo>
                    <a:cubicBezTo>
                      <a:pt x="1740138" y="4040421"/>
                      <a:pt x="1711281" y="3790180"/>
                      <a:pt x="1697279" y="3717899"/>
                    </a:cubicBezTo>
                    <a:cubicBezTo>
                      <a:pt x="1705794" y="3698599"/>
                      <a:pt x="1701253" y="3678732"/>
                      <a:pt x="1699550" y="3658864"/>
                    </a:cubicBezTo>
                    <a:cubicBezTo>
                      <a:pt x="1687629" y="3542495"/>
                      <a:pt x="1662653" y="3428397"/>
                      <a:pt x="1634270" y="3314866"/>
                    </a:cubicBezTo>
                    <a:cubicBezTo>
                      <a:pt x="1577505" y="3088374"/>
                      <a:pt x="1508819" y="2865286"/>
                      <a:pt x="1435024" y="2643334"/>
                    </a:cubicBezTo>
                    <a:cubicBezTo>
                      <a:pt x="1431051" y="2630846"/>
                      <a:pt x="1425942" y="2625737"/>
                      <a:pt x="1412318" y="2625169"/>
                    </a:cubicBezTo>
                    <a:cubicBezTo>
                      <a:pt x="1308438" y="2617222"/>
                      <a:pt x="1205693" y="2604166"/>
                      <a:pt x="1103515" y="2584866"/>
                    </a:cubicBezTo>
                    <a:cubicBezTo>
                      <a:pt x="893484" y="2544563"/>
                      <a:pt x="690832" y="2482689"/>
                      <a:pt x="504075" y="2375970"/>
                    </a:cubicBezTo>
                    <a:cubicBezTo>
                      <a:pt x="344565" y="2284578"/>
                      <a:pt x="210031" y="2167074"/>
                      <a:pt x="118072" y="2005293"/>
                    </a:cubicBezTo>
                    <a:cubicBezTo>
                      <a:pt x="55630" y="1895737"/>
                      <a:pt x="19868" y="1777665"/>
                      <a:pt x="6244" y="1652214"/>
                    </a:cubicBezTo>
                    <a:cubicBezTo>
                      <a:pt x="4541" y="1634617"/>
                      <a:pt x="5677" y="1615884"/>
                      <a:pt x="0" y="1598855"/>
                    </a:cubicBezTo>
                    <a:cubicBezTo>
                      <a:pt x="568" y="1554578"/>
                      <a:pt x="568" y="1510301"/>
                      <a:pt x="568" y="1465456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284">
                <a:extLst>
                  <a:ext uri="{FF2B5EF4-FFF2-40B4-BE49-F238E27FC236}">
                    <a16:creationId xmlns:a16="http://schemas.microsoft.com/office/drawing/2014/main" id="{7C775955-D5E3-4436-904D-D0F0EDD9971F}"/>
                  </a:ext>
                </a:extLst>
              </p:cNvPr>
              <p:cNvSpPr/>
              <p:nvPr/>
            </p:nvSpPr>
            <p:spPr>
              <a:xfrm>
                <a:off x="7600719" y="376887"/>
                <a:ext cx="2435227" cy="2185460"/>
              </a:xfrm>
              <a:custGeom>
                <a:avLst/>
                <a:gdLst>
                  <a:gd name="connsiteX0" fmla="*/ 2436079 w 2435226"/>
                  <a:gd name="connsiteY0" fmla="*/ 568 h 2185459"/>
                  <a:gd name="connsiteX1" fmla="*/ 2361717 w 2435226"/>
                  <a:gd name="connsiteY1" fmla="*/ 9650 h 2185459"/>
                  <a:gd name="connsiteX2" fmla="*/ 1811095 w 2435226"/>
                  <a:gd name="connsiteY2" fmla="*/ 119207 h 2185459"/>
                  <a:gd name="connsiteX3" fmla="*/ 1059523 w 2435226"/>
                  <a:gd name="connsiteY3" fmla="*/ 436524 h 2185459"/>
                  <a:gd name="connsiteX4" fmla="*/ 448730 w 2435226"/>
                  <a:gd name="connsiteY4" fmla="*/ 979200 h 2185459"/>
                  <a:gd name="connsiteX5" fmla="*/ 176825 w 2435226"/>
                  <a:gd name="connsiteY5" fmla="*/ 1575802 h 2185459"/>
                  <a:gd name="connsiteX6" fmla="*/ 109274 w 2435226"/>
                  <a:gd name="connsiteY6" fmla="*/ 2124154 h 2185459"/>
                  <a:gd name="connsiteX7" fmla="*/ 107003 w 2435226"/>
                  <a:gd name="connsiteY7" fmla="*/ 2188866 h 2185459"/>
                  <a:gd name="connsiteX8" fmla="*/ 66700 w 2435226"/>
                  <a:gd name="connsiteY8" fmla="*/ 2053765 h 2185459"/>
                  <a:gd name="connsiteX9" fmla="*/ 1988 w 2435226"/>
                  <a:gd name="connsiteY9" fmla="*/ 1474192 h 2185459"/>
                  <a:gd name="connsiteX10" fmla="*/ 287517 w 2435226"/>
                  <a:gd name="connsiteY10" fmla="*/ 723189 h 2185459"/>
                  <a:gd name="connsiteX11" fmla="*/ 695659 w 2435226"/>
                  <a:gd name="connsiteY11" fmla="*/ 387139 h 2185459"/>
                  <a:gd name="connsiteX12" fmla="*/ 1307587 w 2435226"/>
                  <a:gd name="connsiteY12" fmla="*/ 140210 h 2185459"/>
                  <a:gd name="connsiteX13" fmla="*/ 1781009 w 2435226"/>
                  <a:gd name="connsiteY13" fmla="*/ 44845 h 2185459"/>
                  <a:gd name="connsiteX14" fmla="*/ 2271460 w 2435226"/>
                  <a:gd name="connsiteY14" fmla="*/ 2838 h 2185459"/>
                  <a:gd name="connsiteX15" fmla="*/ 2285084 w 2435226"/>
                  <a:gd name="connsiteY15" fmla="*/ 0 h 2185459"/>
                  <a:gd name="connsiteX16" fmla="*/ 2436079 w 2435226"/>
                  <a:gd name="connsiteY16" fmla="*/ 568 h 218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5226" h="2185459">
                    <a:moveTo>
                      <a:pt x="2436079" y="568"/>
                    </a:moveTo>
                    <a:cubicBezTo>
                      <a:pt x="2411671" y="6812"/>
                      <a:pt x="2386694" y="6812"/>
                      <a:pt x="2361717" y="9650"/>
                    </a:cubicBezTo>
                    <a:cubicBezTo>
                      <a:pt x="2174960" y="31221"/>
                      <a:pt x="1991608" y="68686"/>
                      <a:pt x="1811095" y="119207"/>
                    </a:cubicBezTo>
                    <a:cubicBezTo>
                      <a:pt x="1547137" y="193002"/>
                      <a:pt x="1294531" y="294611"/>
                      <a:pt x="1059523" y="436524"/>
                    </a:cubicBezTo>
                    <a:cubicBezTo>
                      <a:pt x="822245" y="579573"/>
                      <a:pt x="615052" y="756680"/>
                      <a:pt x="448730" y="979200"/>
                    </a:cubicBezTo>
                    <a:cubicBezTo>
                      <a:pt x="315332" y="1158578"/>
                      <a:pt x="228481" y="1359526"/>
                      <a:pt x="176825" y="1575802"/>
                    </a:cubicBezTo>
                    <a:cubicBezTo>
                      <a:pt x="133683" y="1756315"/>
                      <a:pt x="114383" y="1939099"/>
                      <a:pt x="109274" y="2124154"/>
                    </a:cubicBezTo>
                    <a:cubicBezTo>
                      <a:pt x="108706" y="2145724"/>
                      <a:pt x="109274" y="2167295"/>
                      <a:pt x="107003" y="2188866"/>
                    </a:cubicBezTo>
                    <a:cubicBezTo>
                      <a:pt x="89974" y="2144589"/>
                      <a:pt x="78053" y="2099177"/>
                      <a:pt x="66700" y="2053765"/>
                    </a:cubicBezTo>
                    <a:cubicBezTo>
                      <a:pt x="18450" y="1863601"/>
                      <a:pt x="-7662" y="1670600"/>
                      <a:pt x="1988" y="1474192"/>
                    </a:cubicBezTo>
                    <a:cubicBezTo>
                      <a:pt x="16179" y="1193204"/>
                      <a:pt x="105868" y="940599"/>
                      <a:pt x="287517" y="723189"/>
                    </a:cubicBezTo>
                    <a:cubicBezTo>
                      <a:pt x="402750" y="585817"/>
                      <a:pt x="541257" y="476828"/>
                      <a:pt x="695659" y="387139"/>
                    </a:cubicBezTo>
                    <a:cubicBezTo>
                      <a:pt x="888093" y="275311"/>
                      <a:pt x="1094150" y="198111"/>
                      <a:pt x="1307587" y="140210"/>
                    </a:cubicBezTo>
                    <a:cubicBezTo>
                      <a:pt x="1463124" y="98204"/>
                      <a:pt x="1621499" y="66983"/>
                      <a:pt x="1781009" y="44845"/>
                    </a:cubicBezTo>
                    <a:cubicBezTo>
                      <a:pt x="1943925" y="22138"/>
                      <a:pt x="2106841" y="7379"/>
                      <a:pt x="2271460" y="2838"/>
                    </a:cubicBezTo>
                    <a:cubicBezTo>
                      <a:pt x="2276002" y="2838"/>
                      <a:pt x="2281111" y="3974"/>
                      <a:pt x="2285084" y="0"/>
                    </a:cubicBezTo>
                    <a:cubicBezTo>
                      <a:pt x="2335605" y="568"/>
                      <a:pt x="2386126" y="568"/>
                      <a:pt x="2436079" y="568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85">
                <a:extLst>
                  <a:ext uri="{FF2B5EF4-FFF2-40B4-BE49-F238E27FC236}">
                    <a16:creationId xmlns:a16="http://schemas.microsoft.com/office/drawing/2014/main" id="{190CB364-68BC-43D7-BA00-95D297F12063}"/>
                  </a:ext>
                </a:extLst>
              </p:cNvPr>
              <p:cNvSpPr/>
              <p:nvPr/>
            </p:nvSpPr>
            <p:spPr>
              <a:xfrm>
                <a:off x="5750459" y="1472498"/>
                <a:ext cx="1612132" cy="1458865"/>
              </a:xfrm>
              <a:custGeom>
                <a:avLst/>
                <a:gdLst>
                  <a:gd name="connsiteX0" fmla="*/ 0 w 1612131"/>
                  <a:gd name="connsiteY0" fmla="*/ 1093 h 1458865"/>
                  <a:gd name="connsiteX1" fmla="*/ 233873 w 1612131"/>
                  <a:gd name="connsiteY1" fmla="*/ 7904 h 1458865"/>
                  <a:gd name="connsiteX2" fmla="*/ 630094 w 1612131"/>
                  <a:gd name="connsiteY2" fmla="*/ 66940 h 1458865"/>
                  <a:gd name="connsiteX3" fmla="*/ 1207963 w 1612131"/>
                  <a:gd name="connsiteY3" fmla="*/ 297407 h 1458865"/>
                  <a:gd name="connsiteX4" fmla="*/ 1533796 w 1612131"/>
                  <a:gd name="connsiteY4" fmla="*/ 662975 h 1458865"/>
                  <a:gd name="connsiteX5" fmla="*/ 1610429 w 1612131"/>
                  <a:gd name="connsiteY5" fmla="*/ 966669 h 1458865"/>
                  <a:gd name="connsiteX6" fmla="*/ 1546284 w 1612131"/>
                  <a:gd name="connsiteY6" fmla="*/ 1458823 h 1458865"/>
                  <a:gd name="connsiteX7" fmla="*/ 1543446 w 1612131"/>
                  <a:gd name="connsiteY7" fmla="*/ 1463932 h 1458865"/>
                  <a:gd name="connsiteX8" fmla="*/ 1540608 w 1612131"/>
                  <a:gd name="connsiteY8" fmla="*/ 1451443 h 1458865"/>
                  <a:gd name="connsiteX9" fmla="*/ 1471354 w 1612131"/>
                  <a:gd name="connsiteY9" fmla="*/ 972913 h 1458865"/>
                  <a:gd name="connsiteX10" fmla="*/ 1176175 w 1612131"/>
                  <a:gd name="connsiteY10" fmla="*/ 501194 h 1458865"/>
                  <a:gd name="connsiteX11" fmla="*/ 634635 w 1612131"/>
                  <a:gd name="connsiteY11" fmla="*/ 158332 h 1458865"/>
                  <a:gd name="connsiteX12" fmla="*/ 82877 w 1612131"/>
                  <a:gd name="connsiteY12" fmla="*/ 11310 h 1458865"/>
                  <a:gd name="connsiteX13" fmla="*/ 0 w 1612131"/>
                  <a:gd name="connsiteY13" fmla="*/ 1093 h 14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131" h="1458865">
                    <a:moveTo>
                      <a:pt x="0" y="1093"/>
                    </a:moveTo>
                    <a:cubicBezTo>
                      <a:pt x="77768" y="-1746"/>
                      <a:pt x="156104" y="1093"/>
                      <a:pt x="233873" y="7904"/>
                    </a:cubicBezTo>
                    <a:cubicBezTo>
                      <a:pt x="367271" y="18690"/>
                      <a:pt x="499534" y="37422"/>
                      <a:pt x="630094" y="66940"/>
                    </a:cubicBezTo>
                    <a:cubicBezTo>
                      <a:pt x="835016" y="112920"/>
                      <a:pt x="1031424" y="180471"/>
                      <a:pt x="1207963" y="297407"/>
                    </a:cubicBezTo>
                    <a:cubicBezTo>
                      <a:pt x="1348741" y="390502"/>
                      <a:pt x="1461704" y="508573"/>
                      <a:pt x="1533796" y="662975"/>
                    </a:cubicBezTo>
                    <a:cubicBezTo>
                      <a:pt x="1578640" y="759476"/>
                      <a:pt x="1602482" y="861085"/>
                      <a:pt x="1610429" y="966669"/>
                    </a:cubicBezTo>
                    <a:cubicBezTo>
                      <a:pt x="1622349" y="1135261"/>
                      <a:pt x="1593399" y="1298177"/>
                      <a:pt x="1546284" y="1458823"/>
                    </a:cubicBezTo>
                    <a:cubicBezTo>
                      <a:pt x="1545716" y="1460526"/>
                      <a:pt x="1544581" y="1461661"/>
                      <a:pt x="1543446" y="1463932"/>
                    </a:cubicBezTo>
                    <a:cubicBezTo>
                      <a:pt x="1538904" y="1460526"/>
                      <a:pt x="1540608" y="1455417"/>
                      <a:pt x="1540608" y="1451443"/>
                    </a:cubicBezTo>
                    <a:cubicBezTo>
                      <a:pt x="1537769" y="1289095"/>
                      <a:pt x="1519604" y="1129017"/>
                      <a:pt x="1471354" y="972913"/>
                    </a:cubicBezTo>
                    <a:cubicBezTo>
                      <a:pt x="1415156" y="789561"/>
                      <a:pt x="1313547" y="634025"/>
                      <a:pt x="1176175" y="501194"/>
                    </a:cubicBezTo>
                    <a:cubicBezTo>
                      <a:pt x="1018935" y="349631"/>
                      <a:pt x="836151" y="240074"/>
                      <a:pt x="634635" y="158332"/>
                    </a:cubicBezTo>
                    <a:cubicBezTo>
                      <a:pt x="456960" y="86240"/>
                      <a:pt x="272473" y="39125"/>
                      <a:pt x="82877" y="11310"/>
                    </a:cubicBezTo>
                    <a:cubicBezTo>
                      <a:pt x="55630" y="6769"/>
                      <a:pt x="27815" y="3931"/>
                      <a:pt x="0" y="1093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E639B781-DA12-4A25-8124-7BB974ACFA86}"/>
              </a:ext>
            </a:extLst>
          </p:cNvPr>
          <p:cNvGrpSpPr/>
          <p:nvPr/>
        </p:nvGrpSpPr>
        <p:grpSpPr>
          <a:xfrm>
            <a:off x="10089455" y="3060465"/>
            <a:ext cx="1341372" cy="3458026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0" name="Freeform: Shape 6">
              <a:extLst>
                <a:ext uri="{FF2B5EF4-FFF2-40B4-BE49-F238E27FC236}">
                  <a16:creationId xmlns:a16="http://schemas.microsoft.com/office/drawing/2014/main" id="{860E1CC5-A4AA-4862-969F-A892DEB1950D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7">
              <a:extLst>
                <a:ext uri="{FF2B5EF4-FFF2-40B4-BE49-F238E27FC236}">
                  <a16:creationId xmlns:a16="http://schemas.microsoft.com/office/drawing/2014/main" id="{8E3BE1B3-0204-419F-920F-5851ECED1A58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757F749F-484E-497D-9593-D0FD341112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3755"/>
            <a:ext cx="2849592" cy="902417"/>
          </a:xfrm>
          <a:prstGeom prst="rect">
            <a:avLst/>
          </a:prstGeom>
          <a:noFill/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0AA0ECE-6158-40A9-9544-16E79C0F3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94" y="2849093"/>
            <a:ext cx="7134225" cy="28384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4E0B13-90B2-432A-9FBF-ECA44B813476}"/>
              </a:ext>
            </a:extLst>
          </p:cNvPr>
          <p:cNvSpPr txBox="1"/>
          <p:nvPr/>
        </p:nvSpPr>
        <p:spPr>
          <a:xfrm>
            <a:off x="1321998" y="5761014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Gross electricity consumption</a:t>
            </a:r>
            <a:endParaRPr lang="el-GR" sz="1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Final energy consumption for heating and cooling</a:t>
            </a:r>
          </a:p>
          <a:p>
            <a:r>
              <a:rPr lang="en-US" sz="1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Final energy consumption in transport</a:t>
            </a:r>
            <a:endParaRPr lang="el-GR" sz="1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Gross final energy consumption</a:t>
            </a:r>
            <a:endParaRPr lang="el-GR" sz="1200" dirty="0">
              <a:cs typeface="Adobe Devanagari" panose="02040503050201020203" pitchFamily="18" charset="0"/>
            </a:endParaRP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163E2B4C-79A3-40E3-B1F5-1A2FE0810A74}"/>
              </a:ext>
            </a:extLst>
          </p:cNvPr>
          <p:cNvCxnSpPr/>
          <p:nvPr/>
        </p:nvCxnSpPr>
        <p:spPr>
          <a:xfrm>
            <a:off x="3345611" y="5874589"/>
            <a:ext cx="517584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1180D41E-EB76-4C59-B4F0-F9CAA6FAE1F3}"/>
              </a:ext>
            </a:extLst>
          </p:cNvPr>
          <p:cNvCxnSpPr/>
          <p:nvPr/>
        </p:nvCxnSpPr>
        <p:spPr>
          <a:xfrm>
            <a:off x="4369279" y="6078746"/>
            <a:ext cx="5175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D6383C74-D67C-4273-A255-BADEACBC25BD}"/>
              </a:ext>
            </a:extLst>
          </p:cNvPr>
          <p:cNvCxnSpPr/>
          <p:nvPr/>
        </p:nvCxnSpPr>
        <p:spPr>
          <a:xfrm>
            <a:off x="3771181" y="6253947"/>
            <a:ext cx="51758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Ευθεία γραμμή σύνδεσης 37">
            <a:extLst>
              <a:ext uri="{FF2B5EF4-FFF2-40B4-BE49-F238E27FC236}">
                <a16:creationId xmlns:a16="http://schemas.microsoft.com/office/drawing/2014/main" id="{EBCFE072-2CFC-40F9-BCFF-BE996019E010}"/>
              </a:ext>
            </a:extLst>
          </p:cNvPr>
          <p:cNvCxnSpPr/>
          <p:nvPr/>
        </p:nvCxnSpPr>
        <p:spPr>
          <a:xfrm>
            <a:off x="3372928" y="6440852"/>
            <a:ext cx="517584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92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6504" y="35592"/>
            <a:ext cx="9244255" cy="724247"/>
          </a:xfrm>
          <a:prstGeom prst="rect">
            <a:avLst/>
          </a:prstGeom>
        </p:spPr>
        <p:txBody>
          <a:bodyPr/>
          <a:lstStyle/>
          <a:p>
            <a:r>
              <a:rPr lang="en-US" sz="2600" dirty="0">
                <a:solidFill>
                  <a:schemeClr val="accent2"/>
                </a:solidFill>
              </a:rPr>
              <a:t>National Energy Policy Objectives of Greece 2030</a:t>
            </a:r>
            <a:endParaRPr lang="el-GR" sz="26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1814855" y="759839"/>
            <a:ext cx="9495318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Current Energy Situation in Greece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1578309" y="829088"/>
            <a:ext cx="6651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Specific targets have been set for EU Member States under the Common European Energy Policy.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Important for Greece is the issue of climate change, which has arisen from the long-term use of lignite.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Greece's energy policy, which is in line with that of the EU, is reflected in the updated National Plan for Energy and Climate (ESEK-2019),</a:t>
            </a:r>
            <a:endParaRPr lang="el-GR" altLang="ko-KR" sz="15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E639B781-DA12-4A25-8124-7BB974ACFA86}"/>
              </a:ext>
            </a:extLst>
          </p:cNvPr>
          <p:cNvGrpSpPr/>
          <p:nvPr/>
        </p:nvGrpSpPr>
        <p:grpSpPr>
          <a:xfrm>
            <a:off x="10089455" y="3060465"/>
            <a:ext cx="1341372" cy="3458026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0" name="Freeform: Shape 6">
              <a:extLst>
                <a:ext uri="{FF2B5EF4-FFF2-40B4-BE49-F238E27FC236}">
                  <a16:creationId xmlns:a16="http://schemas.microsoft.com/office/drawing/2014/main" id="{860E1CC5-A4AA-4862-969F-A892DEB1950D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7">
              <a:extLst>
                <a:ext uri="{FF2B5EF4-FFF2-40B4-BE49-F238E27FC236}">
                  <a16:creationId xmlns:a16="http://schemas.microsoft.com/office/drawing/2014/main" id="{8E3BE1B3-0204-419F-920F-5851ECED1A58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726B7075-652F-4091-8F9A-DE9AEEF3DF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7" y="2556131"/>
            <a:ext cx="6538823" cy="427929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val 1">
            <a:extLst>
              <a:ext uri="{FF2B5EF4-FFF2-40B4-BE49-F238E27FC236}">
                <a16:creationId xmlns:a16="http://schemas.microsoft.com/office/drawing/2014/main" id="{F6554633-0740-482F-A638-FB19FDE19C9C}"/>
              </a:ext>
            </a:extLst>
          </p:cNvPr>
          <p:cNvSpPr>
            <a:spLocks noChangeAspect="1"/>
          </p:cNvSpPr>
          <p:nvPr/>
        </p:nvSpPr>
        <p:spPr>
          <a:xfrm>
            <a:off x="10479123" y="1246504"/>
            <a:ext cx="1080518" cy="1309627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F6B1AF7-75ED-4071-ACF7-DBA0CA9CE3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3756"/>
            <a:ext cx="2849592" cy="103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34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2712" y="-705"/>
            <a:ext cx="9244255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600" dirty="0">
                <a:solidFill>
                  <a:schemeClr val="accent2"/>
                </a:solidFill>
              </a:rPr>
              <a:t>National Energy Policy Objectives of Greece 2030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1822712" y="728561"/>
            <a:ext cx="6238446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The main objectives of the national energy planning are: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1452263" y="1106354"/>
            <a:ext cx="82333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Creating an integrated model of sustainable development in all sectors of the economy,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Adobe Devanagari" panose="02040503050201020203" pitchFamily="18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Combining energy sector development with environmental protection with decisive measures to combat climate change,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Adobe Devanagari" panose="02040503050201020203" pitchFamily="18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Selection of energy policies with the optimal cost-benefit ratio for the energy transition,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Adobe Devanagari" panose="02040503050201020203" pitchFamily="18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Waste management and utilization with modern technologies of circular economy,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Adobe Devanagari" panose="02040503050201020203" pitchFamily="18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Transformation of Greece into an energy hub with a strong contribution to EU energy security and security of supply,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Adobe Devanagari" panose="02040503050201020203" pitchFamily="18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Strategic diversification of energy imports, along with the modernization and development of energy infrastructure and the lifting of the energy isolation of the islands,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Adobe Devanagari" panose="02040503050201020203" pitchFamily="18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Creating an attractive investment environment to support the energy transition, with an emphasis on innovation and new technologies,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Adobe Devanagari" panose="02040503050201020203" pitchFamily="18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Maximizing the use of Community resources and mechanisms,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Adobe Devanagari" panose="02040503050201020203" pitchFamily="18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Turning to extroversion and innovation to achieve growth and create new jobs.</a:t>
            </a:r>
            <a:endParaRPr lang="el-GR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dobe Devanagari" panose="02040503050201020203" pitchFamily="18" charset="0"/>
            </a:endParaRP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E639B781-DA12-4A25-8124-7BB974ACFA86}"/>
              </a:ext>
            </a:extLst>
          </p:cNvPr>
          <p:cNvGrpSpPr/>
          <p:nvPr/>
        </p:nvGrpSpPr>
        <p:grpSpPr>
          <a:xfrm>
            <a:off x="10089455" y="3060465"/>
            <a:ext cx="1341372" cy="3458026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0" name="Freeform: Shape 6">
              <a:extLst>
                <a:ext uri="{FF2B5EF4-FFF2-40B4-BE49-F238E27FC236}">
                  <a16:creationId xmlns:a16="http://schemas.microsoft.com/office/drawing/2014/main" id="{860E1CC5-A4AA-4862-969F-A892DEB1950D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7">
              <a:extLst>
                <a:ext uri="{FF2B5EF4-FFF2-40B4-BE49-F238E27FC236}">
                  <a16:creationId xmlns:a16="http://schemas.microsoft.com/office/drawing/2014/main" id="{8E3BE1B3-0204-419F-920F-5851ECED1A58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6D35210E-1965-4D35-84F1-C2393271063C}"/>
              </a:ext>
            </a:extLst>
          </p:cNvPr>
          <p:cNvGrpSpPr/>
          <p:nvPr/>
        </p:nvGrpSpPr>
        <p:grpSpPr>
          <a:xfrm>
            <a:off x="9887315" y="1350455"/>
            <a:ext cx="1801096" cy="673910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DBD7D8D-4868-4753-BD02-14E41562E002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CCAAD249-9336-43CF-98B4-77C0537D2C08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61808B9-6039-45C7-8B62-AC780D8317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3755"/>
            <a:ext cx="2849592" cy="994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1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5526" y="32810"/>
            <a:ext cx="6990348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600" dirty="0">
                <a:solidFill>
                  <a:schemeClr val="accent2"/>
                </a:solidFill>
              </a:rPr>
              <a:t>Greece's Long-Term Energy Strategy for 2050</a:t>
            </a:r>
            <a:endParaRPr lang="el-GR" sz="26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1931508" y="912131"/>
            <a:ext cx="9495318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Climate and Energy Sector</a:t>
            </a:r>
            <a:r>
              <a:rPr lang="el-GR" altLang="ko-KR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Strategy: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1518188" y="1482778"/>
            <a:ext cx="82333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It was created in addition to the ESEK, which is the basis of strategic planning, through which specific policy measures are exercised in the energy and climate sectors.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The decade 2030-2040 will play a crucial role in the selection and implementation of technological solutions as well as the observance of successful policies that will enhance the achievement of the EU targets by 2050.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It presents some scenarios regarding the evolution of the energy system and the consumption patterns in the final sectors with the long-term goal of the transition to a climate-neutral economy by 2050.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These scenarios will be the framework through which the selection and design of policies that will lead to the transformation of the model of energy production and consumption.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6D35210E-1965-4D35-84F1-C2393271063C}"/>
              </a:ext>
            </a:extLst>
          </p:cNvPr>
          <p:cNvGrpSpPr/>
          <p:nvPr/>
        </p:nvGrpSpPr>
        <p:grpSpPr>
          <a:xfrm>
            <a:off x="9996111" y="1206225"/>
            <a:ext cx="1801096" cy="673910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DBD7D8D-4868-4753-BD02-14E41562E002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CCAAD249-9336-43CF-98B4-77C0537D2C08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Group 188">
            <a:extLst>
              <a:ext uri="{FF2B5EF4-FFF2-40B4-BE49-F238E27FC236}">
                <a16:creationId xmlns:a16="http://schemas.microsoft.com/office/drawing/2014/main" id="{0FD38C20-A4CD-4609-90F2-10470CD437D3}"/>
              </a:ext>
            </a:extLst>
          </p:cNvPr>
          <p:cNvGrpSpPr/>
          <p:nvPr/>
        </p:nvGrpSpPr>
        <p:grpSpPr>
          <a:xfrm>
            <a:off x="6926978" y="3938158"/>
            <a:ext cx="5003765" cy="2472826"/>
            <a:chOff x="2" y="565649"/>
            <a:chExt cx="11192606" cy="5531308"/>
          </a:xfrm>
        </p:grpSpPr>
        <p:grpSp>
          <p:nvGrpSpPr>
            <p:cNvPr id="14" name="Group 189">
              <a:extLst>
                <a:ext uri="{FF2B5EF4-FFF2-40B4-BE49-F238E27FC236}">
                  <a16:creationId xmlns:a16="http://schemas.microsoft.com/office/drawing/2014/main" id="{2DC36C3C-94D6-498E-B551-563E778C06D5}"/>
                </a:ext>
              </a:extLst>
            </p:cNvPr>
            <p:cNvGrpSpPr/>
            <p:nvPr/>
          </p:nvGrpSpPr>
          <p:grpSpPr>
            <a:xfrm>
              <a:off x="5679937" y="565649"/>
              <a:ext cx="5512671" cy="5055422"/>
              <a:chOff x="5679937" y="565649"/>
              <a:chExt cx="5512671" cy="5055422"/>
            </a:xfrm>
          </p:grpSpPr>
          <p:sp>
            <p:nvSpPr>
              <p:cNvPr id="21" name="Rounded Rectangle 3">
                <a:extLst>
                  <a:ext uri="{FF2B5EF4-FFF2-40B4-BE49-F238E27FC236}">
                    <a16:creationId xmlns:a16="http://schemas.microsoft.com/office/drawing/2014/main" id="{812EF086-EBEC-4AC8-BDCE-BAC7A3E8A808}"/>
                  </a:ext>
                </a:extLst>
              </p:cNvPr>
              <p:cNvSpPr/>
              <p:nvPr/>
            </p:nvSpPr>
            <p:spPr>
              <a:xfrm>
                <a:off x="5679937" y="4797879"/>
                <a:ext cx="823192" cy="82319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195">
                <a:extLst>
                  <a:ext uri="{FF2B5EF4-FFF2-40B4-BE49-F238E27FC236}">
                    <a16:creationId xmlns:a16="http://schemas.microsoft.com/office/drawing/2014/main" id="{D53EEE55-4308-41E9-91D6-07C3E4FC0138}"/>
                  </a:ext>
                </a:extLst>
              </p:cNvPr>
              <p:cNvSpPr/>
              <p:nvPr/>
            </p:nvSpPr>
            <p:spPr>
              <a:xfrm>
                <a:off x="5864987" y="4982930"/>
                <a:ext cx="453091" cy="4530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Bent Arrow 18">
                <a:extLst>
                  <a:ext uri="{FF2B5EF4-FFF2-40B4-BE49-F238E27FC236}">
                    <a16:creationId xmlns:a16="http://schemas.microsoft.com/office/drawing/2014/main" id="{7901D651-F62B-4A83-BD42-955849314C74}"/>
                  </a:ext>
                </a:extLst>
              </p:cNvPr>
              <p:cNvSpPr/>
              <p:nvPr/>
            </p:nvSpPr>
            <p:spPr>
              <a:xfrm rot="5400000" flipH="1">
                <a:off x="7480090" y="3397438"/>
                <a:ext cx="888058" cy="3046632"/>
              </a:xfrm>
              <a:prstGeom prst="bentArrow">
                <a:avLst>
                  <a:gd name="adj1" fmla="val 33832"/>
                  <a:gd name="adj2" fmla="val 20334"/>
                  <a:gd name="adj3" fmla="val 731"/>
                  <a:gd name="adj4" fmla="val 6758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그룹 20">
                <a:extLst>
                  <a:ext uri="{FF2B5EF4-FFF2-40B4-BE49-F238E27FC236}">
                    <a16:creationId xmlns:a16="http://schemas.microsoft.com/office/drawing/2014/main" id="{E58B066D-0687-4308-A321-750682D4DB6F}"/>
                  </a:ext>
                </a:extLst>
              </p:cNvPr>
              <p:cNvGrpSpPr/>
              <p:nvPr/>
            </p:nvGrpSpPr>
            <p:grpSpPr>
              <a:xfrm>
                <a:off x="7387342" y="565649"/>
                <a:ext cx="3805266" cy="3914406"/>
                <a:chOff x="7974877" y="892748"/>
                <a:chExt cx="3200146" cy="3291932"/>
              </a:xfrm>
            </p:grpSpPr>
            <p:grpSp>
              <p:nvGrpSpPr>
                <p:cNvPr id="26" name="Group 198">
                  <a:extLst>
                    <a:ext uri="{FF2B5EF4-FFF2-40B4-BE49-F238E27FC236}">
                      <a16:creationId xmlns:a16="http://schemas.microsoft.com/office/drawing/2014/main" id="{4AE7B675-2232-4979-BBB9-69FD0A4A52D3}"/>
                    </a:ext>
                  </a:extLst>
                </p:cNvPr>
                <p:cNvGrpSpPr/>
                <p:nvPr/>
              </p:nvGrpSpPr>
              <p:grpSpPr>
                <a:xfrm>
                  <a:off x="7974877" y="892748"/>
                  <a:ext cx="3200146" cy="3291932"/>
                  <a:chOff x="5010421" y="587565"/>
                  <a:chExt cx="2758049" cy="2837155"/>
                </a:xfrm>
              </p:grpSpPr>
              <p:grpSp>
                <p:nvGrpSpPr>
                  <p:cNvPr id="28" name="Group 200">
                    <a:extLst>
                      <a:ext uri="{FF2B5EF4-FFF2-40B4-BE49-F238E27FC236}">
                        <a16:creationId xmlns:a16="http://schemas.microsoft.com/office/drawing/2014/main" id="{9DBEFAE1-2CCE-4227-B325-5879A1B20F7E}"/>
                      </a:ext>
                    </a:extLst>
                  </p:cNvPr>
                  <p:cNvGrpSpPr/>
                  <p:nvPr/>
                </p:nvGrpSpPr>
                <p:grpSpPr>
                  <a:xfrm>
                    <a:off x="5580112" y="1131590"/>
                    <a:ext cx="1602534" cy="2293130"/>
                    <a:chOff x="7474389" y="3367517"/>
                    <a:chExt cx="2192670" cy="3137579"/>
                  </a:xfrm>
                </p:grpSpPr>
                <p:sp>
                  <p:nvSpPr>
                    <p:cNvPr id="35" name="Teardrop 30">
                      <a:extLst>
                        <a:ext uri="{FF2B5EF4-FFF2-40B4-BE49-F238E27FC236}">
                          <a16:creationId xmlns:a16="http://schemas.microsoft.com/office/drawing/2014/main" id="{2E7A4A90-86C3-48DC-B8D6-0FD79A4175D9}"/>
                        </a:ext>
                      </a:extLst>
                    </p:cNvPr>
                    <p:cNvSpPr/>
                    <p:nvPr/>
                  </p:nvSpPr>
                  <p:spPr>
                    <a:xfrm rot="8100000">
                      <a:off x="7474389" y="3367517"/>
                      <a:ext cx="2192670" cy="2192671"/>
                    </a:xfrm>
                    <a:custGeom>
                      <a:avLst/>
                      <a:gdLst>
                        <a:gd name="connsiteX0" fmla="*/ 293361 w 2192670"/>
                        <a:gd name="connsiteY0" fmla="*/ 1899310 h 2192671"/>
                        <a:gd name="connsiteX1" fmla="*/ 0 w 2192670"/>
                        <a:gd name="connsiteY1" fmla="*/ 1191074 h 2192671"/>
                        <a:gd name="connsiteX2" fmla="*/ 1001597 w 2192670"/>
                        <a:gd name="connsiteY2" fmla="*/ 189477 h 2192671"/>
                        <a:gd name="connsiteX3" fmla="*/ 1341342 w 2192670"/>
                        <a:gd name="connsiteY3" fmla="*/ 189477 h 2192671"/>
                        <a:gd name="connsiteX4" fmla="*/ 1530818 w 2192670"/>
                        <a:gd name="connsiteY4" fmla="*/ 0 h 2192671"/>
                        <a:gd name="connsiteX5" fmla="*/ 1806586 w 2192670"/>
                        <a:gd name="connsiteY5" fmla="*/ 0 h 2192671"/>
                        <a:gd name="connsiteX6" fmla="*/ 1996062 w 2192670"/>
                        <a:gd name="connsiteY6" fmla="*/ 189477 h 2192671"/>
                        <a:gd name="connsiteX7" fmla="*/ 2003194 w 2192670"/>
                        <a:gd name="connsiteY7" fmla="*/ 189477 h 2192671"/>
                        <a:gd name="connsiteX8" fmla="*/ 2003194 w 2192670"/>
                        <a:gd name="connsiteY8" fmla="*/ 196609 h 2192671"/>
                        <a:gd name="connsiteX9" fmla="*/ 2192670 w 2192670"/>
                        <a:gd name="connsiteY9" fmla="*/ 386085 h 2192671"/>
                        <a:gd name="connsiteX10" fmla="*/ 2192670 w 2192670"/>
                        <a:gd name="connsiteY10" fmla="*/ 661852 h 2192671"/>
                        <a:gd name="connsiteX11" fmla="*/ 2003193 w 2192670"/>
                        <a:gd name="connsiteY11" fmla="*/ 851329 h 2192671"/>
                        <a:gd name="connsiteX12" fmla="*/ 2003194 w 2192670"/>
                        <a:gd name="connsiteY12" fmla="*/ 1191074 h 2192671"/>
                        <a:gd name="connsiteX13" fmla="*/ 1001597 w 2192670"/>
                        <a:gd name="connsiteY13" fmla="*/ 2192671 h 2192671"/>
                        <a:gd name="connsiteX14" fmla="*/ 293361 w 2192670"/>
                        <a:gd name="connsiteY14" fmla="*/ 1899310 h 2192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192670" h="2192671">
                          <a:moveTo>
                            <a:pt x="293361" y="1899310"/>
                          </a:moveTo>
                          <a:cubicBezTo>
                            <a:pt x="112107" y="1718057"/>
                            <a:pt x="0" y="1467657"/>
                            <a:pt x="0" y="1191074"/>
                          </a:cubicBezTo>
                          <a:cubicBezTo>
                            <a:pt x="0" y="637907"/>
                            <a:pt x="448430" y="189477"/>
                            <a:pt x="1001597" y="189477"/>
                          </a:cubicBezTo>
                          <a:lnTo>
                            <a:pt x="1341342" y="189477"/>
                          </a:lnTo>
                          <a:lnTo>
                            <a:pt x="1530818" y="0"/>
                          </a:lnTo>
                          <a:cubicBezTo>
                            <a:pt x="1606970" y="-76151"/>
                            <a:pt x="1730435" y="-76151"/>
                            <a:pt x="1806586" y="0"/>
                          </a:cubicBezTo>
                          <a:lnTo>
                            <a:pt x="1996062" y="189477"/>
                          </a:lnTo>
                          <a:lnTo>
                            <a:pt x="2003194" y="189477"/>
                          </a:lnTo>
                          <a:lnTo>
                            <a:pt x="2003194" y="196609"/>
                          </a:lnTo>
                          <a:lnTo>
                            <a:pt x="2192670" y="386085"/>
                          </a:lnTo>
                          <a:cubicBezTo>
                            <a:pt x="2268822" y="462236"/>
                            <a:pt x="2268822" y="585701"/>
                            <a:pt x="2192670" y="661852"/>
                          </a:cubicBezTo>
                          <a:lnTo>
                            <a:pt x="2003193" y="851329"/>
                          </a:lnTo>
                          <a:cubicBezTo>
                            <a:pt x="2003193" y="964577"/>
                            <a:pt x="2003194" y="1077826"/>
                            <a:pt x="2003194" y="1191074"/>
                          </a:cubicBezTo>
                          <a:cubicBezTo>
                            <a:pt x="2003194" y="1744241"/>
                            <a:pt x="1554764" y="2192671"/>
                            <a:pt x="1001597" y="2192671"/>
                          </a:cubicBezTo>
                          <a:cubicBezTo>
                            <a:pt x="725014" y="2192671"/>
                            <a:pt x="474614" y="2080563"/>
                            <a:pt x="293361" y="1899310"/>
                          </a:cubicBezTo>
                          <a:close/>
                        </a:path>
                      </a:pathLst>
                    </a:custGeom>
                    <a:noFill/>
                    <a:ln w="698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36" name="Rounded Rectangle 15">
                      <a:extLst>
                        <a:ext uri="{FF2B5EF4-FFF2-40B4-BE49-F238E27FC236}">
                          <a16:creationId xmlns:a16="http://schemas.microsoft.com/office/drawing/2014/main" id="{252CAAF5-279E-4313-92C9-14BEEDF604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8724" y="5844099"/>
                      <a:ext cx="864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 dirty="0"/>
                    </a:p>
                  </p:txBody>
                </p:sp>
                <p:sp>
                  <p:nvSpPr>
                    <p:cNvPr id="37" name="Rounded Rectangle 16">
                      <a:extLst>
                        <a:ext uri="{FF2B5EF4-FFF2-40B4-BE49-F238E27FC236}">
                          <a16:creationId xmlns:a16="http://schemas.microsoft.com/office/drawing/2014/main" id="{F62B9617-E2CA-4623-8994-28D0117B1A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4722" y="6084596"/>
                      <a:ext cx="792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38" name="Rounded Rectangle 17">
                      <a:extLst>
                        <a:ext uri="{FF2B5EF4-FFF2-40B4-BE49-F238E27FC236}">
                          <a16:creationId xmlns:a16="http://schemas.microsoft.com/office/drawing/2014/main" id="{BB2DF693-8B81-40E7-BAA5-449BB00D5C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6721" y="6325096"/>
                      <a:ext cx="648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grpSp>
                <p:nvGrpSpPr>
                  <p:cNvPr id="29" name="Group 201">
                    <a:extLst>
                      <a:ext uri="{FF2B5EF4-FFF2-40B4-BE49-F238E27FC236}">
                        <a16:creationId xmlns:a16="http://schemas.microsoft.com/office/drawing/2014/main" id="{B9E60087-EAB9-4488-A052-CC291BE350FB}"/>
                      </a:ext>
                    </a:extLst>
                  </p:cNvPr>
                  <p:cNvGrpSpPr/>
                  <p:nvPr/>
                </p:nvGrpSpPr>
                <p:grpSpPr>
                  <a:xfrm>
                    <a:off x="5010421" y="587565"/>
                    <a:ext cx="2758049" cy="1315967"/>
                    <a:chOff x="5010421" y="587565"/>
                    <a:chExt cx="2758049" cy="1315967"/>
                  </a:xfrm>
                </p:grpSpPr>
                <p:sp>
                  <p:nvSpPr>
                    <p:cNvPr id="30" name="Rounded Rectangle 9">
                      <a:extLst>
                        <a:ext uri="{FF2B5EF4-FFF2-40B4-BE49-F238E27FC236}">
                          <a16:creationId xmlns:a16="http://schemas.microsoft.com/office/drawing/2014/main" id="{7DAF49D1-8935-44B8-A0D9-4D7ADC1EA064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7248823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" name="Rounded Rectangle 10">
                      <a:extLst>
                        <a:ext uri="{FF2B5EF4-FFF2-40B4-BE49-F238E27FC236}">
                          <a16:creationId xmlns:a16="http://schemas.microsoft.com/office/drawing/2014/main" id="{EB1813F2-0F6B-489F-9A04-E50318A2FEBC}"/>
                        </a:ext>
                      </a:extLst>
                    </p:cNvPr>
                    <p:cNvSpPr/>
                    <p:nvPr/>
                  </p:nvSpPr>
                  <p:spPr>
                    <a:xfrm rot="18900000" flipH="1">
                      <a:off x="5380477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" name="Rounded Rectangle 11">
                      <a:extLst>
                        <a:ext uri="{FF2B5EF4-FFF2-40B4-BE49-F238E27FC236}">
                          <a16:creationId xmlns:a16="http://schemas.microsoft.com/office/drawing/2014/main" id="{D8711CF3-9D8A-4D12-A357-F9BE85B1B6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7445" y="587565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" name="Rounded Rectangle 12">
                      <a:extLst>
                        <a:ext uri="{FF2B5EF4-FFF2-40B4-BE49-F238E27FC236}">
                          <a16:creationId xmlns:a16="http://schemas.microsoft.com/office/drawing/2014/main" id="{0346E867-E8FB-4826-A0CB-E45287FF072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516470" y="1651531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" name="Rounded Rectangle 13">
                      <a:extLst>
                        <a:ext uri="{FF2B5EF4-FFF2-40B4-BE49-F238E27FC236}">
                          <a16:creationId xmlns:a16="http://schemas.microsoft.com/office/drawing/2014/main" id="{E482E9B4-4800-44F5-AAF3-F5E7BC3170B2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5118421" y="1651532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011168AC-2A67-4921-8AFB-0EFCCA703E86}"/>
                    </a:ext>
                  </a:extLst>
                </p:cNvPr>
                <p:cNvSpPr/>
                <p:nvPr/>
              </p:nvSpPr>
              <p:spPr>
                <a:xfrm>
                  <a:off x="8794065" y="1883246"/>
                  <a:ext cx="1526602" cy="998793"/>
                </a:xfrm>
                <a:custGeom>
                  <a:avLst/>
                  <a:gdLst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774700 w 1016000"/>
                    <a:gd name="connsiteY5" fmla="*/ 533400 h 914400"/>
                    <a:gd name="connsiteX6" fmla="*/ 1016000 w 1016000"/>
                    <a:gd name="connsiteY6" fmla="*/ 533400 h 914400"/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841026 w 1016000"/>
                    <a:gd name="connsiteY5" fmla="*/ 674343 h 914400"/>
                    <a:gd name="connsiteX6" fmla="*/ 1016000 w 1016000"/>
                    <a:gd name="connsiteY6" fmla="*/ 533400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41026 w 982837"/>
                    <a:gd name="connsiteY5" fmla="*/ 674343 h 914400"/>
                    <a:gd name="connsiteX6" fmla="*/ 982837 w 982837"/>
                    <a:gd name="connsiteY6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841026 w 982837"/>
                    <a:gd name="connsiteY6" fmla="*/ 674343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64281 w 982837"/>
                    <a:gd name="connsiteY5" fmla="*/ 584624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81969 w 1231559"/>
                    <a:gd name="connsiteY6" fmla="*/ 632890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80863 w 1231559"/>
                    <a:gd name="connsiteY5" fmla="*/ 717276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48806 w 1380792"/>
                    <a:gd name="connsiteY6" fmla="*/ 259807 h 914400"/>
                    <a:gd name="connsiteX7" fmla="*/ 1380792 w 1380792"/>
                    <a:gd name="connsiteY7" fmla="*/ 409039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32225 w 1380792"/>
                    <a:gd name="connsiteY6" fmla="*/ 409040 h 914400"/>
                    <a:gd name="connsiteX7" fmla="*/ 1380792 w 1380792"/>
                    <a:gd name="connsiteY7" fmla="*/ 409039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585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3503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17329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13503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02024 h 914400"/>
                    <a:gd name="connsiteX0" fmla="*/ 0 w 1079873"/>
                    <a:gd name="connsiteY0" fmla="*/ 457200 h 914400"/>
                    <a:gd name="connsiteX1" fmla="*/ 215900 w 1079873"/>
                    <a:gd name="connsiteY1" fmla="*/ 457200 h 914400"/>
                    <a:gd name="connsiteX2" fmla="*/ 381000 w 1079873"/>
                    <a:gd name="connsiteY2" fmla="*/ 0 h 914400"/>
                    <a:gd name="connsiteX3" fmla="*/ 596900 w 1079873"/>
                    <a:gd name="connsiteY3" fmla="*/ 914400 h 914400"/>
                    <a:gd name="connsiteX4" fmla="*/ 736600 w 1079873"/>
                    <a:gd name="connsiteY4" fmla="*/ 101600 h 914400"/>
                    <a:gd name="connsiteX5" fmla="*/ 880863 w 1079873"/>
                    <a:gd name="connsiteY5" fmla="*/ 717276 h 914400"/>
                    <a:gd name="connsiteX6" fmla="*/ 932225 w 1079873"/>
                    <a:gd name="connsiteY6" fmla="*/ 409040 h 914400"/>
                    <a:gd name="connsiteX7" fmla="*/ 1079775 w 1079873"/>
                    <a:gd name="connsiteY7" fmla="*/ 409677 h 914400"/>
                    <a:gd name="connsiteX0" fmla="*/ 0 w 1125759"/>
                    <a:gd name="connsiteY0" fmla="*/ 457200 h 914400"/>
                    <a:gd name="connsiteX1" fmla="*/ 215900 w 1125759"/>
                    <a:gd name="connsiteY1" fmla="*/ 457200 h 914400"/>
                    <a:gd name="connsiteX2" fmla="*/ 381000 w 1125759"/>
                    <a:gd name="connsiteY2" fmla="*/ 0 h 914400"/>
                    <a:gd name="connsiteX3" fmla="*/ 596900 w 1125759"/>
                    <a:gd name="connsiteY3" fmla="*/ 914400 h 914400"/>
                    <a:gd name="connsiteX4" fmla="*/ 736600 w 1125759"/>
                    <a:gd name="connsiteY4" fmla="*/ 101600 h 914400"/>
                    <a:gd name="connsiteX5" fmla="*/ 880863 w 1125759"/>
                    <a:gd name="connsiteY5" fmla="*/ 717276 h 914400"/>
                    <a:gd name="connsiteX6" fmla="*/ 932225 w 1125759"/>
                    <a:gd name="connsiteY6" fmla="*/ 409040 h 914400"/>
                    <a:gd name="connsiteX7" fmla="*/ 1125693 w 1125759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96900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796681 w 1125693"/>
                    <a:gd name="connsiteY5" fmla="*/ 740235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339977"/>
                    <a:gd name="connsiteY0" fmla="*/ 453374 h 914400"/>
                    <a:gd name="connsiteX1" fmla="*/ 288604 w 1339977"/>
                    <a:gd name="connsiteY1" fmla="*/ 457200 h 914400"/>
                    <a:gd name="connsiteX2" fmla="*/ 453704 w 1339977"/>
                    <a:gd name="connsiteY2" fmla="*/ 0 h 914400"/>
                    <a:gd name="connsiteX3" fmla="*/ 619859 w 1339977"/>
                    <a:gd name="connsiteY3" fmla="*/ 914400 h 914400"/>
                    <a:gd name="connsiteX4" fmla="*/ 870528 w 1339977"/>
                    <a:gd name="connsiteY4" fmla="*/ 105426 h 914400"/>
                    <a:gd name="connsiteX5" fmla="*/ 869385 w 1339977"/>
                    <a:gd name="connsiteY5" fmla="*/ 740235 h 914400"/>
                    <a:gd name="connsiteX6" fmla="*/ 1004929 w 1339977"/>
                    <a:gd name="connsiteY6" fmla="*/ 409040 h 914400"/>
                    <a:gd name="connsiteX7" fmla="*/ 1339977 w 1339977"/>
                    <a:gd name="connsiteY7" fmla="*/ 405851 h 914400"/>
                    <a:gd name="connsiteX0" fmla="*/ 0 w 1343804"/>
                    <a:gd name="connsiteY0" fmla="*/ 461027 h 914400"/>
                    <a:gd name="connsiteX1" fmla="*/ 292431 w 1343804"/>
                    <a:gd name="connsiteY1" fmla="*/ 457200 h 914400"/>
                    <a:gd name="connsiteX2" fmla="*/ 457531 w 1343804"/>
                    <a:gd name="connsiteY2" fmla="*/ 0 h 914400"/>
                    <a:gd name="connsiteX3" fmla="*/ 623686 w 1343804"/>
                    <a:gd name="connsiteY3" fmla="*/ 914400 h 914400"/>
                    <a:gd name="connsiteX4" fmla="*/ 874355 w 1343804"/>
                    <a:gd name="connsiteY4" fmla="*/ 105426 h 914400"/>
                    <a:gd name="connsiteX5" fmla="*/ 873212 w 1343804"/>
                    <a:gd name="connsiteY5" fmla="*/ 740235 h 914400"/>
                    <a:gd name="connsiteX6" fmla="*/ 1008756 w 1343804"/>
                    <a:gd name="connsiteY6" fmla="*/ 409040 h 914400"/>
                    <a:gd name="connsiteX7" fmla="*/ 1343804 w 1343804"/>
                    <a:gd name="connsiteY7" fmla="*/ 405851 h 914400"/>
                    <a:gd name="connsiteX0" fmla="*/ 0 w 1347630"/>
                    <a:gd name="connsiteY0" fmla="*/ 453374 h 914400"/>
                    <a:gd name="connsiteX1" fmla="*/ 296257 w 1347630"/>
                    <a:gd name="connsiteY1" fmla="*/ 457200 h 914400"/>
                    <a:gd name="connsiteX2" fmla="*/ 461357 w 1347630"/>
                    <a:gd name="connsiteY2" fmla="*/ 0 h 914400"/>
                    <a:gd name="connsiteX3" fmla="*/ 627512 w 1347630"/>
                    <a:gd name="connsiteY3" fmla="*/ 914400 h 914400"/>
                    <a:gd name="connsiteX4" fmla="*/ 878181 w 1347630"/>
                    <a:gd name="connsiteY4" fmla="*/ 105426 h 914400"/>
                    <a:gd name="connsiteX5" fmla="*/ 877038 w 1347630"/>
                    <a:gd name="connsiteY5" fmla="*/ 740235 h 914400"/>
                    <a:gd name="connsiteX6" fmla="*/ 1012582 w 1347630"/>
                    <a:gd name="connsiteY6" fmla="*/ 409040 h 914400"/>
                    <a:gd name="connsiteX7" fmla="*/ 1347630 w 1347630"/>
                    <a:gd name="connsiteY7" fmla="*/ 405851 h 914400"/>
                    <a:gd name="connsiteX0" fmla="*/ 0 w 1347630"/>
                    <a:gd name="connsiteY0" fmla="*/ 347948 h 808974"/>
                    <a:gd name="connsiteX1" fmla="*/ 296257 w 1347630"/>
                    <a:gd name="connsiteY1" fmla="*/ 351774 h 808974"/>
                    <a:gd name="connsiteX2" fmla="*/ 399176 w 1347630"/>
                    <a:gd name="connsiteY2" fmla="*/ 93552 h 808974"/>
                    <a:gd name="connsiteX3" fmla="*/ 627512 w 1347630"/>
                    <a:gd name="connsiteY3" fmla="*/ 808974 h 808974"/>
                    <a:gd name="connsiteX4" fmla="*/ 878181 w 1347630"/>
                    <a:gd name="connsiteY4" fmla="*/ 0 h 808974"/>
                    <a:gd name="connsiteX5" fmla="*/ 877038 w 1347630"/>
                    <a:gd name="connsiteY5" fmla="*/ 634809 h 808974"/>
                    <a:gd name="connsiteX6" fmla="*/ 1012582 w 1347630"/>
                    <a:gd name="connsiteY6" fmla="*/ 303614 h 808974"/>
                    <a:gd name="connsiteX7" fmla="*/ 1347630 w 1347630"/>
                    <a:gd name="connsiteY7" fmla="*/ 300425 h 808974"/>
                    <a:gd name="connsiteX0" fmla="*/ 0 w 1347630"/>
                    <a:gd name="connsiteY0" fmla="*/ 347948 h 680468"/>
                    <a:gd name="connsiteX1" fmla="*/ 296257 w 1347630"/>
                    <a:gd name="connsiteY1" fmla="*/ 351774 h 680468"/>
                    <a:gd name="connsiteX2" fmla="*/ 399176 w 1347630"/>
                    <a:gd name="connsiteY2" fmla="*/ 93552 h 680468"/>
                    <a:gd name="connsiteX3" fmla="*/ 577767 w 1347630"/>
                    <a:gd name="connsiteY3" fmla="*/ 680468 h 680468"/>
                    <a:gd name="connsiteX4" fmla="*/ 878181 w 1347630"/>
                    <a:gd name="connsiteY4" fmla="*/ 0 h 680468"/>
                    <a:gd name="connsiteX5" fmla="*/ 877038 w 1347630"/>
                    <a:gd name="connsiteY5" fmla="*/ 634809 h 680468"/>
                    <a:gd name="connsiteX6" fmla="*/ 1012582 w 1347630"/>
                    <a:gd name="connsiteY6" fmla="*/ 303614 h 680468"/>
                    <a:gd name="connsiteX7" fmla="*/ 1347630 w 1347630"/>
                    <a:gd name="connsiteY7" fmla="*/ 300425 h 680468"/>
                    <a:gd name="connsiteX0" fmla="*/ 0 w 1347630"/>
                    <a:gd name="connsiteY0" fmla="*/ 447437 h 779957"/>
                    <a:gd name="connsiteX1" fmla="*/ 296257 w 1347630"/>
                    <a:gd name="connsiteY1" fmla="*/ 451263 h 779957"/>
                    <a:gd name="connsiteX2" fmla="*/ 399176 w 1347630"/>
                    <a:gd name="connsiteY2" fmla="*/ 193041 h 779957"/>
                    <a:gd name="connsiteX3" fmla="*/ 577767 w 1347630"/>
                    <a:gd name="connsiteY3" fmla="*/ 779957 h 779957"/>
                    <a:gd name="connsiteX4" fmla="*/ 774547 w 1347630"/>
                    <a:gd name="connsiteY4" fmla="*/ 0 h 779957"/>
                    <a:gd name="connsiteX5" fmla="*/ 877038 w 1347630"/>
                    <a:gd name="connsiteY5" fmla="*/ 734298 h 779957"/>
                    <a:gd name="connsiteX6" fmla="*/ 1012582 w 1347630"/>
                    <a:gd name="connsiteY6" fmla="*/ 403103 h 779957"/>
                    <a:gd name="connsiteX7" fmla="*/ 1347630 w 1347630"/>
                    <a:gd name="connsiteY7" fmla="*/ 399914 h 779957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347630 w 1347630"/>
                    <a:gd name="connsiteY7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37454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26529 w 1347630"/>
                    <a:gd name="connsiteY7" fmla="*/ 669886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74547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40458 w 1459555"/>
                    <a:gd name="connsiteY3" fmla="*/ 721922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875241"/>
                    <a:gd name="connsiteX1" fmla="*/ 296257 w 1459555"/>
                    <a:gd name="connsiteY1" fmla="*/ 451263 h 875241"/>
                    <a:gd name="connsiteX2" fmla="*/ 399176 w 1459555"/>
                    <a:gd name="connsiteY2" fmla="*/ 193041 h 875241"/>
                    <a:gd name="connsiteX3" fmla="*/ 540458 w 1459555"/>
                    <a:gd name="connsiteY3" fmla="*/ 721922 h 875241"/>
                    <a:gd name="connsiteX4" fmla="*/ 728948 w 1459555"/>
                    <a:gd name="connsiteY4" fmla="*/ 0 h 875241"/>
                    <a:gd name="connsiteX5" fmla="*/ 901911 w 1459555"/>
                    <a:gd name="connsiteY5" fmla="*/ 875241 h 875241"/>
                    <a:gd name="connsiteX6" fmla="*/ 1078907 w 1459555"/>
                    <a:gd name="connsiteY6" fmla="*/ 191689 h 875241"/>
                    <a:gd name="connsiteX7" fmla="*/ 1126529 w 1459555"/>
                    <a:gd name="connsiteY7" fmla="*/ 669886 h 875241"/>
                    <a:gd name="connsiteX8" fmla="*/ 1172128 w 1459555"/>
                    <a:gd name="connsiteY8" fmla="*/ 396291 h 875241"/>
                    <a:gd name="connsiteX9" fmla="*/ 1459555 w 1459555"/>
                    <a:gd name="connsiteY9" fmla="*/ 395769 h 875241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26529 w 1459555"/>
                    <a:gd name="connsiteY7" fmla="*/ 669886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35655 w 1459555"/>
                    <a:gd name="connsiteY6" fmla="*/ 17838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412484 w 1459555"/>
                    <a:gd name="connsiteY2" fmla="*/ 166426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74053 h 951601"/>
                    <a:gd name="connsiteX1" fmla="*/ 296257 w 1459555"/>
                    <a:gd name="connsiteY1" fmla="*/ 477879 h 951601"/>
                    <a:gd name="connsiteX2" fmla="*/ 412484 w 1459555"/>
                    <a:gd name="connsiteY2" fmla="*/ 193042 h 951601"/>
                    <a:gd name="connsiteX3" fmla="*/ 540458 w 1459555"/>
                    <a:gd name="connsiteY3" fmla="*/ 748538 h 951601"/>
                    <a:gd name="connsiteX4" fmla="*/ 718966 w 1459555"/>
                    <a:gd name="connsiteY4" fmla="*/ 0 h 951601"/>
                    <a:gd name="connsiteX5" fmla="*/ 918493 w 1459555"/>
                    <a:gd name="connsiteY5" fmla="*/ 951601 h 951601"/>
                    <a:gd name="connsiteX6" fmla="*/ 1022347 w 1459555"/>
                    <a:gd name="connsiteY6" fmla="*/ 195017 h 951601"/>
                    <a:gd name="connsiteX7" fmla="*/ 1130674 w 1459555"/>
                    <a:gd name="connsiteY7" fmla="*/ 671630 h 951601"/>
                    <a:gd name="connsiteX8" fmla="*/ 1197000 w 1459555"/>
                    <a:gd name="connsiteY8" fmla="*/ 422907 h 951601"/>
                    <a:gd name="connsiteX9" fmla="*/ 1459555 w 1459555"/>
                    <a:gd name="connsiteY9" fmla="*/ 422385 h 951601"/>
                    <a:gd name="connsiteX0" fmla="*/ 0 w 1459555"/>
                    <a:gd name="connsiteY0" fmla="*/ 474053 h 954928"/>
                    <a:gd name="connsiteX1" fmla="*/ 296257 w 1459555"/>
                    <a:gd name="connsiteY1" fmla="*/ 477879 h 954928"/>
                    <a:gd name="connsiteX2" fmla="*/ 412484 w 1459555"/>
                    <a:gd name="connsiteY2" fmla="*/ 193042 h 954928"/>
                    <a:gd name="connsiteX3" fmla="*/ 540458 w 1459555"/>
                    <a:gd name="connsiteY3" fmla="*/ 748538 h 954928"/>
                    <a:gd name="connsiteX4" fmla="*/ 718966 w 1459555"/>
                    <a:gd name="connsiteY4" fmla="*/ 0 h 954928"/>
                    <a:gd name="connsiteX5" fmla="*/ 891876 w 1459555"/>
                    <a:gd name="connsiteY5" fmla="*/ 954928 h 954928"/>
                    <a:gd name="connsiteX6" fmla="*/ 1022347 w 1459555"/>
                    <a:gd name="connsiteY6" fmla="*/ 195017 h 954928"/>
                    <a:gd name="connsiteX7" fmla="*/ 1130674 w 1459555"/>
                    <a:gd name="connsiteY7" fmla="*/ 671630 h 954928"/>
                    <a:gd name="connsiteX8" fmla="*/ 1197000 w 1459555"/>
                    <a:gd name="connsiteY8" fmla="*/ 422907 h 954928"/>
                    <a:gd name="connsiteX9" fmla="*/ 1459555 w 1459555"/>
                    <a:gd name="connsiteY9" fmla="*/ 422385 h 95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9555" h="954928">
                      <a:moveTo>
                        <a:pt x="0" y="474053"/>
                      </a:moveTo>
                      <a:lnTo>
                        <a:pt x="296257" y="477879"/>
                      </a:lnTo>
                      <a:lnTo>
                        <a:pt x="412484" y="193042"/>
                      </a:lnTo>
                      <a:lnTo>
                        <a:pt x="540458" y="748538"/>
                      </a:lnTo>
                      <a:lnTo>
                        <a:pt x="718966" y="0"/>
                      </a:lnTo>
                      <a:lnTo>
                        <a:pt x="891876" y="954928"/>
                      </a:lnTo>
                      <a:lnTo>
                        <a:pt x="1022347" y="195017"/>
                      </a:lnTo>
                      <a:lnTo>
                        <a:pt x="1130674" y="671630"/>
                      </a:lnTo>
                      <a:lnTo>
                        <a:pt x="1197000" y="422907"/>
                      </a:lnTo>
                      <a:lnTo>
                        <a:pt x="1459555" y="422385"/>
                      </a:lnTo>
                    </a:path>
                  </a:pathLst>
                </a:custGeom>
                <a:noFill/>
                <a:ln w="76200" cap="rnd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5" name="그룹 21">
              <a:extLst>
                <a:ext uri="{FF2B5EF4-FFF2-40B4-BE49-F238E27FC236}">
                  <a16:creationId xmlns:a16="http://schemas.microsoft.com/office/drawing/2014/main" id="{8BFA0E6F-2F9A-4329-B67D-66346B217F37}"/>
                </a:ext>
              </a:extLst>
            </p:cNvPr>
            <p:cNvGrpSpPr/>
            <p:nvPr/>
          </p:nvGrpSpPr>
          <p:grpSpPr>
            <a:xfrm>
              <a:off x="3685515" y="4534962"/>
              <a:ext cx="2436862" cy="1561995"/>
              <a:chOff x="4165655" y="4789090"/>
              <a:chExt cx="1849676" cy="1185617"/>
            </a:xfrm>
          </p:grpSpPr>
          <p:sp>
            <p:nvSpPr>
              <p:cNvPr id="17" name="Freeform 25">
                <a:extLst>
                  <a:ext uri="{FF2B5EF4-FFF2-40B4-BE49-F238E27FC236}">
                    <a16:creationId xmlns:a16="http://schemas.microsoft.com/office/drawing/2014/main" id="{73D8F08A-889C-4246-85EC-750A3D13E202}"/>
                  </a:ext>
                </a:extLst>
              </p:cNvPr>
              <p:cNvSpPr/>
              <p:nvPr/>
            </p:nvSpPr>
            <p:spPr>
              <a:xfrm rot="5400000">
                <a:off x="4596561" y="4555937"/>
                <a:ext cx="1185617" cy="1651923"/>
              </a:xfrm>
              <a:custGeom>
                <a:avLst/>
                <a:gdLst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31366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90042 w 1404608"/>
                  <a:gd name="connsiteY10" fmla="*/ 599846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702259 w 1404608"/>
                  <a:gd name="connsiteY12" fmla="*/ 629107 h 2070201"/>
                  <a:gd name="connsiteX13" fmla="*/ 526694 w 1404608"/>
                  <a:gd name="connsiteY13" fmla="*/ 0 h 2070201"/>
                  <a:gd name="connsiteX14" fmla="*/ 468172 w 1404608"/>
                  <a:gd name="connsiteY14" fmla="*/ 1338681 h 2070201"/>
                  <a:gd name="connsiteX15" fmla="*/ 321868 w 1404608"/>
                  <a:gd name="connsiteY15" fmla="*/ 1287475 h 2070201"/>
                  <a:gd name="connsiteX16" fmla="*/ 0 w 1404608"/>
                  <a:gd name="connsiteY16" fmla="*/ 1053388 h 2070201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8942 h 2075755"/>
                  <a:gd name="connsiteX1" fmla="*/ 124358 w 1404608"/>
                  <a:gd name="connsiteY1" fmla="*/ 1388126 h 2075755"/>
                  <a:gd name="connsiteX2" fmla="*/ 292608 w 1404608"/>
                  <a:gd name="connsiteY2" fmla="*/ 1746571 h 2075755"/>
                  <a:gd name="connsiteX3" fmla="*/ 687628 w 1404608"/>
                  <a:gd name="connsiteY3" fmla="*/ 2075755 h 2075755"/>
                  <a:gd name="connsiteX4" fmla="*/ 1294790 w 1404608"/>
                  <a:gd name="connsiteY4" fmla="*/ 2061125 h 2075755"/>
                  <a:gd name="connsiteX5" fmla="*/ 1404518 w 1404608"/>
                  <a:gd name="connsiteY5" fmla="*/ 1161355 h 2075755"/>
                  <a:gd name="connsiteX6" fmla="*/ 1221638 w 1404608"/>
                  <a:gd name="connsiteY6" fmla="*/ 773650 h 2075755"/>
                  <a:gd name="connsiteX7" fmla="*/ 1177747 w 1404608"/>
                  <a:gd name="connsiteY7" fmla="*/ 971160 h 2075755"/>
                  <a:gd name="connsiteX8" fmla="*/ 980236 w 1404608"/>
                  <a:gd name="connsiteY8" fmla="*/ 700498 h 2075755"/>
                  <a:gd name="connsiteX9" fmla="*/ 921715 w 1404608"/>
                  <a:gd name="connsiteY9" fmla="*/ 934584 h 2075755"/>
                  <a:gd name="connsiteX10" fmla="*/ 738836 w 1404608"/>
                  <a:gd name="connsiteY10" fmla="*/ 598085 h 2075755"/>
                  <a:gd name="connsiteX11" fmla="*/ 709574 w 1404608"/>
                  <a:gd name="connsiteY11" fmla="*/ 941899 h 2075755"/>
                  <a:gd name="connsiteX12" fmla="*/ 526694 w 1404608"/>
                  <a:gd name="connsiteY12" fmla="*/ 5554 h 2075755"/>
                  <a:gd name="connsiteX13" fmla="*/ 468172 w 1404608"/>
                  <a:gd name="connsiteY13" fmla="*/ 1344235 h 2075755"/>
                  <a:gd name="connsiteX14" fmla="*/ 321868 w 1404608"/>
                  <a:gd name="connsiteY14" fmla="*/ 1293029 h 2075755"/>
                  <a:gd name="connsiteX15" fmla="*/ 0 w 1404608"/>
                  <a:gd name="connsiteY15" fmla="*/ 1058942 h 2075755"/>
                  <a:gd name="connsiteX0" fmla="*/ 0 w 1404608"/>
                  <a:gd name="connsiteY0" fmla="*/ 1029958 h 2046771"/>
                  <a:gd name="connsiteX1" fmla="*/ 124358 w 1404608"/>
                  <a:gd name="connsiteY1" fmla="*/ 1359142 h 2046771"/>
                  <a:gd name="connsiteX2" fmla="*/ 292608 w 1404608"/>
                  <a:gd name="connsiteY2" fmla="*/ 1717587 h 2046771"/>
                  <a:gd name="connsiteX3" fmla="*/ 687628 w 1404608"/>
                  <a:gd name="connsiteY3" fmla="*/ 2046771 h 2046771"/>
                  <a:gd name="connsiteX4" fmla="*/ 1294790 w 1404608"/>
                  <a:gd name="connsiteY4" fmla="*/ 2032141 h 2046771"/>
                  <a:gd name="connsiteX5" fmla="*/ 1404518 w 1404608"/>
                  <a:gd name="connsiteY5" fmla="*/ 1132371 h 2046771"/>
                  <a:gd name="connsiteX6" fmla="*/ 1221638 w 1404608"/>
                  <a:gd name="connsiteY6" fmla="*/ 744666 h 2046771"/>
                  <a:gd name="connsiteX7" fmla="*/ 1177747 w 1404608"/>
                  <a:gd name="connsiteY7" fmla="*/ 942176 h 2046771"/>
                  <a:gd name="connsiteX8" fmla="*/ 980236 w 1404608"/>
                  <a:gd name="connsiteY8" fmla="*/ 671514 h 2046771"/>
                  <a:gd name="connsiteX9" fmla="*/ 921715 w 1404608"/>
                  <a:gd name="connsiteY9" fmla="*/ 905600 h 2046771"/>
                  <a:gd name="connsiteX10" fmla="*/ 738836 w 1404608"/>
                  <a:gd name="connsiteY10" fmla="*/ 569101 h 2046771"/>
                  <a:gd name="connsiteX11" fmla="*/ 709574 w 1404608"/>
                  <a:gd name="connsiteY11" fmla="*/ 912915 h 2046771"/>
                  <a:gd name="connsiteX12" fmla="*/ 526694 w 1404608"/>
                  <a:gd name="connsiteY12" fmla="*/ 5831 h 2046771"/>
                  <a:gd name="connsiteX13" fmla="*/ 468172 w 1404608"/>
                  <a:gd name="connsiteY13" fmla="*/ 1315251 h 2046771"/>
                  <a:gd name="connsiteX14" fmla="*/ 321868 w 1404608"/>
                  <a:gd name="connsiteY14" fmla="*/ 1264045 h 2046771"/>
                  <a:gd name="connsiteX15" fmla="*/ 0 w 1404608"/>
                  <a:gd name="connsiteY15" fmla="*/ 1029958 h 2046771"/>
                  <a:gd name="connsiteX0" fmla="*/ 0 w 1404608"/>
                  <a:gd name="connsiteY0" fmla="*/ 1024127 h 2040940"/>
                  <a:gd name="connsiteX1" fmla="*/ 124358 w 1404608"/>
                  <a:gd name="connsiteY1" fmla="*/ 1353311 h 2040940"/>
                  <a:gd name="connsiteX2" fmla="*/ 292608 w 1404608"/>
                  <a:gd name="connsiteY2" fmla="*/ 1711756 h 2040940"/>
                  <a:gd name="connsiteX3" fmla="*/ 687628 w 1404608"/>
                  <a:gd name="connsiteY3" fmla="*/ 2040940 h 2040940"/>
                  <a:gd name="connsiteX4" fmla="*/ 1294790 w 1404608"/>
                  <a:gd name="connsiteY4" fmla="*/ 2026310 h 2040940"/>
                  <a:gd name="connsiteX5" fmla="*/ 1404518 w 1404608"/>
                  <a:gd name="connsiteY5" fmla="*/ 1126540 h 2040940"/>
                  <a:gd name="connsiteX6" fmla="*/ 1221638 w 1404608"/>
                  <a:gd name="connsiteY6" fmla="*/ 738835 h 2040940"/>
                  <a:gd name="connsiteX7" fmla="*/ 1177747 w 1404608"/>
                  <a:gd name="connsiteY7" fmla="*/ 936345 h 2040940"/>
                  <a:gd name="connsiteX8" fmla="*/ 980236 w 1404608"/>
                  <a:gd name="connsiteY8" fmla="*/ 665683 h 2040940"/>
                  <a:gd name="connsiteX9" fmla="*/ 921715 w 1404608"/>
                  <a:gd name="connsiteY9" fmla="*/ 899769 h 2040940"/>
                  <a:gd name="connsiteX10" fmla="*/ 738836 w 1404608"/>
                  <a:gd name="connsiteY10" fmla="*/ 563270 h 2040940"/>
                  <a:gd name="connsiteX11" fmla="*/ 709574 w 1404608"/>
                  <a:gd name="connsiteY11" fmla="*/ 907084 h 2040940"/>
                  <a:gd name="connsiteX12" fmla="*/ 526694 w 1404608"/>
                  <a:gd name="connsiteY12" fmla="*/ 0 h 2040940"/>
                  <a:gd name="connsiteX13" fmla="*/ 468172 w 1404608"/>
                  <a:gd name="connsiteY13" fmla="*/ 1309420 h 2040940"/>
                  <a:gd name="connsiteX14" fmla="*/ 321868 w 1404608"/>
                  <a:gd name="connsiteY14" fmla="*/ 1258214 h 2040940"/>
                  <a:gd name="connsiteX15" fmla="*/ 0 w 1404608"/>
                  <a:gd name="connsiteY15" fmla="*/ 1024127 h 2040940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370 h 2041183"/>
                  <a:gd name="connsiteX1" fmla="*/ 124358 w 1404608"/>
                  <a:gd name="connsiteY1" fmla="*/ 1353554 h 2041183"/>
                  <a:gd name="connsiteX2" fmla="*/ 292608 w 1404608"/>
                  <a:gd name="connsiteY2" fmla="*/ 1711999 h 2041183"/>
                  <a:gd name="connsiteX3" fmla="*/ 687628 w 1404608"/>
                  <a:gd name="connsiteY3" fmla="*/ 2041183 h 2041183"/>
                  <a:gd name="connsiteX4" fmla="*/ 1294790 w 1404608"/>
                  <a:gd name="connsiteY4" fmla="*/ 2026553 h 2041183"/>
                  <a:gd name="connsiteX5" fmla="*/ 1404518 w 1404608"/>
                  <a:gd name="connsiteY5" fmla="*/ 1126783 h 2041183"/>
                  <a:gd name="connsiteX6" fmla="*/ 1221638 w 1404608"/>
                  <a:gd name="connsiteY6" fmla="*/ 739078 h 2041183"/>
                  <a:gd name="connsiteX7" fmla="*/ 1177747 w 1404608"/>
                  <a:gd name="connsiteY7" fmla="*/ 936588 h 2041183"/>
                  <a:gd name="connsiteX8" fmla="*/ 980236 w 1404608"/>
                  <a:gd name="connsiteY8" fmla="*/ 665926 h 2041183"/>
                  <a:gd name="connsiteX9" fmla="*/ 921715 w 1404608"/>
                  <a:gd name="connsiteY9" fmla="*/ 900012 h 2041183"/>
                  <a:gd name="connsiteX10" fmla="*/ 738836 w 1404608"/>
                  <a:gd name="connsiteY10" fmla="*/ 563513 h 2041183"/>
                  <a:gd name="connsiteX11" fmla="*/ 709574 w 1404608"/>
                  <a:gd name="connsiteY11" fmla="*/ 907327 h 2041183"/>
                  <a:gd name="connsiteX12" fmla="*/ 526694 w 1404608"/>
                  <a:gd name="connsiteY12" fmla="*/ 243 h 2041183"/>
                  <a:gd name="connsiteX13" fmla="*/ 468172 w 1404608"/>
                  <a:gd name="connsiteY13" fmla="*/ 1309663 h 2041183"/>
                  <a:gd name="connsiteX14" fmla="*/ 321868 w 1404608"/>
                  <a:gd name="connsiteY14" fmla="*/ 1258457 h 2041183"/>
                  <a:gd name="connsiteX15" fmla="*/ 0 w 1404608"/>
                  <a:gd name="connsiteY15" fmla="*/ 1024370 h 2041183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55410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36384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52597 w 1421182"/>
                  <a:gd name="connsiteY6" fmla="*/ 669316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537 h 2040940"/>
                  <a:gd name="connsiteX1" fmla="*/ 140932 w 1421182"/>
                  <a:gd name="connsiteY1" fmla="*/ 1353311 h 2040940"/>
                  <a:gd name="connsiteX2" fmla="*/ 309182 w 1421182"/>
                  <a:gd name="connsiteY2" fmla="*/ 1711756 h 2040940"/>
                  <a:gd name="connsiteX3" fmla="*/ 704202 w 1421182"/>
                  <a:gd name="connsiteY3" fmla="*/ 2040940 h 2040940"/>
                  <a:gd name="connsiteX4" fmla="*/ 1311364 w 1421182"/>
                  <a:gd name="connsiteY4" fmla="*/ 2026310 h 2040940"/>
                  <a:gd name="connsiteX5" fmla="*/ 1421092 w 1421182"/>
                  <a:gd name="connsiteY5" fmla="*/ 1126540 h 2040940"/>
                  <a:gd name="connsiteX6" fmla="*/ 1152597 w 1421182"/>
                  <a:gd name="connsiteY6" fmla="*/ 669074 h 2040940"/>
                  <a:gd name="connsiteX7" fmla="*/ 1168953 w 1421182"/>
                  <a:gd name="connsiteY7" fmla="*/ 968054 h 2040940"/>
                  <a:gd name="connsiteX8" fmla="*/ 927050 w 1421182"/>
                  <a:gd name="connsiteY8" fmla="*/ 614948 h 2040940"/>
                  <a:gd name="connsiteX9" fmla="*/ 957315 w 1421182"/>
                  <a:gd name="connsiteY9" fmla="*/ 944162 h 2040940"/>
                  <a:gd name="connsiteX10" fmla="*/ 711016 w 1421182"/>
                  <a:gd name="connsiteY10" fmla="*/ 569612 h 2040940"/>
                  <a:gd name="connsiteX11" fmla="*/ 729319 w 1421182"/>
                  <a:gd name="connsiteY11" fmla="*/ 957819 h 2040940"/>
                  <a:gd name="connsiteX12" fmla="*/ 543268 w 1421182"/>
                  <a:gd name="connsiteY12" fmla="*/ 0 h 2040940"/>
                  <a:gd name="connsiteX13" fmla="*/ 473286 w 1421182"/>
                  <a:gd name="connsiteY13" fmla="*/ 1312119 h 2040940"/>
                  <a:gd name="connsiteX14" fmla="*/ 338442 w 1421182"/>
                  <a:gd name="connsiteY14" fmla="*/ 1258214 h 2040940"/>
                  <a:gd name="connsiteX15" fmla="*/ 719 w 1421182"/>
                  <a:gd name="connsiteY15" fmla="*/ 957537 h 2040940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26318"/>
                  <a:gd name="connsiteX1" fmla="*/ 140932 w 1421182"/>
                  <a:gd name="connsiteY1" fmla="*/ 1353319 h 2026318"/>
                  <a:gd name="connsiteX2" fmla="*/ 309182 w 1421182"/>
                  <a:gd name="connsiteY2" fmla="*/ 1711764 h 2026318"/>
                  <a:gd name="connsiteX3" fmla="*/ 693290 w 1421182"/>
                  <a:gd name="connsiteY3" fmla="*/ 2019121 h 2026318"/>
                  <a:gd name="connsiteX4" fmla="*/ 1311364 w 1421182"/>
                  <a:gd name="connsiteY4" fmla="*/ 2026318 h 2026318"/>
                  <a:gd name="connsiteX5" fmla="*/ 1421092 w 1421182"/>
                  <a:gd name="connsiteY5" fmla="*/ 1126548 h 2026318"/>
                  <a:gd name="connsiteX6" fmla="*/ 1152597 w 1421182"/>
                  <a:gd name="connsiteY6" fmla="*/ 669082 h 2026318"/>
                  <a:gd name="connsiteX7" fmla="*/ 1168953 w 1421182"/>
                  <a:gd name="connsiteY7" fmla="*/ 968062 h 2026318"/>
                  <a:gd name="connsiteX8" fmla="*/ 927050 w 1421182"/>
                  <a:gd name="connsiteY8" fmla="*/ 614956 h 2026318"/>
                  <a:gd name="connsiteX9" fmla="*/ 957315 w 1421182"/>
                  <a:gd name="connsiteY9" fmla="*/ 944170 h 2026318"/>
                  <a:gd name="connsiteX10" fmla="*/ 711016 w 1421182"/>
                  <a:gd name="connsiteY10" fmla="*/ 569620 h 2026318"/>
                  <a:gd name="connsiteX11" fmla="*/ 729319 w 1421182"/>
                  <a:gd name="connsiteY11" fmla="*/ 957827 h 2026318"/>
                  <a:gd name="connsiteX12" fmla="*/ 543268 w 1421182"/>
                  <a:gd name="connsiteY12" fmla="*/ 8 h 2026318"/>
                  <a:gd name="connsiteX13" fmla="*/ 473286 w 1421182"/>
                  <a:gd name="connsiteY13" fmla="*/ 1312127 h 2026318"/>
                  <a:gd name="connsiteX14" fmla="*/ 338442 w 1421182"/>
                  <a:gd name="connsiteY14" fmla="*/ 1258222 h 2026318"/>
                  <a:gd name="connsiteX15" fmla="*/ 719 w 1421182"/>
                  <a:gd name="connsiteY15" fmla="*/ 957545 h 2026318"/>
                  <a:gd name="connsiteX0" fmla="*/ 719 w 1421182"/>
                  <a:gd name="connsiteY0" fmla="*/ 957545 h 2295953"/>
                  <a:gd name="connsiteX1" fmla="*/ 140932 w 1421182"/>
                  <a:gd name="connsiteY1" fmla="*/ 1353319 h 2295953"/>
                  <a:gd name="connsiteX2" fmla="*/ 309182 w 1421182"/>
                  <a:gd name="connsiteY2" fmla="*/ 1711764 h 2295953"/>
                  <a:gd name="connsiteX3" fmla="*/ 693290 w 1421182"/>
                  <a:gd name="connsiteY3" fmla="*/ 2019121 h 2295953"/>
                  <a:gd name="connsiteX4" fmla="*/ 722524 w 1421182"/>
                  <a:gd name="connsiteY4" fmla="*/ 2295953 h 2295953"/>
                  <a:gd name="connsiteX5" fmla="*/ 1311364 w 1421182"/>
                  <a:gd name="connsiteY5" fmla="*/ 2026318 h 2295953"/>
                  <a:gd name="connsiteX6" fmla="*/ 1421092 w 1421182"/>
                  <a:gd name="connsiteY6" fmla="*/ 1126548 h 2295953"/>
                  <a:gd name="connsiteX7" fmla="*/ 1152597 w 1421182"/>
                  <a:gd name="connsiteY7" fmla="*/ 669082 h 2295953"/>
                  <a:gd name="connsiteX8" fmla="*/ 1168953 w 1421182"/>
                  <a:gd name="connsiteY8" fmla="*/ 968062 h 2295953"/>
                  <a:gd name="connsiteX9" fmla="*/ 927050 w 1421182"/>
                  <a:gd name="connsiteY9" fmla="*/ 614956 h 2295953"/>
                  <a:gd name="connsiteX10" fmla="*/ 957315 w 1421182"/>
                  <a:gd name="connsiteY10" fmla="*/ 944170 h 2295953"/>
                  <a:gd name="connsiteX11" fmla="*/ 711016 w 1421182"/>
                  <a:gd name="connsiteY11" fmla="*/ 569620 h 2295953"/>
                  <a:gd name="connsiteX12" fmla="*/ 729319 w 1421182"/>
                  <a:gd name="connsiteY12" fmla="*/ 957827 h 2295953"/>
                  <a:gd name="connsiteX13" fmla="*/ 543268 w 1421182"/>
                  <a:gd name="connsiteY13" fmla="*/ 8 h 2295953"/>
                  <a:gd name="connsiteX14" fmla="*/ 473286 w 1421182"/>
                  <a:gd name="connsiteY14" fmla="*/ 1312127 h 2295953"/>
                  <a:gd name="connsiteX15" fmla="*/ 338442 w 1421182"/>
                  <a:gd name="connsiteY15" fmla="*/ 1258222 h 2295953"/>
                  <a:gd name="connsiteX16" fmla="*/ 719 w 1421182"/>
                  <a:gd name="connsiteY16" fmla="*/ 957545 h 2295953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93290 w 1421182"/>
                  <a:gd name="connsiteY3" fmla="*/ 2019121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26141 w 1421182"/>
                  <a:gd name="connsiteY3" fmla="*/ 1985150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4785"/>
                  <a:gd name="connsiteX1" fmla="*/ 140932 w 1421182"/>
                  <a:gd name="connsiteY1" fmla="*/ 1353319 h 2314785"/>
                  <a:gd name="connsiteX2" fmla="*/ 309182 w 1421182"/>
                  <a:gd name="connsiteY2" fmla="*/ 1711764 h 2314785"/>
                  <a:gd name="connsiteX3" fmla="*/ 626141 w 1421182"/>
                  <a:gd name="connsiteY3" fmla="*/ 1985150 h 2314785"/>
                  <a:gd name="connsiteX4" fmla="*/ 658780 w 1421182"/>
                  <a:gd name="connsiteY4" fmla="*/ 2266927 h 2314785"/>
                  <a:gd name="connsiteX5" fmla="*/ 1170733 w 1421182"/>
                  <a:gd name="connsiteY5" fmla="*/ 2300858 h 2314785"/>
                  <a:gd name="connsiteX6" fmla="*/ 1311364 w 1421182"/>
                  <a:gd name="connsiteY6" fmla="*/ 2026318 h 2314785"/>
                  <a:gd name="connsiteX7" fmla="*/ 1421092 w 1421182"/>
                  <a:gd name="connsiteY7" fmla="*/ 1126548 h 2314785"/>
                  <a:gd name="connsiteX8" fmla="*/ 1152597 w 1421182"/>
                  <a:gd name="connsiteY8" fmla="*/ 669082 h 2314785"/>
                  <a:gd name="connsiteX9" fmla="*/ 1168953 w 1421182"/>
                  <a:gd name="connsiteY9" fmla="*/ 968062 h 2314785"/>
                  <a:gd name="connsiteX10" fmla="*/ 927050 w 1421182"/>
                  <a:gd name="connsiteY10" fmla="*/ 614956 h 2314785"/>
                  <a:gd name="connsiteX11" fmla="*/ 957315 w 1421182"/>
                  <a:gd name="connsiteY11" fmla="*/ 944170 h 2314785"/>
                  <a:gd name="connsiteX12" fmla="*/ 711016 w 1421182"/>
                  <a:gd name="connsiteY12" fmla="*/ 569620 h 2314785"/>
                  <a:gd name="connsiteX13" fmla="*/ 729319 w 1421182"/>
                  <a:gd name="connsiteY13" fmla="*/ 957827 h 2314785"/>
                  <a:gd name="connsiteX14" fmla="*/ 543268 w 1421182"/>
                  <a:gd name="connsiteY14" fmla="*/ 8 h 2314785"/>
                  <a:gd name="connsiteX15" fmla="*/ 473286 w 1421182"/>
                  <a:gd name="connsiteY15" fmla="*/ 1312127 h 2314785"/>
                  <a:gd name="connsiteX16" fmla="*/ 338442 w 1421182"/>
                  <a:gd name="connsiteY16" fmla="*/ 1258222 h 2314785"/>
                  <a:gd name="connsiteX17" fmla="*/ 719 w 1421182"/>
                  <a:gd name="connsiteY17" fmla="*/ 957545 h 2314785"/>
                  <a:gd name="connsiteX0" fmla="*/ 719 w 1421182"/>
                  <a:gd name="connsiteY0" fmla="*/ 957545 h 2323891"/>
                  <a:gd name="connsiteX1" fmla="*/ 140932 w 1421182"/>
                  <a:gd name="connsiteY1" fmla="*/ 1353319 h 2323891"/>
                  <a:gd name="connsiteX2" fmla="*/ 309182 w 1421182"/>
                  <a:gd name="connsiteY2" fmla="*/ 1711764 h 2323891"/>
                  <a:gd name="connsiteX3" fmla="*/ 626141 w 1421182"/>
                  <a:gd name="connsiteY3" fmla="*/ 1985150 h 2323891"/>
                  <a:gd name="connsiteX4" fmla="*/ 658780 w 1421182"/>
                  <a:gd name="connsiteY4" fmla="*/ 2266927 h 2323891"/>
                  <a:gd name="connsiteX5" fmla="*/ 1170733 w 1421182"/>
                  <a:gd name="connsiteY5" fmla="*/ 2300858 h 2323891"/>
                  <a:gd name="connsiteX6" fmla="*/ 1311364 w 1421182"/>
                  <a:gd name="connsiteY6" fmla="*/ 2026318 h 2323891"/>
                  <a:gd name="connsiteX7" fmla="*/ 1421092 w 1421182"/>
                  <a:gd name="connsiteY7" fmla="*/ 1126548 h 2323891"/>
                  <a:gd name="connsiteX8" fmla="*/ 1152597 w 1421182"/>
                  <a:gd name="connsiteY8" fmla="*/ 669082 h 2323891"/>
                  <a:gd name="connsiteX9" fmla="*/ 1168953 w 1421182"/>
                  <a:gd name="connsiteY9" fmla="*/ 968062 h 2323891"/>
                  <a:gd name="connsiteX10" fmla="*/ 927050 w 1421182"/>
                  <a:gd name="connsiteY10" fmla="*/ 614956 h 2323891"/>
                  <a:gd name="connsiteX11" fmla="*/ 957315 w 1421182"/>
                  <a:gd name="connsiteY11" fmla="*/ 944170 h 2323891"/>
                  <a:gd name="connsiteX12" fmla="*/ 711016 w 1421182"/>
                  <a:gd name="connsiteY12" fmla="*/ 569620 h 2323891"/>
                  <a:gd name="connsiteX13" fmla="*/ 729319 w 1421182"/>
                  <a:gd name="connsiteY13" fmla="*/ 957827 h 2323891"/>
                  <a:gd name="connsiteX14" fmla="*/ 543268 w 1421182"/>
                  <a:gd name="connsiteY14" fmla="*/ 8 h 2323891"/>
                  <a:gd name="connsiteX15" fmla="*/ 473286 w 1421182"/>
                  <a:gd name="connsiteY15" fmla="*/ 1312127 h 2323891"/>
                  <a:gd name="connsiteX16" fmla="*/ 338442 w 1421182"/>
                  <a:gd name="connsiteY16" fmla="*/ 1258222 h 2323891"/>
                  <a:gd name="connsiteX17" fmla="*/ 719 w 1421182"/>
                  <a:gd name="connsiteY17" fmla="*/ 957545 h 2323891"/>
                  <a:gd name="connsiteX0" fmla="*/ 719 w 1421182"/>
                  <a:gd name="connsiteY0" fmla="*/ 957545 h 2358736"/>
                  <a:gd name="connsiteX1" fmla="*/ 140932 w 1421182"/>
                  <a:gd name="connsiteY1" fmla="*/ 1353319 h 2358736"/>
                  <a:gd name="connsiteX2" fmla="*/ 309182 w 1421182"/>
                  <a:gd name="connsiteY2" fmla="*/ 1711764 h 2358736"/>
                  <a:gd name="connsiteX3" fmla="*/ 626141 w 1421182"/>
                  <a:gd name="connsiteY3" fmla="*/ 1985150 h 2358736"/>
                  <a:gd name="connsiteX4" fmla="*/ 658780 w 1421182"/>
                  <a:gd name="connsiteY4" fmla="*/ 2266927 h 2358736"/>
                  <a:gd name="connsiteX5" fmla="*/ 1227989 w 1421182"/>
                  <a:gd name="connsiteY5" fmla="*/ 2341644 h 2358736"/>
                  <a:gd name="connsiteX6" fmla="*/ 1311364 w 1421182"/>
                  <a:gd name="connsiteY6" fmla="*/ 2026318 h 2358736"/>
                  <a:gd name="connsiteX7" fmla="*/ 1421092 w 1421182"/>
                  <a:gd name="connsiteY7" fmla="*/ 1126548 h 2358736"/>
                  <a:gd name="connsiteX8" fmla="*/ 1152597 w 1421182"/>
                  <a:gd name="connsiteY8" fmla="*/ 669082 h 2358736"/>
                  <a:gd name="connsiteX9" fmla="*/ 1168953 w 1421182"/>
                  <a:gd name="connsiteY9" fmla="*/ 968062 h 2358736"/>
                  <a:gd name="connsiteX10" fmla="*/ 927050 w 1421182"/>
                  <a:gd name="connsiteY10" fmla="*/ 614956 h 2358736"/>
                  <a:gd name="connsiteX11" fmla="*/ 957315 w 1421182"/>
                  <a:gd name="connsiteY11" fmla="*/ 944170 h 2358736"/>
                  <a:gd name="connsiteX12" fmla="*/ 711016 w 1421182"/>
                  <a:gd name="connsiteY12" fmla="*/ 569620 h 2358736"/>
                  <a:gd name="connsiteX13" fmla="*/ 729319 w 1421182"/>
                  <a:gd name="connsiteY13" fmla="*/ 957827 h 2358736"/>
                  <a:gd name="connsiteX14" fmla="*/ 543268 w 1421182"/>
                  <a:gd name="connsiteY14" fmla="*/ 8 h 2358736"/>
                  <a:gd name="connsiteX15" fmla="*/ 473286 w 1421182"/>
                  <a:gd name="connsiteY15" fmla="*/ 1312127 h 2358736"/>
                  <a:gd name="connsiteX16" fmla="*/ 338442 w 1421182"/>
                  <a:gd name="connsiteY16" fmla="*/ 1258222 h 2358736"/>
                  <a:gd name="connsiteX17" fmla="*/ 719 w 1421182"/>
                  <a:gd name="connsiteY17" fmla="*/ 957545 h 2358736"/>
                  <a:gd name="connsiteX0" fmla="*/ 719 w 1421182"/>
                  <a:gd name="connsiteY0" fmla="*/ 957545 h 2341644"/>
                  <a:gd name="connsiteX1" fmla="*/ 140932 w 1421182"/>
                  <a:gd name="connsiteY1" fmla="*/ 1353319 h 2341644"/>
                  <a:gd name="connsiteX2" fmla="*/ 309182 w 1421182"/>
                  <a:gd name="connsiteY2" fmla="*/ 1711764 h 2341644"/>
                  <a:gd name="connsiteX3" fmla="*/ 626141 w 1421182"/>
                  <a:gd name="connsiteY3" fmla="*/ 1985150 h 2341644"/>
                  <a:gd name="connsiteX4" fmla="*/ 658780 w 1421182"/>
                  <a:gd name="connsiteY4" fmla="*/ 2266927 h 2341644"/>
                  <a:gd name="connsiteX5" fmla="*/ 1227989 w 1421182"/>
                  <a:gd name="connsiteY5" fmla="*/ 2341644 h 2341644"/>
                  <a:gd name="connsiteX6" fmla="*/ 1311364 w 1421182"/>
                  <a:gd name="connsiteY6" fmla="*/ 2026318 h 2341644"/>
                  <a:gd name="connsiteX7" fmla="*/ 1421092 w 1421182"/>
                  <a:gd name="connsiteY7" fmla="*/ 1126548 h 2341644"/>
                  <a:gd name="connsiteX8" fmla="*/ 1152597 w 1421182"/>
                  <a:gd name="connsiteY8" fmla="*/ 669082 h 2341644"/>
                  <a:gd name="connsiteX9" fmla="*/ 1168953 w 1421182"/>
                  <a:gd name="connsiteY9" fmla="*/ 968062 h 2341644"/>
                  <a:gd name="connsiteX10" fmla="*/ 927050 w 1421182"/>
                  <a:gd name="connsiteY10" fmla="*/ 614956 h 2341644"/>
                  <a:gd name="connsiteX11" fmla="*/ 957315 w 1421182"/>
                  <a:gd name="connsiteY11" fmla="*/ 944170 h 2341644"/>
                  <a:gd name="connsiteX12" fmla="*/ 711016 w 1421182"/>
                  <a:gd name="connsiteY12" fmla="*/ 569620 h 2341644"/>
                  <a:gd name="connsiteX13" fmla="*/ 729319 w 1421182"/>
                  <a:gd name="connsiteY13" fmla="*/ 957827 h 2341644"/>
                  <a:gd name="connsiteX14" fmla="*/ 543268 w 1421182"/>
                  <a:gd name="connsiteY14" fmla="*/ 8 h 2341644"/>
                  <a:gd name="connsiteX15" fmla="*/ 473286 w 1421182"/>
                  <a:gd name="connsiteY15" fmla="*/ 1312127 h 2341644"/>
                  <a:gd name="connsiteX16" fmla="*/ 338442 w 1421182"/>
                  <a:gd name="connsiteY16" fmla="*/ 1258222 h 2341644"/>
                  <a:gd name="connsiteX17" fmla="*/ 719 w 1421182"/>
                  <a:gd name="connsiteY17" fmla="*/ 957545 h 2341644"/>
                  <a:gd name="connsiteX0" fmla="*/ 719 w 1421092"/>
                  <a:gd name="connsiteY0" fmla="*/ 957545 h 2341644"/>
                  <a:gd name="connsiteX1" fmla="*/ 140932 w 1421092"/>
                  <a:gd name="connsiteY1" fmla="*/ 1353319 h 2341644"/>
                  <a:gd name="connsiteX2" fmla="*/ 309182 w 1421092"/>
                  <a:gd name="connsiteY2" fmla="*/ 1711764 h 2341644"/>
                  <a:gd name="connsiteX3" fmla="*/ 626141 w 1421092"/>
                  <a:gd name="connsiteY3" fmla="*/ 1985150 h 2341644"/>
                  <a:gd name="connsiteX4" fmla="*/ 658780 w 1421092"/>
                  <a:gd name="connsiteY4" fmla="*/ 2266927 h 2341644"/>
                  <a:gd name="connsiteX5" fmla="*/ 1227989 w 1421092"/>
                  <a:gd name="connsiteY5" fmla="*/ 2341644 h 2341644"/>
                  <a:gd name="connsiteX6" fmla="*/ 1262460 w 1421092"/>
                  <a:gd name="connsiteY6" fmla="*/ 1987074 h 2341644"/>
                  <a:gd name="connsiteX7" fmla="*/ 1421092 w 1421092"/>
                  <a:gd name="connsiteY7" fmla="*/ 1126548 h 2341644"/>
                  <a:gd name="connsiteX8" fmla="*/ 1152597 w 1421092"/>
                  <a:gd name="connsiteY8" fmla="*/ 669082 h 2341644"/>
                  <a:gd name="connsiteX9" fmla="*/ 1168953 w 1421092"/>
                  <a:gd name="connsiteY9" fmla="*/ 968062 h 2341644"/>
                  <a:gd name="connsiteX10" fmla="*/ 927050 w 1421092"/>
                  <a:gd name="connsiteY10" fmla="*/ 614956 h 2341644"/>
                  <a:gd name="connsiteX11" fmla="*/ 957315 w 1421092"/>
                  <a:gd name="connsiteY11" fmla="*/ 944170 h 2341644"/>
                  <a:gd name="connsiteX12" fmla="*/ 711016 w 1421092"/>
                  <a:gd name="connsiteY12" fmla="*/ 569620 h 2341644"/>
                  <a:gd name="connsiteX13" fmla="*/ 729319 w 1421092"/>
                  <a:gd name="connsiteY13" fmla="*/ 957827 h 2341644"/>
                  <a:gd name="connsiteX14" fmla="*/ 543268 w 1421092"/>
                  <a:gd name="connsiteY14" fmla="*/ 8 h 2341644"/>
                  <a:gd name="connsiteX15" fmla="*/ 473286 w 1421092"/>
                  <a:gd name="connsiteY15" fmla="*/ 1312127 h 2341644"/>
                  <a:gd name="connsiteX16" fmla="*/ 338442 w 1421092"/>
                  <a:gd name="connsiteY16" fmla="*/ 1258222 h 2341644"/>
                  <a:gd name="connsiteX17" fmla="*/ 719 w 1421092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557331 w 1421109"/>
                  <a:gd name="connsiteY4" fmla="*/ 2278453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01148 w 1421109"/>
                  <a:gd name="connsiteY4" fmla="*/ 2297232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10754"/>
                  <a:gd name="connsiteX1" fmla="*/ 140932 w 1421109"/>
                  <a:gd name="connsiteY1" fmla="*/ 1353319 h 2310754"/>
                  <a:gd name="connsiteX2" fmla="*/ 309182 w 1421109"/>
                  <a:gd name="connsiteY2" fmla="*/ 1711764 h 2310754"/>
                  <a:gd name="connsiteX3" fmla="*/ 548773 w 1421109"/>
                  <a:gd name="connsiteY3" fmla="*/ 1936338 h 2310754"/>
                  <a:gd name="connsiteX4" fmla="*/ 601148 w 1421109"/>
                  <a:gd name="connsiteY4" fmla="*/ 2297232 h 2310754"/>
                  <a:gd name="connsiteX5" fmla="*/ 1253027 w 1421109"/>
                  <a:gd name="connsiteY5" fmla="*/ 2310347 h 2310754"/>
                  <a:gd name="connsiteX6" fmla="*/ 1262460 w 1421109"/>
                  <a:gd name="connsiteY6" fmla="*/ 1987074 h 2310754"/>
                  <a:gd name="connsiteX7" fmla="*/ 1421092 w 1421109"/>
                  <a:gd name="connsiteY7" fmla="*/ 1126548 h 2310754"/>
                  <a:gd name="connsiteX8" fmla="*/ 1152597 w 1421109"/>
                  <a:gd name="connsiteY8" fmla="*/ 669082 h 2310754"/>
                  <a:gd name="connsiteX9" fmla="*/ 1168953 w 1421109"/>
                  <a:gd name="connsiteY9" fmla="*/ 968062 h 2310754"/>
                  <a:gd name="connsiteX10" fmla="*/ 927050 w 1421109"/>
                  <a:gd name="connsiteY10" fmla="*/ 614956 h 2310754"/>
                  <a:gd name="connsiteX11" fmla="*/ 957315 w 1421109"/>
                  <a:gd name="connsiteY11" fmla="*/ 944170 h 2310754"/>
                  <a:gd name="connsiteX12" fmla="*/ 711016 w 1421109"/>
                  <a:gd name="connsiteY12" fmla="*/ 569620 h 2310754"/>
                  <a:gd name="connsiteX13" fmla="*/ 729319 w 1421109"/>
                  <a:gd name="connsiteY13" fmla="*/ 957827 h 2310754"/>
                  <a:gd name="connsiteX14" fmla="*/ 543268 w 1421109"/>
                  <a:gd name="connsiteY14" fmla="*/ 8 h 2310754"/>
                  <a:gd name="connsiteX15" fmla="*/ 473286 w 1421109"/>
                  <a:gd name="connsiteY15" fmla="*/ 1312127 h 2310754"/>
                  <a:gd name="connsiteX16" fmla="*/ 338442 w 1421109"/>
                  <a:gd name="connsiteY16" fmla="*/ 1258222 h 2310754"/>
                  <a:gd name="connsiteX17" fmla="*/ 719 w 1421109"/>
                  <a:gd name="connsiteY17" fmla="*/ 957545 h 2310754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601148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347"/>
                  <a:gd name="connsiteX1" fmla="*/ 140932 w 1421109"/>
                  <a:gd name="connsiteY1" fmla="*/ 1353319 h 2310347"/>
                  <a:gd name="connsiteX2" fmla="*/ 309182 w 1421109"/>
                  <a:gd name="connsiteY2" fmla="*/ 1711764 h 2310347"/>
                  <a:gd name="connsiteX3" fmla="*/ 548773 w 1421109"/>
                  <a:gd name="connsiteY3" fmla="*/ 1936338 h 2310347"/>
                  <a:gd name="connsiteX4" fmla="*/ 582370 w 1421109"/>
                  <a:gd name="connsiteY4" fmla="*/ 2297232 h 2310347"/>
                  <a:gd name="connsiteX5" fmla="*/ 1253027 w 1421109"/>
                  <a:gd name="connsiteY5" fmla="*/ 2310347 h 2310347"/>
                  <a:gd name="connsiteX6" fmla="*/ 1262460 w 1421109"/>
                  <a:gd name="connsiteY6" fmla="*/ 1987074 h 2310347"/>
                  <a:gd name="connsiteX7" fmla="*/ 1421092 w 1421109"/>
                  <a:gd name="connsiteY7" fmla="*/ 1126548 h 2310347"/>
                  <a:gd name="connsiteX8" fmla="*/ 1152597 w 1421109"/>
                  <a:gd name="connsiteY8" fmla="*/ 669082 h 2310347"/>
                  <a:gd name="connsiteX9" fmla="*/ 1168953 w 1421109"/>
                  <a:gd name="connsiteY9" fmla="*/ 968062 h 2310347"/>
                  <a:gd name="connsiteX10" fmla="*/ 927050 w 1421109"/>
                  <a:gd name="connsiteY10" fmla="*/ 614956 h 2310347"/>
                  <a:gd name="connsiteX11" fmla="*/ 957315 w 1421109"/>
                  <a:gd name="connsiteY11" fmla="*/ 944170 h 2310347"/>
                  <a:gd name="connsiteX12" fmla="*/ 711016 w 1421109"/>
                  <a:gd name="connsiteY12" fmla="*/ 569620 h 2310347"/>
                  <a:gd name="connsiteX13" fmla="*/ 729319 w 1421109"/>
                  <a:gd name="connsiteY13" fmla="*/ 957827 h 2310347"/>
                  <a:gd name="connsiteX14" fmla="*/ 543268 w 1421109"/>
                  <a:gd name="connsiteY14" fmla="*/ 8 h 2310347"/>
                  <a:gd name="connsiteX15" fmla="*/ 473286 w 1421109"/>
                  <a:gd name="connsiteY15" fmla="*/ 1312127 h 2310347"/>
                  <a:gd name="connsiteX16" fmla="*/ 338442 w 1421109"/>
                  <a:gd name="connsiteY16" fmla="*/ 1258222 h 2310347"/>
                  <a:gd name="connsiteX17" fmla="*/ 719 w 1421109"/>
                  <a:gd name="connsiteY17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6650"/>
                  <a:gd name="connsiteY0" fmla="*/ 957545 h 2310347"/>
                  <a:gd name="connsiteX1" fmla="*/ 140932 w 1426650"/>
                  <a:gd name="connsiteY1" fmla="*/ 1353319 h 2310347"/>
                  <a:gd name="connsiteX2" fmla="*/ 309182 w 1426650"/>
                  <a:gd name="connsiteY2" fmla="*/ 1711764 h 2310347"/>
                  <a:gd name="connsiteX3" fmla="*/ 548773 w 1426650"/>
                  <a:gd name="connsiteY3" fmla="*/ 1936338 h 2310347"/>
                  <a:gd name="connsiteX4" fmla="*/ 582370 w 1426650"/>
                  <a:gd name="connsiteY4" fmla="*/ 2297232 h 2310347"/>
                  <a:gd name="connsiteX5" fmla="*/ 1253027 w 1426650"/>
                  <a:gd name="connsiteY5" fmla="*/ 2310347 h 2310347"/>
                  <a:gd name="connsiteX6" fmla="*/ 1262460 w 1426650"/>
                  <a:gd name="connsiteY6" fmla="*/ 1987074 h 2310347"/>
                  <a:gd name="connsiteX7" fmla="*/ 1421092 w 1426650"/>
                  <a:gd name="connsiteY7" fmla="*/ 1126548 h 2310347"/>
                  <a:gd name="connsiteX8" fmla="*/ 1393246 w 1426650"/>
                  <a:gd name="connsiteY8" fmla="*/ 734522 h 2310347"/>
                  <a:gd name="connsiteX9" fmla="*/ 1186368 w 1426650"/>
                  <a:gd name="connsiteY9" fmla="*/ 644961 h 2310347"/>
                  <a:gd name="connsiteX10" fmla="*/ 1168953 w 1426650"/>
                  <a:gd name="connsiteY10" fmla="*/ 968062 h 2310347"/>
                  <a:gd name="connsiteX11" fmla="*/ 1156855 w 1426650"/>
                  <a:gd name="connsiteY11" fmla="*/ 657333 h 2310347"/>
                  <a:gd name="connsiteX12" fmla="*/ 927050 w 1426650"/>
                  <a:gd name="connsiteY12" fmla="*/ 614956 h 2310347"/>
                  <a:gd name="connsiteX13" fmla="*/ 957315 w 1426650"/>
                  <a:gd name="connsiteY13" fmla="*/ 944170 h 2310347"/>
                  <a:gd name="connsiteX14" fmla="*/ 711016 w 1426650"/>
                  <a:gd name="connsiteY14" fmla="*/ 569620 h 2310347"/>
                  <a:gd name="connsiteX15" fmla="*/ 729319 w 1426650"/>
                  <a:gd name="connsiteY15" fmla="*/ 957827 h 2310347"/>
                  <a:gd name="connsiteX16" fmla="*/ 543268 w 1426650"/>
                  <a:gd name="connsiteY16" fmla="*/ 8 h 2310347"/>
                  <a:gd name="connsiteX17" fmla="*/ 473286 w 1426650"/>
                  <a:gd name="connsiteY17" fmla="*/ 1312127 h 2310347"/>
                  <a:gd name="connsiteX18" fmla="*/ 338442 w 1426650"/>
                  <a:gd name="connsiteY18" fmla="*/ 1258222 h 2310347"/>
                  <a:gd name="connsiteX19" fmla="*/ 719 w 1426650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711016 w 1422362"/>
                  <a:gd name="connsiteY14" fmla="*/ 569620 h 2310347"/>
                  <a:gd name="connsiteX15" fmla="*/ 729319 w 1422362"/>
                  <a:gd name="connsiteY15" fmla="*/ 957827 h 2310347"/>
                  <a:gd name="connsiteX16" fmla="*/ 543268 w 1422362"/>
                  <a:gd name="connsiteY16" fmla="*/ 8 h 2310347"/>
                  <a:gd name="connsiteX17" fmla="*/ 473286 w 1422362"/>
                  <a:gd name="connsiteY17" fmla="*/ 1312127 h 2310347"/>
                  <a:gd name="connsiteX18" fmla="*/ 338442 w 1422362"/>
                  <a:gd name="connsiteY18" fmla="*/ 1258222 h 2310347"/>
                  <a:gd name="connsiteX19" fmla="*/ 719 w 1422362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5260 h 2378062"/>
                  <a:gd name="connsiteX1" fmla="*/ 140932 w 1422362"/>
                  <a:gd name="connsiteY1" fmla="*/ 1421034 h 2378062"/>
                  <a:gd name="connsiteX2" fmla="*/ 309182 w 1422362"/>
                  <a:gd name="connsiteY2" fmla="*/ 1779479 h 2378062"/>
                  <a:gd name="connsiteX3" fmla="*/ 548773 w 1422362"/>
                  <a:gd name="connsiteY3" fmla="*/ 2004053 h 2378062"/>
                  <a:gd name="connsiteX4" fmla="*/ 582370 w 1422362"/>
                  <a:gd name="connsiteY4" fmla="*/ 2364947 h 2378062"/>
                  <a:gd name="connsiteX5" fmla="*/ 1253027 w 1422362"/>
                  <a:gd name="connsiteY5" fmla="*/ 2378062 h 2378062"/>
                  <a:gd name="connsiteX6" fmla="*/ 1262460 w 1422362"/>
                  <a:gd name="connsiteY6" fmla="*/ 2054789 h 2378062"/>
                  <a:gd name="connsiteX7" fmla="*/ 1421092 w 1422362"/>
                  <a:gd name="connsiteY7" fmla="*/ 1194263 h 2378062"/>
                  <a:gd name="connsiteX8" fmla="*/ 1369124 w 1422362"/>
                  <a:gd name="connsiteY8" fmla="*/ 768467 h 2378062"/>
                  <a:gd name="connsiteX9" fmla="*/ 1176719 w 1422362"/>
                  <a:gd name="connsiteY9" fmla="*/ 736798 h 2378062"/>
                  <a:gd name="connsiteX10" fmla="*/ 1168953 w 1422362"/>
                  <a:gd name="connsiteY10" fmla="*/ 1035777 h 2378062"/>
                  <a:gd name="connsiteX11" fmla="*/ 1156855 w 1422362"/>
                  <a:gd name="connsiteY11" fmla="*/ 725048 h 2378062"/>
                  <a:gd name="connsiteX12" fmla="*/ 927050 w 1422362"/>
                  <a:gd name="connsiteY12" fmla="*/ 682671 h 2378062"/>
                  <a:gd name="connsiteX13" fmla="*/ 957315 w 1422362"/>
                  <a:gd name="connsiteY13" fmla="*/ 1011885 h 2378062"/>
                  <a:gd name="connsiteX14" fmla="*/ 905990 w 1422362"/>
                  <a:gd name="connsiteY14" fmla="*/ 681629 h 2378062"/>
                  <a:gd name="connsiteX15" fmla="*/ 711016 w 1422362"/>
                  <a:gd name="connsiteY15" fmla="*/ 637335 h 2378062"/>
                  <a:gd name="connsiteX16" fmla="*/ 729319 w 1422362"/>
                  <a:gd name="connsiteY16" fmla="*/ 1025542 h 2378062"/>
                  <a:gd name="connsiteX17" fmla="*/ 543268 w 1422362"/>
                  <a:gd name="connsiteY17" fmla="*/ 67723 h 2378062"/>
                  <a:gd name="connsiteX18" fmla="*/ 471802 w 1422362"/>
                  <a:gd name="connsiteY18" fmla="*/ 213672 h 2378062"/>
                  <a:gd name="connsiteX19" fmla="*/ 473286 w 1422362"/>
                  <a:gd name="connsiteY19" fmla="*/ 1379842 h 2378062"/>
                  <a:gd name="connsiteX20" fmla="*/ 338442 w 1422362"/>
                  <a:gd name="connsiteY20" fmla="*/ 1325937 h 2378062"/>
                  <a:gd name="connsiteX21" fmla="*/ 719 w 1422362"/>
                  <a:gd name="connsiteY21" fmla="*/ 1025260 h 2378062"/>
                  <a:gd name="connsiteX0" fmla="*/ 719 w 1422362"/>
                  <a:gd name="connsiteY0" fmla="*/ 1011512 h 2364314"/>
                  <a:gd name="connsiteX1" fmla="*/ 140932 w 1422362"/>
                  <a:gd name="connsiteY1" fmla="*/ 1407286 h 2364314"/>
                  <a:gd name="connsiteX2" fmla="*/ 309182 w 1422362"/>
                  <a:gd name="connsiteY2" fmla="*/ 1765731 h 2364314"/>
                  <a:gd name="connsiteX3" fmla="*/ 548773 w 1422362"/>
                  <a:gd name="connsiteY3" fmla="*/ 1990305 h 2364314"/>
                  <a:gd name="connsiteX4" fmla="*/ 582370 w 1422362"/>
                  <a:gd name="connsiteY4" fmla="*/ 2351199 h 2364314"/>
                  <a:gd name="connsiteX5" fmla="*/ 1253027 w 1422362"/>
                  <a:gd name="connsiteY5" fmla="*/ 2364314 h 2364314"/>
                  <a:gd name="connsiteX6" fmla="*/ 1262460 w 1422362"/>
                  <a:gd name="connsiteY6" fmla="*/ 2041041 h 2364314"/>
                  <a:gd name="connsiteX7" fmla="*/ 1421092 w 1422362"/>
                  <a:gd name="connsiteY7" fmla="*/ 1180515 h 2364314"/>
                  <a:gd name="connsiteX8" fmla="*/ 1369124 w 1422362"/>
                  <a:gd name="connsiteY8" fmla="*/ 754719 h 2364314"/>
                  <a:gd name="connsiteX9" fmla="*/ 1176719 w 1422362"/>
                  <a:gd name="connsiteY9" fmla="*/ 723050 h 2364314"/>
                  <a:gd name="connsiteX10" fmla="*/ 1168953 w 1422362"/>
                  <a:gd name="connsiteY10" fmla="*/ 1022029 h 2364314"/>
                  <a:gd name="connsiteX11" fmla="*/ 1156855 w 1422362"/>
                  <a:gd name="connsiteY11" fmla="*/ 711300 h 2364314"/>
                  <a:gd name="connsiteX12" fmla="*/ 927050 w 1422362"/>
                  <a:gd name="connsiteY12" fmla="*/ 668923 h 2364314"/>
                  <a:gd name="connsiteX13" fmla="*/ 957315 w 1422362"/>
                  <a:gd name="connsiteY13" fmla="*/ 998137 h 2364314"/>
                  <a:gd name="connsiteX14" fmla="*/ 905990 w 1422362"/>
                  <a:gd name="connsiteY14" fmla="*/ 667881 h 2364314"/>
                  <a:gd name="connsiteX15" fmla="*/ 711016 w 1422362"/>
                  <a:gd name="connsiteY15" fmla="*/ 623587 h 2364314"/>
                  <a:gd name="connsiteX16" fmla="*/ 729319 w 1422362"/>
                  <a:gd name="connsiteY16" fmla="*/ 1011794 h 2364314"/>
                  <a:gd name="connsiteX17" fmla="*/ 630106 w 1422362"/>
                  <a:gd name="connsiteY17" fmla="*/ 73272 h 2364314"/>
                  <a:gd name="connsiteX18" fmla="*/ 471802 w 1422362"/>
                  <a:gd name="connsiteY18" fmla="*/ 199924 h 2364314"/>
                  <a:gd name="connsiteX19" fmla="*/ 473286 w 1422362"/>
                  <a:gd name="connsiteY19" fmla="*/ 1366094 h 2364314"/>
                  <a:gd name="connsiteX20" fmla="*/ 338442 w 1422362"/>
                  <a:gd name="connsiteY20" fmla="*/ 1312189 h 2364314"/>
                  <a:gd name="connsiteX21" fmla="*/ 719 w 1422362"/>
                  <a:gd name="connsiteY21" fmla="*/ 1011512 h 2364314"/>
                  <a:gd name="connsiteX0" fmla="*/ 719 w 1422362"/>
                  <a:gd name="connsiteY0" fmla="*/ 938672 h 2291474"/>
                  <a:gd name="connsiteX1" fmla="*/ 140932 w 1422362"/>
                  <a:gd name="connsiteY1" fmla="*/ 1334446 h 2291474"/>
                  <a:gd name="connsiteX2" fmla="*/ 309182 w 1422362"/>
                  <a:gd name="connsiteY2" fmla="*/ 1692891 h 2291474"/>
                  <a:gd name="connsiteX3" fmla="*/ 548773 w 1422362"/>
                  <a:gd name="connsiteY3" fmla="*/ 1917465 h 2291474"/>
                  <a:gd name="connsiteX4" fmla="*/ 582370 w 1422362"/>
                  <a:gd name="connsiteY4" fmla="*/ 2278359 h 2291474"/>
                  <a:gd name="connsiteX5" fmla="*/ 1253027 w 1422362"/>
                  <a:gd name="connsiteY5" fmla="*/ 2291474 h 2291474"/>
                  <a:gd name="connsiteX6" fmla="*/ 1262460 w 1422362"/>
                  <a:gd name="connsiteY6" fmla="*/ 1968201 h 2291474"/>
                  <a:gd name="connsiteX7" fmla="*/ 1421092 w 1422362"/>
                  <a:gd name="connsiteY7" fmla="*/ 1107675 h 2291474"/>
                  <a:gd name="connsiteX8" fmla="*/ 1369124 w 1422362"/>
                  <a:gd name="connsiteY8" fmla="*/ 681879 h 2291474"/>
                  <a:gd name="connsiteX9" fmla="*/ 1176719 w 1422362"/>
                  <a:gd name="connsiteY9" fmla="*/ 650210 h 2291474"/>
                  <a:gd name="connsiteX10" fmla="*/ 1168953 w 1422362"/>
                  <a:gd name="connsiteY10" fmla="*/ 949189 h 2291474"/>
                  <a:gd name="connsiteX11" fmla="*/ 1156855 w 1422362"/>
                  <a:gd name="connsiteY11" fmla="*/ 638460 h 2291474"/>
                  <a:gd name="connsiteX12" fmla="*/ 927050 w 1422362"/>
                  <a:gd name="connsiteY12" fmla="*/ 596083 h 2291474"/>
                  <a:gd name="connsiteX13" fmla="*/ 957315 w 1422362"/>
                  <a:gd name="connsiteY13" fmla="*/ 925297 h 2291474"/>
                  <a:gd name="connsiteX14" fmla="*/ 905990 w 1422362"/>
                  <a:gd name="connsiteY14" fmla="*/ 595041 h 2291474"/>
                  <a:gd name="connsiteX15" fmla="*/ 711016 w 1422362"/>
                  <a:gd name="connsiteY15" fmla="*/ 550747 h 2291474"/>
                  <a:gd name="connsiteX16" fmla="*/ 729319 w 1422362"/>
                  <a:gd name="connsiteY16" fmla="*/ 938954 h 2291474"/>
                  <a:gd name="connsiteX17" fmla="*/ 673525 w 1422362"/>
                  <a:gd name="connsiteY17" fmla="*/ 130688 h 2291474"/>
                  <a:gd name="connsiteX18" fmla="*/ 471802 w 1422362"/>
                  <a:gd name="connsiteY18" fmla="*/ 127084 h 2291474"/>
                  <a:gd name="connsiteX19" fmla="*/ 473286 w 1422362"/>
                  <a:gd name="connsiteY19" fmla="*/ 1293254 h 2291474"/>
                  <a:gd name="connsiteX20" fmla="*/ 338442 w 1422362"/>
                  <a:gd name="connsiteY20" fmla="*/ 1239349 h 2291474"/>
                  <a:gd name="connsiteX21" fmla="*/ 719 w 1422362"/>
                  <a:gd name="connsiteY21" fmla="*/ 938672 h 2291474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14198 h 2267000"/>
                  <a:gd name="connsiteX1" fmla="*/ 140932 w 1422362"/>
                  <a:gd name="connsiteY1" fmla="*/ 1309972 h 2267000"/>
                  <a:gd name="connsiteX2" fmla="*/ 309182 w 1422362"/>
                  <a:gd name="connsiteY2" fmla="*/ 1668417 h 2267000"/>
                  <a:gd name="connsiteX3" fmla="*/ 548773 w 1422362"/>
                  <a:gd name="connsiteY3" fmla="*/ 1892991 h 2267000"/>
                  <a:gd name="connsiteX4" fmla="*/ 582370 w 1422362"/>
                  <a:gd name="connsiteY4" fmla="*/ 2253885 h 2267000"/>
                  <a:gd name="connsiteX5" fmla="*/ 1253027 w 1422362"/>
                  <a:gd name="connsiteY5" fmla="*/ 2267000 h 2267000"/>
                  <a:gd name="connsiteX6" fmla="*/ 1262460 w 1422362"/>
                  <a:gd name="connsiteY6" fmla="*/ 1943727 h 2267000"/>
                  <a:gd name="connsiteX7" fmla="*/ 1421092 w 1422362"/>
                  <a:gd name="connsiteY7" fmla="*/ 1083201 h 2267000"/>
                  <a:gd name="connsiteX8" fmla="*/ 1369124 w 1422362"/>
                  <a:gd name="connsiteY8" fmla="*/ 657405 h 2267000"/>
                  <a:gd name="connsiteX9" fmla="*/ 1176719 w 1422362"/>
                  <a:gd name="connsiteY9" fmla="*/ 625736 h 2267000"/>
                  <a:gd name="connsiteX10" fmla="*/ 1168953 w 1422362"/>
                  <a:gd name="connsiteY10" fmla="*/ 924715 h 2267000"/>
                  <a:gd name="connsiteX11" fmla="*/ 1156855 w 1422362"/>
                  <a:gd name="connsiteY11" fmla="*/ 613986 h 2267000"/>
                  <a:gd name="connsiteX12" fmla="*/ 927050 w 1422362"/>
                  <a:gd name="connsiteY12" fmla="*/ 571609 h 2267000"/>
                  <a:gd name="connsiteX13" fmla="*/ 957315 w 1422362"/>
                  <a:gd name="connsiteY13" fmla="*/ 900823 h 2267000"/>
                  <a:gd name="connsiteX14" fmla="*/ 905990 w 1422362"/>
                  <a:gd name="connsiteY14" fmla="*/ 570567 h 2267000"/>
                  <a:gd name="connsiteX15" fmla="*/ 711016 w 1422362"/>
                  <a:gd name="connsiteY15" fmla="*/ 526273 h 2267000"/>
                  <a:gd name="connsiteX16" fmla="*/ 714846 w 1422362"/>
                  <a:gd name="connsiteY16" fmla="*/ 914480 h 2267000"/>
                  <a:gd name="connsiteX17" fmla="*/ 673525 w 1422362"/>
                  <a:gd name="connsiteY17" fmla="*/ 106214 h 2267000"/>
                  <a:gd name="connsiteX18" fmla="*/ 486275 w 1422362"/>
                  <a:gd name="connsiteY18" fmla="*/ 174974 h 2267000"/>
                  <a:gd name="connsiteX19" fmla="*/ 473286 w 1422362"/>
                  <a:gd name="connsiteY19" fmla="*/ 1268780 h 2267000"/>
                  <a:gd name="connsiteX20" fmla="*/ 338442 w 1422362"/>
                  <a:gd name="connsiteY20" fmla="*/ 1214875 h 2267000"/>
                  <a:gd name="connsiteX21" fmla="*/ 719 w 1422362"/>
                  <a:gd name="connsiteY21" fmla="*/ 914198 h 2267000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904644 h 2257446"/>
                  <a:gd name="connsiteX1" fmla="*/ 140932 w 1422362"/>
                  <a:gd name="connsiteY1" fmla="*/ 1300418 h 2257446"/>
                  <a:gd name="connsiteX2" fmla="*/ 309182 w 1422362"/>
                  <a:gd name="connsiteY2" fmla="*/ 1658863 h 2257446"/>
                  <a:gd name="connsiteX3" fmla="*/ 548773 w 1422362"/>
                  <a:gd name="connsiteY3" fmla="*/ 1883437 h 2257446"/>
                  <a:gd name="connsiteX4" fmla="*/ 582370 w 1422362"/>
                  <a:gd name="connsiteY4" fmla="*/ 2244331 h 2257446"/>
                  <a:gd name="connsiteX5" fmla="*/ 1253027 w 1422362"/>
                  <a:gd name="connsiteY5" fmla="*/ 2257446 h 2257446"/>
                  <a:gd name="connsiteX6" fmla="*/ 1262460 w 1422362"/>
                  <a:gd name="connsiteY6" fmla="*/ 1934173 h 2257446"/>
                  <a:gd name="connsiteX7" fmla="*/ 1421092 w 1422362"/>
                  <a:gd name="connsiteY7" fmla="*/ 1073647 h 2257446"/>
                  <a:gd name="connsiteX8" fmla="*/ 1369124 w 1422362"/>
                  <a:gd name="connsiteY8" fmla="*/ 647851 h 2257446"/>
                  <a:gd name="connsiteX9" fmla="*/ 1176719 w 1422362"/>
                  <a:gd name="connsiteY9" fmla="*/ 616182 h 2257446"/>
                  <a:gd name="connsiteX10" fmla="*/ 1168953 w 1422362"/>
                  <a:gd name="connsiteY10" fmla="*/ 915161 h 2257446"/>
                  <a:gd name="connsiteX11" fmla="*/ 1156855 w 1422362"/>
                  <a:gd name="connsiteY11" fmla="*/ 604432 h 2257446"/>
                  <a:gd name="connsiteX12" fmla="*/ 927050 w 1422362"/>
                  <a:gd name="connsiteY12" fmla="*/ 562055 h 2257446"/>
                  <a:gd name="connsiteX13" fmla="*/ 957315 w 1422362"/>
                  <a:gd name="connsiteY13" fmla="*/ 891269 h 2257446"/>
                  <a:gd name="connsiteX14" fmla="*/ 905990 w 1422362"/>
                  <a:gd name="connsiteY14" fmla="*/ 561013 h 2257446"/>
                  <a:gd name="connsiteX15" fmla="*/ 711016 w 1422362"/>
                  <a:gd name="connsiteY15" fmla="*/ 516719 h 2257446"/>
                  <a:gd name="connsiteX16" fmla="*/ 714846 w 1422362"/>
                  <a:gd name="connsiteY16" fmla="*/ 904926 h 2257446"/>
                  <a:gd name="connsiteX17" fmla="*/ 683174 w 1422362"/>
                  <a:gd name="connsiteY17" fmla="*/ 125606 h 2257446"/>
                  <a:gd name="connsiteX18" fmla="*/ 486275 w 1422362"/>
                  <a:gd name="connsiteY18" fmla="*/ 165420 h 2257446"/>
                  <a:gd name="connsiteX19" fmla="*/ 473286 w 1422362"/>
                  <a:gd name="connsiteY19" fmla="*/ 1259226 h 2257446"/>
                  <a:gd name="connsiteX20" fmla="*/ 338442 w 1422362"/>
                  <a:gd name="connsiteY20" fmla="*/ 1205321 h 2257446"/>
                  <a:gd name="connsiteX21" fmla="*/ 719 w 1422362"/>
                  <a:gd name="connsiteY21" fmla="*/ 904644 h 2257446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73286 w 1422362"/>
                  <a:gd name="connsiteY19" fmla="*/ 1255537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0 w 1494007"/>
                  <a:gd name="connsiteY0" fmla="*/ 886482 h 2253757"/>
                  <a:gd name="connsiteX1" fmla="*/ 212577 w 1494007"/>
                  <a:gd name="connsiteY1" fmla="*/ 1296729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115210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147622"/>
                  <a:gd name="connsiteX1" fmla="*/ 202929 w 1494007"/>
                  <a:gd name="connsiteY1" fmla="*/ 1320850 h 2147622"/>
                  <a:gd name="connsiteX2" fmla="*/ 438719 w 1494007"/>
                  <a:gd name="connsiteY2" fmla="*/ 1655174 h 2147622"/>
                  <a:gd name="connsiteX3" fmla="*/ 620418 w 1494007"/>
                  <a:gd name="connsiteY3" fmla="*/ 1879748 h 2147622"/>
                  <a:gd name="connsiteX4" fmla="*/ 654015 w 1494007"/>
                  <a:gd name="connsiteY4" fmla="*/ 2115210 h 2147622"/>
                  <a:gd name="connsiteX5" fmla="*/ 1339145 w 1494007"/>
                  <a:gd name="connsiteY5" fmla="*/ 2147622 h 2147622"/>
                  <a:gd name="connsiteX6" fmla="*/ 1334105 w 1494007"/>
                  <a:gd name="connsiteY6" fmla="*/ 1930484 h 2147622"/>
                  <a:gd name="connsiteX7" fmla="*/ 1492737 w 1494007"/>
                  <a:gd name="connsiteY7" fmla="*/ 1069958 h 2147622"/>
                  <a:gd name="connsiteX8" fmla="*/ 1440769 w 1494007"/>
                  <a:gd name="connsiteY8" fmla="*/ 644162 h 2147622"/>
                  <a:gd name="connsiteX9" fmla="*/ 1248364 w 1494007"/>
                  <a:gd name="connsiteY9" fmla="*/ 612493 h 2147622"/>
                  <a:gd name="connsiteX10" fmla="*/ 1240598 w 1494007"/>
                  <a:gd name="connsiteY10" fmla="*/ 911472 h 2147622"/>
                  <a:gd name="connsiteX11" fmla="*/ 1228500 w 1494007"/>
                  <a:gd name="connsiteY11" fmla="*/ 600743 h 2147622"/>
                  <a:gd name="connsiteX12" fmla="*/ 998695 w 1494007"/>
                  <a:gd name="connsiteY12" fmla="*/ 558366 h 2147622"/>
                  <a:gd name="connsiteX13" fmla="*/ 1028960 w 1494007"/>
                  <a:gd name="connsiteY13" fmla="*/ 887580 h 2147622"/>
                  <a:gd name="connsiteX14" fmla="*/ 977635 w 1494007"/>
                  <a:gd name="connsiteY14" fmla="*/ 557324 h 2147622"/>
                  <a:gd name="connsiteX15" fmla="*/ 782661 w 1494007"/>
                  <a:gd name="connsiteY15" fmla="*/ 513030 h 2147622"/>
                  <a:gd name="connsiteX16" fmla="*/ 786491 w 1494007"/>
                  <a:gd name="connsiteY16" fmla="*/ 901237 h 2147622"/>
                  <a:gd name="connsiteX17" fmla="*/ 754819 w 1494007"/>
                  <a:gd name="connsiteY17" fmla="*/ 121917 h 2147622"/>
                  <a:gd name="connsiteX18" fmla="*/ 557920 w 1494007"/>
                  <a:gd name="connsiteY18" fmla="*/ 161731 h 2147622"/>
                  <a:gd name="connsiteX19" fmla="*/ 535282 w 1494007"/>
                  <a:gd name="connsiteY19" fmla="*/ 1183173 h 2147622"/>
                  <a:gd name="connsiteX20" fmla="*/ 376317 w 1494007"/>
                  <a:gd name="connsiteY20" fmla="*/ 1148565 h 2147622"/>
                  <a:gd name="connsiteX21" fmla="*/ 0 w 1494007"/>
                  <a:gd name="connsiteY21" fmla="*/ 886482 h 2147622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33149"/>
                  <a:gd name="connsiteX1" fmla="*/ 227051 w 1518129"/>
                  <a:gd name="connsiteY1" fmla="*/ 1320850 h 2133149"/>
                  <a:gd name="connsiteX2" fmla="*/ 462841 w 1518129"/>
                  <a:gd name="connsiteY2" fmla="*/ 1655174 h 2133149"/>
                  <a:gd name="connsiteX3" fmla="*/ 644540 w 1518129"/>
                  <a:gd name="connsiteY3" fmla="*/ 1879748 h 2133149"/>
                  <a:gd name="connsiteX4" fmla="*/ 678137 w 1518129"/>
                  <a:gd name="connsiteY4" fmla="*/ 2115210 h 2133149"/>
                  <a:gd name="connsiteX5" fmla="*/ 1348794 w 1518129"/>
                  <a:gd name="connsiteY5" fmla="*/ 2133149 h 2133149"/>
                  <a:gd name="connsiteX6" fmla="*/ 1358227 w 1518129"/>
                  <a:gd name="connsiteY6" fmla="*/ 1930484 h 2133149"/>
                  <a:gd name="connsiteX7" fmla="*/ 1516859 w 1518129"/>
                  <a:gd name="connsiteY7" fmla="*/ 1069958 h 2133149"/>
                  <a:gd name="connsiteX8" fmla="*/ 1464891 w 1518129"/>
                  <a:gd name="connsiteY8" fmla="*/ 644162 h 2133149"/>
                  <a:gd name="connsiteX9" fmla="*/ 1272486 w 1518129"/>
                  <a:gd name="connsiteY9" fmla="*/ 612493 h 2133149"/>
                  <a:gd name="connsiteX10" fmla="*/ 1264720 w 1518129"/>
                  <a:gd name="connsiteY10" fmla="*/ 911472 h 2133149"/>
                  <a:gd name="connsiteX11" fmla="*/ 1252622 w 1518129"/>
                  <a:gd name="connsiteY11" fmla="*/ 600743 h 2133149"/>
                  <a:gd name="connsiteX12" fmla="*/ 1022817 w 1518129"/>
                  <a:gd name="connsiteY12" fmla="*/ 558366 h 2133149"/>
                  <a:gd name="connsiteX13" fmla="*/ 1053082 w 1518129"/>
                  <a:gd name="connsiteY13" fmla="*/ 887580 h 2133149"/>
                  <a:gd name="connsiteX14" fmla="*/ 1001757 w 1518129"/>
                  <a:gd name="connsiteY14" fmla="*/ 557324 h 2133149"/>
                  <a:gd name="connsiteX15" fmla="*/ 806783 w 1518129"/>
                  <a:gd name="connsiteY15" fmla="*/ 513030 h 2133149"/>
                  <a:gd name="connsiteX16" fmla="*/ 810613 w 1518129"/>
                  <a:gd name="connsiteY16" fmla="*/ 901237 h 2133149"/>
                  <a:gd name="connsiteX17" fmla="*/ 778941 w 1518129"/>
                  <a:gd name="connsiteY17" fmla="*/ 121917 h 2133149"/>
                  <a:gd name="connsiteX18" fmla="*/ 582042 w 1518129"/>
                  <a:gd name="connsiteY18" fmla="*/ 161731 h 2133149"/>
                  <a:gd name="connsiteX19" fmla="*/ 554580 w 1518129"/>
                  <a:gd name="connsiteY19" fmla="*/ 1197645 h 2133149"/>
                  <a:gd name="connsiteX20" fmla="*/ 419736 w 1518129"/>
                  <a:gd name="connsiteY20" fmla="*/ 1153389 h 2133149"/>
                  <a:gd name="connsiteX21" fmla="*/ 0 w 1518129"/>
                  <a:gd name="connsiteY21" fmla="*/ 891306 h 2133149"/>
                  <a:gd name="connsiteX0" fmla="*/ 0 w 1518129"/>
                  <a:gd name="connsiteY0" fmla="*/ 891306 h 2115210"/>
                  <a:gd name="connsiteX1" fmla="*/ 227051 w 1518129"/>
                  <a:gd name="connsiteY1" fmla="*/ 1320850 h 2115210"/>
                  <a:gd name="connsiteX2" fmla="*/ 462841 w 1518129"/>
                  <a:gd name="connsiteY2" fmla="*/ 1655174 h 2115210"/>
                  <a:gd name="connsiteX3" fmla="*/ 644540 w 1518129"/>
                  <a:gd name="connsiteY3" fmla="*/ 1879748 h 2115210"/>
                  <a:gd name="connsiteX4" fmla="*/ 678137 w 1518129"/>
                  <a:gd name="connsiteY4" fmla="*/ 2115210 h 2115210"/>
                  <a:gd name="connsiteX5" fmla="*/ 1339145 w 1518129"/>
                  <a:gd name="connsiteY5" fmla="*/ 2113852 h 2115210"/>
                  <a:gd name="connsiteX6" fmla="*/ 1358227 w 1518129"/>
                  <a:gd name="connsiteY6" fmla="*/ 1930484 h 2115210"/>
                  <a:gd name="connsiteX7" fmla="*/ 1516859 w 1518129"/>
                  <a:gd name="connsiteY7" fmla="*/ 1069958 h 2115210"/>
                  <a:gd name="connsiteX8" fmla="*/ 1464891 w 1518129"/>
                  <a:gd name="connsiteY8" fmla="*/ 644162 h 2115210"/>
                  <a:gd name="connsiteX9" fmla="*/ 1272486 w 1518129"/>
                  <a:gd name="connsiteY9" fmla="*/ 612493 h 2115210"/>
                  <a:gd name="connsiteX10" fmla="*/ 1264720 w 1518129"/>
                  <a:gd name="connsiteY10" fmla="*/ 911472 h 2115210"/>
                  <a:gd name="connsiteX11" fmla="*/ 1252622 w 1518129"/>
                  <a:gd name="connsiteY11" fmla="*/ 600743 h 2115210"/>
                  <a:gd name="connsiteX12" fmla="*/ 1022817 w 1518129"/>
                  <a:gd name="connsiteY12" fmla="*/ 558366 h 2115210"/>
                  <a:gd name="connsiteX13" fmla="*/ 1053082 w 1518129"/>
                  <a:gd name="connsiteY13" fmla="*/ 887580 h 2115210"/>
                  <a:gd name="connsiteX14" fmla="*/ 1001757 w 1518129"/>
                  <a:gd name="connsiteY14" fmla="*/ 557324 h 2115210"/>
                  <a:gd name="connsiteX15" fmla="*/ 806783 w 1518129"/>
                  <a:gd name="connsiteY15" fmla="*/ 513030 h 2115210"/>
                  <a:gd name="connsiteX16" fmla="*/ 810613 w 1518129"/>
                  <a:gd name="connsiteY16" fmla="*/ 901237 h 2115210"/>
                  <a:gd name="connsiteX17" fmla="*/ 778941 w 1518129"/>
                  <a:gd name="connsiteY17" fmla="*/ 121917 h 2115210"/>
                  <a:gd name="connsiteX18" fmla="*/ 582042 w 1518129"/>
                  <a:gd name="connsiteY18" fmla="*/ 161731 h 2115210"/>
                  <a:gd name="connsiteX19" fmla="*/ 554580 w 1518129"/>
                  <a:gd name="connsiteY19" fmla="*/ 1197645 h 2115210"/>
                  <a:gd name="connsiteX20" fmla="*/ 419736 w 1518129"/>
                  <a:gd name="connsiteY20" fmla="*/ 1153389 h 2115210"/>
                  <a:gd name="connsiteX21" fmla="*/ 0 w 1518129"/>
                  <a:gd name="connsiteY21" fmla="*/ 891306 h 211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8129" h="2115210">
                    <a:moveTo>
                      <a:pt x="0" y="891306"/>
                    </a:moveTo>
                    <a:cubicBezTo>
                      <a:pt x="124742" y="1042097"/>
                      <a:pt x="180313" y="1188925"/>
                      <a:pt x="227051" y="1320850"/>
                    </a:cubicBezTo>
                    <a:cubicBezTo>
                      <a:pt x="283134" y="1440332"/>
                      <a:pt x="360533" y="1506746"/>
                      <a:pt x="462841" y="1655174"/>
                    </a:cubicBezTo>
                    <a:cubicBezTo>
                      <a:pt x="565096" y="1757587"/>
                      <a:pt x="604529" y="1837560"/>
                      <a:pt x="644540" y="1879748"/>
                    </a:cubicBezTo>
                    <a:cubicBezTo>
                      <a:pt x="721823" y="1966655"/>
                      <a:pt x="679875" y="2008729"/>
                      <a:pt x="678137" y="2115210"/>
                    </a:cubicBezTo>
                    <a:lnTo>
                      <a:pt x="1339145" y="2113852"/>
                    </a:lnTo>
                    <a:cubicBezTo>
                      <a:pt x="1324322" y="2047548"/>
                      <a:pt x="1303318" y="2034201"/>
                      <a:pt x="1358227" y="1930484"/>
                    </a:cubicBezTo>
                    <a:cubicBezTo>
                      <a:pt x="1521981" y="1634855"/>
                      <a:pt x="1516858" y="1179685"/>
                      <a:pt x="1516859" y="1069958"/>
                    </a:cubicBezTo>
                    <a:cubicBezTo>
                      <a:pt x="1522576" y="857179"/>
                      <a:pt x="1509640" y="720406"/>
                      <a:pt x="1464891" y="644162"/>
                    </a:cubicBezTo>
                    <a:cubicBezTo>
                      <a:pt x="1396021" y="572742"/>
                      <a:pt x="1370976" y="579197"/>
                      <a:pt x="1272486" y="612493"/>
                    </a:cubicBezTo>
                    <a:cubicBezTo>
                      <a:pt x="1306205" y="707004"/>
                      <a:pt x="1275123" y="829781"/>
                      <a:pt x="1264720" y="911472"/>
                    </a:cubicBezTo>
                    <a:cubicBezTo>
                      <a:pt x="1250153" y="907906"/>
                      <a:pt x="1292939" y="659594"/>
                      <a:pt x="1252622" y="600743"/>
                    </a:cubicBezTo>
                    <a:cubicBezTo>
                      <a:pt x="1202656" y="541892"/>
                      <a:pt x="1107533" y="508148"/>
                      <a:pt x="1022817" y="558366"/>
                    </a:cubicBezTo>
                    <a:cubicBezTo>
                      <a:pt x="1086811" y="668103"/>
                      <a:pt x="1058849" y="793697"/>
                      <a:pt x="1053082" y="887580"/>
                    </a:cubicBezTo>
                    <a:cubicBezTo>
                      <a:pt x="1041532" y="883386"/>
                      <a:pt x="1071753" y="653519"/>
                      <a:pt x="1001757" y="557324"/>
                    </a:cubicBezTo>
                    <a:cubicBezTo>
                      <a:pt x="946234" y="504548"/>
                      <a:pt x="915026" y="504758"/>
                      <a:pt x="806783" y="513030"/>
                    </a:cubicBezTo>
                    <a:cubicBezTo>
                      <a:pt x="816055" y="653003"/>
                      <a:pt x="822837" y="732256"/>
                      <a:pt x="810613" y="901237"/>
                    </a:cubicBezTo>
                    <a:cubicBezTo>
                      <a:pt x="782414" y="451352"/>
                      <a:pt x="784675" y="276900"/>
                      <a:pt x="778941" y="121917"/>
                    </a:cubicBezTo>
                    <a:cubicBezTo>
                      <a:pt x="774616" y="-32693"/>
                      <a:pt x="569584" y="-61779"/>
                      <a:pt x="582042" y="161731"/>
                    </a:cubicBezTo>
                    <a:cubicBezTo>
                      <a:pt x="570378" y="380417"/>
                      <a:pt x="623442" y="1132875"/>
                      <a:pt x="554580" y="1197645"/>
                    </a:cubicBezTo>
                    <a:cubicBezTo>
                      <a:pt x="495024" y="1230412"/>
                      <a:pt x="496393" y="1222363"/>
                      <a:pt x="419736" y="1153389"/>
                    </a:cubicBezTo>
                    <a:cubicBezTo>
                      <a:pt x="331744" y="1046414"/>
                      <a:pt x="197603" y="767201"/>
                      <a:pt x="0" y="89130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3">
                <a:extLst>
                  <a:ext uri="{FF2B5EF4-FFF2-40B4-BE49-F238E27FC236}">
                    <a16:creationId xmlns:a16="http://schemas.microsoft.com/office/drawing/2014/main" id="{1A551D54-481D-453F-BE85-536CBE353336}"/>
                  </a:ext>
                </a:extLst>
              </p:cNvPr>
              <p:cNvSpPr/>
              <p:nvPr/>
            </p:nvSpPr>
            <p:spPr>
              <a:xfrm>
                <a:off x="4165655" y="5276540"/>
                <a:ext cx="360040" cy="59265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91">
              <a:extLst>
                <a:ext uri="{FF2B5EF4-FFF2-40B4-BE49-F238E27FC236}">
                  <a16:creationId xmlns:a16="http://schemas.microsoft.com/office/drawing/2014/main" id="{DB2F5C0D-7A7B-4FA5-9C0E-968097B438D4}"/>
                </a:ext>
              </a:extLst>
            </p:cNvPr>
            <p:cNvSpPr/>
            <p:nvPr/>
          </p:nvSpPr>
          <p:spPr>
            <a:xfrm>
              <a:off x="2" y="5099543"/>
              <a:ext cx="3696131" cy="958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64" name="Freeform: Shape 152">
            <a:extLst>
              <a:ext uri="{FF2B5EF4-FFF2-40B4-BE49-F238E27FC236}">
                <a16:creationId xmlns:a16="http://schemas.microsoft.com/office/drawing/2014/main" id="{717A37C0-8E6B-4D26-AB4F-76BAFEDE4E58}"/>
              </a:ext>
            </a:extLst>
          </p:cNvPr>
          <p:cNvSpPr/>
          <p:nvPr/>
        </p:nvSpPr>
        <p:spPr>
          <a:xfrm>
            <a:off x="417881" y="4661033"/>
            <a:ext cx="2022583" cy="2007645"/>
          </a:xfrm>
          <a:custGeom>
            <a:avLst/>
            <a:gdLst>
              <a:gd name="connsiteX0" fmla="*/ 6090801 w 6684977"/>
              <a:gd name="connsiteY0" fmla="*/ 3171825 h 6858000"/>
              <a:gd name="connsiteX1" fmla="*/ 6125406 w 6684977"/>
              <a:gd name="connsiteY1" fmla="*/ 3171039 h 6858000"/>
              <a:gd name="connsiteX2" fmla="*/ 6556390 w 6684977"/>
              <a:gd name="connsiteY2" fmla="*/ 3171039 h 6858000"/>
              <a:gd name="connsiteX3" fmla="*/ 6613802 w 6684977"/>
              <a:gd name="connsiteY3" fmla="*/ 3160028 h 6858000"/>
              <a:gd name="connsiteX4" fmla="*/ 6689303 w 6684977"/>
              <a:gd name="connsiteY4" fmla="*/ 3050709 h 6858000"/>
              <a:gd name="connsiteX5" fmla="*/ 6689303 w 6684977"/>
              <a:gd name="connsiteY5" fmla="*/ 2997229 h 6858000"/>
              <a:gd name="connsiteX6" fmla="*/ 6663350 w 6684977"/>
              <a:gd name="connsiteY6" fmla="*/ 2922515 h 6858000"/>
              <a:gd name="connsiteX7" fmla="*/ 6544593 w 6684977"/>
              <a:gd name="connsiteY7" fmla="*/ 2871394 h 6858000"/>
              <a:gd name="connsiteX8" fmla="*/ 6108103 w 6684977"/>
              <a:gd name="connsiteY8" fmla="*/ 2871394 h 6858000"/>
              <a:gd name="connsiteX9" fmla="*/ 6044399 w 6684977"/>
              <a:gd name="connsiteY9" fmla="*/ 2809264 h 6858000"/>
              <a:gd name="connsiteX10" fmla="*/ 6038894 w 6684977"/>
              <a:gd name="connsiteY10" fmla="*/ 2600850 h 6858000"/>
              <a:gd name="connsiteX11" fmla="*/ 6017659 w 6684977"/>
              <a:gd name="connsiteY11" fmla="*/ 2550515 h 6858000"/>
              <a:gd name="connsiteX12" fmla="*/ 5952383 w 6684977"/>
              <a:gd name="connsiteY12" fmla="*/ 2534786 h 6858000"/>
              <a:gd name="connsiteX13" fmla="*/ 5887892 w 6684977"/>
              <a:gd name="connsiteY13" fmla="*/ 2584334 h 6858000"/>
              <a:gd name="connsiteX14" fmla="*/ 5882387 w 6684977"/>
              <a:gd name="connsiteY14" fmla="*/ 2637813 h 6858000"/>
              <a:gd name="connsiteX15" fmla="*/ 5835985 w 6684977"/>
              <a:gd name="connsiteY15" fmla="*/ 2684215 h 6858000"/>
              <a:gd name="connsiteX16" fmla="*/ 5798235 w 6684977"/>
              <a:gd name="connsiteY16" fmla="*/ 2685001 h 6858000"/>
              <a:gd name="connsiteX17" fmla="*/ 5390845 w 6684977"/>
              <a:gd name="connsiteY17" fmla="*/ 2685001 h 6858000"/>
              <a:gd name="connsiteX18" fmla="*/ 5148612 w 6684977"/>
              <a:gd name="connsiteY18" fmla="*/ 2928020 h 6858000"/>
              <a:gd name="connsiteX19" fmla="*/ 5148612 w 6684977"/>
              <a:gd name="connsiteY19" fmla="*/ 3134075 h 6858000"/>
              <a:gd name="connsiteX20" fmla="*/ 5084122 w 6684977"/>
              <a:gd name="connsiteY20" fmla="*/ 3198565 h 6858000"/>
              <a:gd name="connsiteX21" fmla="*/ 4826947 w 6684977"/>
              <a:gd name="connsiteY21" fmla="*/ 3198565 h 6858000"/>
              <a:gd name="connsiteX22" fmla="*/ 4765603 w 6684977"/>
              <a:gd name="connsiteY22" fmla="*/ 3205643 h 6858000"/>
              <a:gd name="connsiteX23" fmla="*/ 4482474 w 6684977"/>
              <a:gd name="connsiteY23" fmla="*/ 3557194 h 6858000"/>
              <a:gd name="connsiteX24" fmla="*/ 4484047 w 6684977"/>
              <a:gd name="connsiteY24" fmla="*/ 5683804 h 6858000"/>
              <a:gd name="connsiteX25" fmla="*/ 4479328 w 6684977"/>
              <a:gd name="connsiteY25" fmla="*/ 5865478 h 6858000"/>
              <a:gd name="connsiteX26" fmla="*/ 4317316 w 6684977"/>
              <a:gd name="connsiteY26" fmla="*/ 6021198 h 6858000"/>
              <a:gd name="connsiteX27" fmla="*/ 4311811 w 6684977"/>
              <a:gd name="connsiteY27" fmla="*/ 6021198 h 6858000"/>
              <a:gd name="connsiteX28" fmla="*/ 3856445 w 6684977"/>
              <a:gd name="connsiteY28" fmla="*/ 6021198 h 6858000"/>
              <a:gd name="connsiteX29" fmla="*/ 3774653 w 6684977"/>
              <a:gd name="connsiteY29" fmla="*/ 6009401 h 6858000"/>
              <a:gd name="connsiteX30" fmla="*/ 3695220 w 6684977"/>
              <a:gd name="connsiteY30" fmla="*/ 5926822 h 6858000"/>
              <a:gd name="connsiteX31" fmla="*/ 3685782 w 6684977"/>
              <a:gd name="connsiteY31" fmla="*/ 5839524 h 6858000"/>
              <a:gd name="connsiteX32" fmla="*/ 3680277 w 6684977"/>
              <a:gd name="connsiteY32" fmla="*/ 3849760 h 6858000"/>
              <a:gd name="connsiteX33" fmla="*/ 3557588 w 6684977"/>
              <a:gd name="connsiteY33" fmla="*/ 3591799 h 6858000"/>
              <a:gd name="connsiteX34" fmla="*/ 3363330 w 6684977"/>
              <a:gd name="connsiteY34" fmla="*/ 3508433 h 6858000"/>
              <a:gd name="connsiteX35" fmla="*/ 3316142 w 6684977"/>
              <a:gd name="connsiteY35" fmla="*/ 3458886 h 6858000"/>
              <a:gd name="connsiteX36" fmla="*/ 3315356 w 6684977"/>
              <a:gd name="connsiteY36" fmla="*/ 3410911 h 6858000"/>
              <a:gd name="connsiteX37" fmla="*/ 3316142 w 6684977"/>
              <a:gd name="connsiteY37" fmla="*/ 567043 h 6858000"/>
              <a:gd name="connsiteX38" fmla="*/ 3247719 w 6684977"/>
              <a:gd name="connsiteY38" fmla="*/ 287061 h 6858000"/>
              <a:gd name="connsiteX39" fmla="*/ 2783703 w 6684977"/>
              <a:gd name="connsiteY39" fmla="*/ 0 h 6858000"/>
              <a:gd name="connsiteX40" fmla="*/ 820679 w 6684977"/>
              <a:gd name="connsiteY40" fmla="*/ 0 h 6858000"/>
              <a:gd name="connsiteX41" fmla="*/ 573728 w 6684977"/>
              <a:gd name="connsiteY41" fmla="*/ 61344 h 6858000"/>
              <a:gd name="connsiteX42" fmla="*/ 286668 w 6684977"/>
              <a:gd name="connsiteY42" fmla="*/ 544236 h 6858000"/>
              <a:gd name="connsiteX43" fmla="*/ 285881 w 6684977"/>
              <a:gd name="connsiteY43" fmla="*/ 6237477 h 6858000"/>
              <a:gd name="connsiteX44" fmla="*/ 285095 w 6684977"/>
              <a:gd name="connsiteY44" fmla="*/ 6290957 h 6858000"/>
              <a:gd name="connsiteX45" fmla="*/ 239479 w 6684977"/>
              <a:gd name="connsiteY45" fmla="*/ 6335785 h 6858000"/>
              <a:gd name="connsiteX46" fmla="*/ 161619 w 6684977"/>
              <a:gd name="connsiteY46" fmla="*/ 6336572 h 6858000"/>
              <a:gd name="connsiteX47" fmla="*/ 9831 w 6684977"/>
              <a:gd name="connsiteY47" fmla="*/ 6464766 h 6858000"/>
              <a:gd name="connsiteX48" fmla="*/ 9044 w 6684977"/>
              <a:gd name="connsiteY48" fmla="*/ 6737671 h 6858000"/>
              <a:gd name="connsiteX49" fmla="*/ 133306 w 6684977"/>
              <a:gd name="connsiteY49" fmla="*/ 6856427 h 6858000"/>
              <a:gd name="connsiteX50" fmla="*/ 143530 w 6684977"/>
              <a:gd name="connsiteY50" fmla="*/ 6858787 h 6858000"/>
              <a:gd name="connsiteX51" fmla="*/ 3459279 w 6684977"/>
              <a:gd name="connsiteY51" fmla="*/ 6858787 h 6858000"/>
              <a:gd name="connsiteX52" fmla="*/ 3587474 w 6684977"/>
              <a:gd name="connsiteY52" fmla="*/ 6765983 h 6858000"/>
              <a:gd name="connsiteX53" fmla="*/ 3600057 w 6684977"/>
              <a:gd name="connsiteY53" fmla="*/ 6727447 h 6858000"/>
              <a:gd name="connsiteX54" fmla="*/ 3600057 w 6684977"/>
              <a:gd name="connsiteY54" fmla="*/ 6480496 h 6858000"/>
              <a:gd name="connsiteX55" fmla="*/ 3461639 w 6684977"/>
              <a:gd name="connsiteY55" fmla="*/ 6338145 h 6858000"/>
              <a:gd name="connsiteX56" fmla="*/ 3394789 w 6684977"/>
              <a:gd name="connsiteY56" fmla="*/ 6335785 h 6858000"/>
              <a:gd name="connsiteX57" fmla="*/ 3316929 w 6684977"/>
              <a:gd name="connsiteY57" fmla="*/ 6257139 h 6858000"/>
              <a:gd name="connsiteX58" fmla="*/ 3316929 w 6684977"/>
              <a:gd name="connsiteY58" fmla="*/ 3857625 h 6858000"/>
              <a:gd name="connsiteX59" fmla="*/ 3317715 w 6684977"/>
              <a:gd name="connsiteY59" fmla="*/ 3823021 h 6858000"/>
              <a:gd name="connsiteX60" fmla="*/ 3364117 w 6684977"/>
              <a:gd name="connsiteY60" fmla="*/ 3802572 h 6858000"/>
              <a:gd name="connsiteX61" fmla="*/ 3407372 w 6684977"/>
              <a:gd name="connsiteY61" fmla="*/ 3874141 h 6858000"/>
              <a:gd name="connsiteX62" fmla="*/ 3418383 w 6684977"/>
              <a:gd name="connsiteY62" fmla="*/ 3991325 h 6858000"/>
              <a:gd name="connsiteX63" fmla="*/ 3418383 w 6684977"/>
              <a:gd name="connsiteY63" fmla="*/ 5925250 h 6858000"/>
              <a:gd name="connsiteX64" fmla="*/ 3781731 w 6684977"/>
              <a:gd name="connsiteY64" fmla="*/ 6288597 h 6858000"/>
              <a:gd name="connsiteX65" fmla="*/ 4389671 w 6684977"/>
              <a:gd name="connsiteY65" fmla="*/ 6288597 h 6858000"/>
              <a:gd name="connsiteX66" fmla="*/ 4542246 w 6684977"/>
              <a:gd name="connsiteY66" fmla="*/ 6253993 h 6858000"/>
              <a:gd name="connsiteX67" fmla="*/ 4745941 w 6684977"/>
              <a:gd name="connsiteY67" fmla="*/ 5933114 h 6858000"/>
              <a:gd name="connsiteX68" fmla="*/ 4746727 w 6684977"/>
              <a:gd name="connsiteY68" fmla="*/ 3670446 h 6858000"/>
              <a:gd name="connsiteX69" fmla="*/ 4755378 w 6684977"/>
              <a:gd name="connsiteY69" fmla="*/ 3568991 h 6858000"/>
              <a:gd name="connsiteX70" fmla="*/ 4852901 w 6684977"/>
              <a:gd name="connsiteY70" fmla="*/ 3471469 h 6858000"/>
              <a:gd name="connsiteX71" fmla="*/ 5106143 w 6684977"/>
              <a:gd name="connsiteY71" fmla="*/ 3462032 h 6858000"/>
              <a:gd name="connsiteX72" fmla="*/ 5146253 w 6684977"/>
              <a:gd name="connsiteY72" fmla="*/ 3501355 h 6858000"/>
              <a:gd name="connsiteX73" fmla="*/ 5147826 w 6684977"/>
              <a:gd name="connsiteY73" fmla="*/ 3539106 h 6858000"/>
              <a:gd name="connsiteX74" fmla="*/ 5147826 w 6684977"/>
              <a:gd name="connsiteY74" fmla="*/ 3764035 h 6858000"/>
              <a:gd name="connsiteX75" fmla="*/ 5151758 w 6684977"/>
              <a:gd name="connsiteY75" fmla="*/ 3806505 h 6858000"/>
              <a:gd name="connsiteX76" fmla="*/ 5405001 w 6684977"/>
              <a:gd name="connsiteY76" fmla="*/ 4007054 h 6858000"/>
              <a:gd name="connsiteX77" fmla="*/ 5803740 w 6684977"/>
              <a:gd name="connsiteY77" fmla="*/ 4007054 h 6858000"/>
              <a:gd name="connsiteX78" fmla="*/ 5841491 w 6684977"/>
              <a:gd name="connsiteY78" fmla="*/ 4007841 h 6858000"/>
              <a:gd name="connsiteX79" fmla="*/ 5880814 w 6684977"/>
              <a:gd name="connsiteY79" fmla="*/ 4047164 h 6858000"/>
              <a:gd name="connsiteX80" fmla="*/ 5883174 w 6684977"/>
              <a:gd name="connsiteY80" fmla="*/ 4089633 h 6858000"/>
              <a:gd name="connsiteX81" fmla="*/ 5975190 w 6684977"/>
              <a:gd name="connsiteY81" fmla="*/ 4155697 h 6858000"/>
              <a:gd name="connsiteX82" fmla="*/ 6037321 w 6684977"/>
              <a:gd name="connsiteY82" fmla="*/ 4080982 h 6858000"/>
              <a:gd name="connsiteX83" fmla="*/ 6043613 w 6684977"/>
              <a:gd name="connsiteY83" fmla="*/ 3869422 h 6858000"/>
              <a:gd name="connsiteX84" fmla="*/ 6093947 w 6684977"/>
              <a:gd name="connsiteY84" fmla="*/ 3819088 h 6858000"/>
              <a:gd name="connsiteX85" fmla="*/ 6128552 w 6684977"/>
              <a:gd name="connsiteY85" fmla="*/ 3819088 h 6858000"/>
              <a:gd name="connsiteX86" fmla="*/ 6535942 w 6684977"/>
              <a:gd name="connsiteY86" fmla="*/ 3819088 h 6858000"/>
              <a:gd name="connsiteX87" fmla="*/ 6688517 w 6684977"/>
              <a:gd name="connsiteY87" fmla="*/ 3693253 h 6858000"/>
              <a:gd name="connsiteX88" fmla="*/ 6688517 w 6684977"/>
              <a:gd name="connsiteY88" fmla="*/ 3639773 h 6858000"/>
              <a:gd name="connsiteX89" fmla="*/ 6655485 w 6684977"/>
              <a:gd name="connsiteY89" fmla="*/ 3557981 h 6858000"/>
              <a:gd name="connsiteX90" fmla="*/ 6579984 w 6684977"/>
              <a:gd name="connsiteY90" fmla="*/ 3518657 h 6858000"/>
              <a:gd name="connsiteX91" fmla="*/ 6524145 w 6684977"/>
              <a:gd name="connsiteY91" fmla="*/ 3513152 h 6858000"/>
              <a:gd name="connsiteX92" fmla="*/ 6098666 w 6684977"/>
              <a:gd name="connsiteY92" fmla="*/ 3513152 h 6858000"/>
              <a:gd name="connsiteX93" fmla="*/ 6043613 w 6684977"/>
              <a:gd name="connsiteY93" fmla="*/ 3464391 h 6858000"/>
              <a:gd name="connsiteX94" fmla="*/ 6043613 w 6684977"/>
              <a:gd name="connsiteY94" fmla="*/ 3218227 h 6858000"/>
              <a:gd name="connsiteX95" fmla="*/ 6090801 w 6684977"/>
              <a:gd name="connsiteY95" fmla="*/ 3171825 h 6858000"/>
              <a:gd name="connsiteX96" fmla="*/ 2907965 w 6684977"/>
              <a:gd name="connsiteY96" fmla="*/ 1801012 h 6858000"/>
              <a:gd name="connsiteX97" fmla="*/ 2621691 w 6684977"/>
              <a:gd name="connsiteY97" fmla="*/ 2088859 h 6858000"/>
              <a:gd name="connsiteX98" fmla="*/ 1799832 w 6684977"/>
              <a:gd name="connsiteY98" fmla="*/ 2088859 h 6858000"/>
              <a:gd name="connsiteX99" fmla="*/ 977973 w 6684977"/>
              <a:gd name="connsiteY99" fmla="*/ 2088859 h 6858000"/>
              <a:gd name="connsiteX100" fmla="*/ 699563 w 6684977"/>
              <a:gd name="connsiteY100" fmla="*/ 1849773 h 6858000"/>
              <a:gd name="connsiteX101" fmla="*/ 697204 w 6684977"/>
              <a:gd name="connsiteY101" fmla="*/ 1801798 h 6858000"/>
              <a:gd name="connsiteX102" fmla="*/ 697204 w 6684977"/>
              <a:gd name="connsiteY102" fmla="*/ 717259 h 6858000"/>
              <a:gd name="connsiteX103" fmla="*/ 981905 w 6684977"/>
              <a:gd name="connsiteY103" fmla="*/ 430984 h 6858000"/>
              <a:gd name="connsiteX104" fmla="*/ 2623264 w 6684977"/>
              <a:gd name="connsiteY104" fmla="*/ 430984 h 6858000"/>
              <a:gd name="connsiteX105" fmla="*/ 2908752 w 6684977"/>
              <a:gd name="connsiteY105" fmla="*/ 716472 h 6858000"/>
              <a:gd name="connsiteX106" fmla="*/ 2907965 w 6684977"/>
              <a:gd name="connsiteY106" fmla="*/ 18010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84977" h="6858000">
                <a:moveTo>
                  <a:pt x="6090801" y="3171825"/>
                </a:moveTo>
                <a:cubicBezTo>
                  <a:pt x="6102598" y="3171039"/>
                  <a:pt x="6113609" y="3171039"/>
                  <a:pt x="6125406" y="3171039"/>
                </a:cubicBezTo>
                <a:cubicBezTo>
                  <a:pt x="6269329" y="3171039"/>
                  <a:pt x="6412466" y="3171039"/>
                  <a:pt x="6556390" y="3171039"/>
                </a:cubicBezTo>
                <a:cubicBezTo>
                  <a:pt x="6576052" y="3171039"/>
                  <a:pt x="6594927" y="3167893"/>
                  <a:pt x="6613802" y="3160028"/>
                </a:cubicBezTo>
                <a:cubicBezTo>
                  <a:pt x="6662563" y="3139580"/>
                  <a:pt x="6684585" y="3101043"/>
                  <a:pt x="6689303" y="3050709"/>
                </a:cubicBezTo>
                <a:cubicBezTo>
                  <a:pt x="6689303" y="3032620"/>
                  <a:pt x="6689303" y="3015318"/>
                  <a:pt x="6689303" y="2997229"/>
                </a:cubicBezTo>
                <a:cubicBezTo>
                  <a:pt x="6682225" y="2972062"/>
                  <a:pt x="6684585" y="2943749"/>
                  <a:pt x="6663350" y="2922515"/>
                </a:cubicBezTo>
                <a:cubicBezTo>
                  <a:pt x="6630318" y="2888697"/>
                  <a:pt x="6591781" y="2871394"/>
                  <a:pt x="6544593" y="2871394"/>
                </a:cubicBezTo>
                <a:cubicBezTo>
                  <a:pt x="6399096" y="2872181"/>
                  <a:pt x="6253600" y="2872181"/>
                  <a:pt x="6108103" y="2871394"/>
                </a:cubicBezTo>
                <a:cubicBezTo>
                  <a:pt x="6055410" y="2871394"/>
                  <a:pt x="6043613" y="2860384"/>
                  <a:pt x="6044399" y="2809264"/>
                </a:cubicBezTo>
                <a:cubicBezTo>
                  <a:pt x="6045972" y="2739268"/>
                  <a:pt x="6038108" y="2670059"/>
                  <a:pt x="6038894" y="2600850"/>
                </a:cubicBezTo>
                <a:cubicBezTo>
                  <a:pt x="6038894" y="2580401"/>
                  <a:pt x="6031029" y="2565458"/>
                  <a:pt x="6017659" y="2550515"/>
                </a:cubicBezTo>
                <a:cubicBezTo>
                  <a:pt x="5998784" y="2530067"/>
                  <a:pt x="5975190" y="2534786"/>
                  <a:pt x="5952383" y="2534786"/>
                </a:cubicBezTo>
                <a:cubicBezTo>
                  <a:pt x="5918565" y="2534786"/>
                  <a:pt x="5898117" y="2552088"/>
                  <a:pt x="5887892" y="2584334"/>
                </a:cubicBezTo>
                <a:cubicBezTo>
                  <a:pt x="5882387" y="2601636"/>
                  <a:pt x="5883960" y="2619725"/>
                  <a:pt x="5882387" y="2637813"/>
                </a:cubicBezTo>
                <a:cubicBezTo>
                  <a:pt x="5880027" y="2670845"/>
                  <a:pt x="5868230" y="2681856"/>
                  <a:pt x="5835985" y="2684215"/>
                </a:cubicBezTo>
                <a:cubicBezTo>
                  <a:pt x="5823402" y="2685001"/>
                  <a:pt x="5810818" y="2685001"/>
                  <a:pt x="5798235" y="2685001"/>
                </a:cubicBezTo>
                <a:cubicBezTo>
                  <a:pt x="5662176" y="2685001"/>
                  <a:pt x="5526904" y="2685001"/>
                  <a:pt x="5390845" y="2685001"/>
                </a:cubicBezTo>
                <a:cubicBezTo>
                  <a:pt x="5265796" y="2685001"/>
                  <a:pt x="5149399" y="2802185"/>
                  <a:pt x="5148612" y="2928020"/>
                </a:cubicBezTo>
                <a:cubicBezTo>
                  <a:pt x="5148612" y="2996443"/>
                  <a:pt x="5148612" y="3065652"/>
                  <a:pt x="5148612" y="3134075"/>
                </a:cubicBezTo>
                <a:cubicBezTo>
                  <a:pt x="5147826" y="3187554"/>
                  <a:pt x="5137602" y="3198565"/>
                  <a:pt x="5084122" y="3198565"/>
                </a:cubicBezTo>
                <a:cubicBezTo>
                  <a:pt x="4998397" y="3199351"/>
                  <a:pt x="4912672" y="3198565"/>
                  <a:pt x="4826947" y="3198565"/>
                </a:cubicBezTo>
                <a:cubicBezTo>
                  <a:pt x="4806499" y="3198565"/>
                  <a:pt x="4786051" y="3201711"/>
                  <a:pt x="4765603" y="3205643"/>
                </a:cubicBezTo>
                <a:cubicBezTo>
                  <a:pt x="4593366" y="3239461"/>
                  <a:pt x="4481688" y="3402260"/>
                  <a:pt x="4482474" y="3557194"/>
                </a:cubicBezTo>
                <a:cubicBezTo>
                  <a:pt x="4485620" y="4265802"/>
                  <a:pt x="4484047" y="4974410"/>
                  <a:pt x="4484047" y="5683804"/>
                </a:cubicBezTo>
                <a:cubicBezTo>
                  <a:pt x="4484047" y="5744362"/>
                  <a:pt x="4484047" y="5804920"/>
                  <a:pt x="4479328" y="5865478"/>
                </a:cubicBezTo>
                <a:cubicBezTo>
                  <a:pt x="4470677" y="5976370"/>
                  <a:pt x="4428208" y="6018839"/>
                  <a:pt x="4317316" y="6021198"/>
                </a:cubicBezTo>
                <a:cubicBezTo>
                  <a:pt x="4315743" y="6021198"/>
                  <a:pt x="4313384" y="6021198"/>
                  <a:pt x="4311811" y="6021198"/>
                </a:cubicBezTo>
                <a:cubicBezTo>
                  <a:pt x="4160022" y="6021198"/>
                  <a:pt x="4008234" y="6021198"/>
                  <a:pt x="3856445" y="6021198"/>
                </a:cubicBezTo>
                <a:cubicBezTo>
                  <a:pt x="3828919" y="6021198"/>
                  <a:pt x="3801393" y="6017266"/>
                  <a:pt x="3774653" y="6009401"/>
                </a:cubicBezTo>
                <a:cubicBezTo>
                  <a:pt x="3732184" y="5996818"/>
                  <a:pt x="3706230" y="5969292"/>
                  <a:pt x="3695220" y="5926822"/>
                </a:cubicBezTo>
                <a:cubicBezTo>
                  <a:pt x="3687355" y="5897723"/>
                  <a:pt x="3685782" y="5868624"/>
                  <a:pt x="3685782" y="5839524"/>
                </a:cubicBezTo>
                <a:cubicBezTo>
                  <a:pt x="3683423" y="5176532"/>
                  <a:pt x="3692074" y="4513540"/>
                  <a:pt x="3680277" y="3849760"/>
                </a:cubicBezTo>
                <a:cubicBezTo>
                  <a:pt x="3678704" y="3745160"/>
                  <a:pt x="3635448" y="3660222"/>
                  <a:pt x="3557588" y="3591799"/>
                </a:cubicBezTo>
                <a:cubicBezTo>
                  <a:pt x="3502535" y="3543038"/>
                  <a:pt x="3436472" y="3517871"/>
                  <a:pt x="3363330" y="3508433"/>
                </a:cubicBezTo>
                <a:cubicBezTo>
                  <a:pt x="3328726" y="3503715"/>
                  <a:pt x="3318501" y="3493491"/>
                  <a:pt x="3316142" y="3458886"/>
                </a:cubicBezTo>
                <a:cubicBezTo>
                  <a:pt x="3315356" y="3443156"/>
                  <a:pt x="3315356" y="3426641"/>
                  <a:pt x="3315356" y="3410911"/>
                </a:cubicBezTo>
                <a:cubicBezTo>
                  <a:pt x="3315356" y="2463218"/>
                  <a:pt x="3314569" y="1514737"/>
                  <a:pt x="3316142" y="567043"/>
                </a:cubicBezTo>
                <a:cubicBezTo>
                  <a:pt x="3316142" y="467162"/>
                  <a:pt x="3297267" y="373572"/>
                  <a:pt x="3247719" y="287061"/>
                </a:cubicBezTo>
                <a:cubicBezTo>
                  <a:pt x="3146265" y="107746"/>
                  <a:pt x="2997623" y="0"/>
                  <a:pt x="2783703" y="0"/>
                </a:cubicBezTo>
                <a:cubicBezTo>
                  <a:pt x="2129362" y="0"/>
                  <a:pt x="1475021" y="0"/>
                  <a:pt x="820679" y="0"/>
                </a:cubicBezTo>
                <a:cubicBezTo>
                  <a:pt x="733381" y="0"/>
                  <a:pt x="649229" y="14943"/>
                  <a:pt x="573728" y="61344"/>
                </a:cubicBezTo>
                <a:cubicBezTo>
                  <a:pt x="393627" y="172236"/>
                  <a:pt x="286668" y="328744"/>
                  <a:pt x="286668" y="544236"/>
                </a:cubicBezTo>
                <a:cubicBezTo>
                  <a:pt x="285881" y="2441983"/>
                  <a:pt x="285881" y="4339730"/>
                  <a:pt x="285881" y="6237477"/>
                </a:cubicBezTo>
                <a:cubicBezTo>
                  <a:pt x="285881" y="6255566"/>
                  <a:pt x="286668" y="6272868"/>
                  <a:pt x="285095" y="6290957"/>
                </a:cubicBezTo>
                <a:cubicBezTo>
                  <a:pt x="282735" y="6321629"/>
                  <a:pt x="270938" y="6333426"/>
                  <a:pt x="239479" y="6335785"/>
                </a:cubicBezTo>
                <a:cubicBezTo>
                  <a:pt x="213526" y="6337358"/>
                  <a:pt x="187573" y="6334999"/>
                  <a:pt x="161619" y="6336572"/>
                </a:cubicBezTo>
                <a:cubicBezTo>
                  <a:pt x="73535" y="6343650"/>
                  <a:pt x="20055" y="6391625"/>
                  <a:pt x="9831" y="6464766"/>
                </a:cubicBezTo>
                <a:cubicBezTo>
                  <a:pt x="-3539" y="6555210"/>
                  <a:pt x="-2753" y="6646440"/>
                  <a:pt x="9044" y="6737671"/>
                </a:cubicBezTo>
                <a:cubicBezTo>
                  <a:pt x="18482" y="6809239"/>
                  <a:pt x="61738" y="6851709"/>
                  <a:pt x="133306" y="6856427"/>
                </a:cubicBezTo>
                <a:cubicBezTo>
                  <a:pt x="137239" y="6856427"/>
                  <a:pt x="140385" y="6857214"/>
                  <a:pt x="143530" y="6858787"/>
                </a:cubicBezTo>
                <a:cubicBezTo>
                  <a:pt x="1248518" y="6858787"/>
                  <a:pt x="2354292" y="6858787"/>
                  <a:pt x="3459279" y="6858787"/>
                </a:cubicBezTo>
                <a:cubicBezTo>
                  <a:pt x="3522983" y="6857214"/>
                  <a:pt x="3566239" y="6826542"/>
                  <a:pt x="3587474" y="6765983"/>
                </a:cubicBezTo>
                <a:cubicBezTo>
                  <a:pt x="3592192" y="6753400"/>
                  <a:pt x="3596911" y="6740816"/>
                  <a:pt x="3600057" y="6727447"/>
                </a:cubicBezTo>
                <a:cubicBezTo>
                  <a:pt x="3617359" y="6644868"/>
                  <a:pt x="3618146" y="6562289"/>
                  <a:pt x="3600057" y="6480496"/>
                </a:cubicBezTo>
                <a:cubicBezTo>
                  <a:pt x="3583541" y="6405781"/>
                  <a:pt x="3541858" y="6352301"/>
                  <a:pt x="3461639" y="6338145"/>
                </a:cubicBezTo>
                <a:cubicBezTo>
                  <a:pt x="3439617" y="6334213"/>
                  <a:pt x="3416810" y="6335785"/>
                  <a:pt x="3394789" y="6335785"/>
                </a:cubicBezTo>
                <a:cubicBezTo>
                  <a:pt x="3323220" y="6334999"/>
                  <a:pt x="3317715" y="6329494"/>
                  <a:pt x="3316929" y="6257139"/>
                </a:cubicBezTo>
                <a:cubicBezTo>
                  <a:pt x="3316929" y="5457301"/>
                  <a:pt x="3316929" y="4657463"/>
                  <a:pt x="3316929" y="3857625"/>
                </a:cubicBezTo>
                <a:cubicBezTo>
                  <a:pt x="3316929" y="3845828"/>
                  <a:pt x="3316142" y="3834031"/>
                  <a:pt x="3317715" y="3823021"/>
                </a:cubicBezTo>
                <a:cubicBezTo>
                  <a:pt x="3321647" y="3793135"/>
                  <a:pt x="3339736" y="3785270"/>
                  <a:pt x="3364117" y="3802572"/>
                </a:cubicBezTo>
                <a:cubicBezTo>
                  <a:pt x="3388497" y="3819875"/>
                  <a:pt x="3401081" y="3845828"/>
                  <a:pt x="3407372" y="3874141"/>
                </a:cubicBezTo>
                <a:cubicBezTo>
                  <a:pt x="3416023" y="3912678"/>
                  <a:pt x="3418383" y="3952001"/>
                  <a:pt x="3418383" y="3991325"/>
                </a:cubicBezTo>
                <a:cubicBezTo>
                  <a:pt x="3418383" y="4636228"/>
                  <a:pt x="3418383" y="5280346"/>
                  <a:pt x="3418383" y="5925250"/>
                </a:cubicBezTo>
                <a:cubicBezTo>
                  <a:pt x="3418383" y="6130517"/>
                  <a:pt x="3576463" y="6287811"/>
                  <a:pt x="3781731" y="6288597"/>
                </a:cubicBezTo>
                <a:cubicBezTo>
                  <a:pt x="3984640" y="6288597"/>
                  <a:pt x="4186762" y="6288597"/>
                  <a:pt x="4389671" y="6288597"/>
                </a:cubicBezTo>
                <a:cubicBezTo>
                  <a:pt x="4443151" y="6288597"/>
                  <a:pt x="4495058" y="6278373"/>
                  <a:pt x="4542246" y="6253993"/>
                </a:cubicBezTo>
                <a:cubicBezTo>
                  <a:pt x="4673586" y="6187930"/>
                  <a:pt x="4745154" y="6080183"/>
                  <a:pt x="4745941" y="5933114"/>
                </a:cubicBezTo>
                <a:cubicBezTo>
                  <a:pt x="4747514" y="5178891"/>
                  <a:pt x="4746727" y="4424668"/>
                  <a:pt x="4746727" y="3670446"/>
                </a:cubicBezTo>
                <a:cubicBezTo>
                  <a:pt x="4746727" y="3636628"/>
                  <a:pt x="4749087" y="3602810"/>
                  <a:pt x="4755378" y="3568991"/>
                </a:cubicBezTo>
                <a:cubicBezTo>
                  <a:pt x="4766389" y="3514725"/>
                  <a:pt x="4799421" y="3482480"/>
                  <a:pt x="4852901" y="3471469"/>
                </a:cubicBezTo>
                <a:cubicBezTo>
                  <a:pt x="4937053" y="3454953"/>
                  <a:pt x="5021991" y="3458886"/>
                  <a:pt x="5106143" y="3462032"/>
                </a:cubicBezTo>
                <a:cubicBezTo>
                  <a:pt x="5131310" y="3462818"/>
                  <a:pt x="5142321" y="3476188"/>
                  <a:pt x="5146253" y="3501355"/>
                </a:cubicBezTo>
                <a:cubicBezTo>
                  <a:pt x="5148612" y="3513939"/>
                  <a:pt x="5147826" y="3526522"/>
                  <a:pt x="5147826" y="3539106"/>
                </a:cubicBezTo>
                <a:cubicBezTo>
                  <a:pt x="5147826" y="3613820"/>
                  <a:pt x="5147826" y="3689321"/>
                  <a:pt x="5147826" y="3764035"/>
                </a:cubicBezTo>
                <a:cubicBezTo>
                  <a:pt x="5147826" y="3778192"/>
                  <a:pt x="5148612" y="3792348"/>
                  <a:pt x="5151758" y="3806505"/>
                </a:cubicBezTo>
                <a:cubicBezTo>
                  <a:pt x="5179285" y="3923688"/>
                  <a:pt x="5283885" y="4006268"/>
                  <a:pt x="5405001" y="4007054"/>
                </a:cubicBezTo>
                <a:cubicBezTo>
                  <a:pt x="5537914" y="4007054"/>
                  <a:pt x="5670827" y="4007054"/>
                  <a:pt x="5803740" y="4007054"/>
                </a:cubicBezTo>
                <a:cubicBezTo>
                  <a:pt x="5816324" y="4007054"/>
                  <a:pt x="5828907" y="4006268"/>
                  <a:pt x="5841491" y="4007841"/>
                </a:cubicBezTo>
                <a:cubicBezTo>
                  <a:pt x="5866658" y="4010986"/>
                  <a:pt x="5877668" y="4021997"/>
                  <a:pt x="5880814" y="4047164"/>
                </a:cubicBezTo>
                <a:cubicBezTo>
                  <a:pt x="5882387" y="4061321"/>
                  <a:pt x="5880814" y="4075477"/>
                  <a:pt x="5883174" y="4089633"/>
                </a:cubicBezTo>
                <a:cubicBezTo>
                  <a:pt x="5890252" y="4137608"/>
                  <a:pt x="5920138" y="4158842"/>
                  <a:pt x="5975190" y="4155697"/>
                </a:cubicBezTo>
                <a:cubicBezTo>
                  <a:pt x="6014514" y="4153337"/>
                  <a:pt x="6036535" y="4126597"/>
                  <a:pt x="6037321" y="4080982"/>
                </a:cubicBezTo>
                <a:cubicBezTo>
                  <a:pt x="6038108" y="4010200"/>
                  <a:pt x="6044399" y="3940204"/>
                  <a:pt x="6043613" y="3869422"/>
                </a:cubicBezTo>
                <a:cubicBezTo>
                  <a:pt x="6042826" y="3831672"/>
                  <a:pt x="6056196" y="3820661"/>
                  <a:pt x="6093947" y="3819088"/>
                </a:cubicBezTo>
                <a:cubicBezTo>
                  <a:pt x="6105744" y="3818302"/>
                  <a:pt x="6117541" y="3819088"/>
                  <a:pt x="6128552" y="3819088"/>
                </a:cubicBezTo>
                <a:cubicBezTo>
                  <a:pt x="6264610" y="3819088"/>
                  <a:pt x="6399883" y="3819088"/>
                  <a:pt x="6535942" y="3819088"/>
                </a:cubicBezTo>
                <a:cubicBezTo>
                  <a:pt x="6624813" y="3819088"/>
                  <a:pt x="6672001" y="3779765"/>
                  <a:pt x="6688517" y="3693253"/>
                </a:cubicBezTo>
                <a:cubicBezTo>
                  <a:pt x="6688517" y="3675164"/>
                  <a:pt x="6688517" y="3657862"/>
                  <a:pt x="6688517" y="3639773"/>
                </a:cubicBezTo>
                <a:cubicBezTo>
                  <a:pt x="6680652" y="3611461"/>
                  <a:pt x="6681438" y="3580002"/>
                  <a:pt x="6655485" y="3557981"/>
                </a:cubicBezTo>
                <a:cubicBezTo>
                  <a:pt x="6633464" y="3539106"/>
                  <a:pt x="6609083" y="3525736"/>
                  <a:pt x="6579984" y="3518657"/>
                </a:cubicBezTo>
                <a:cubicBezTo>
                  <a:pt x="6561895" y="3514725"/>
                  <a:pt x="6543020" y="3513152"/>
                  <a:pt x="6524145" y="3513152"/>
                </a:cubicBezTo>
                <a:cubicBezTo>
                  <a:pt x="6382581" y="3513152"/>
                  <a:pt x="6240230" y="3513939"/>
                  <a:pt x="6098666" y="3513152"/>
                </a:cubicBezTo>
                <a:cubicBezTo>
                  <a:pt x="6056983" y="3513152"/>
                  <a:pt x="6044399" y="3502142"/>
                  <a:pt x="6043613" y="3464391"/>
                </a:cubicBezTo>
                <a:cubicBezTo>
                  <a:pt x="6042040" y="3382599"/>
                  <a:pt x="6042040" y="3300019"/>
                  <a:pt x="6043613" y="3218227"/>
                </a:cubicBezTo>
                <a:cubicBezTo>
                  <a:pt x="6045972" y="3185195"/>
                  <a:pt x="6057770" y="3174185"/>
                  <a:pt x="6090801" y="3171825"/>
                </a:cubicBezTo>
                <a:close/>
                <a:moveTo>
                  <a:pt x="2907965" y="1801012"/>
                </a:moveTo>
                <a:cubicBezTo>
                  <a:pt x="2907965" y="1968529"/>
                  <a:pt x="2788422" y="2088072"/>
                  <a:pt x="2621691" y="2088859"/>
                </a:cubicBezTo>
                <a:cubicBezTo>
                  <a:pt x="2348000" y="2088859"/>
                  <a:pt x="2073523" y="2088859"/>
                  <a:pt x="1799832" y="2088859"/>
                </a:cubicBezTo>
                <a:cubicBezTo>
                  <a:pt x="1526141" y="2088859"/>
                  <a:pt x="1251664" y="2088859"/>
                  <a:pt x="977973" y="2088859"/>
                </a:cubicBezTo>
                <a:cubicBezTo>
                  <a:pt x="834049" y="2088859"/>
                  <a:pt x="721584" y="1992123"/>
                  <a:pt x="699563" y="1849773"/>
                </a:cubicBezTo>
                <a:cubicBezTo>
                  <a:pt x="697204" y="1834043"/>
                  <a:pt x="697204" y="1817527"/>
                  <a:pt x="697204" y="1801798"/>
                </a:cubicBezTo>
                <a:cubicBezTo>
                  <a:pt x="697204" y="1440023"/>
                  <a:pt x="697204" y="1079034"/>
                  <a:pt x="697204" y="717259"/>
                </a:cubicBezTo>
                <a:cubicBezTo>
                  <a:pt x="697204" y="550528"/>
                  <a:pt x="815960" y="430984"/>
                  <a:pt x="981905" y="430984"/>
                </a:cubicBezTo>
                <a:cubicBezTo>
                  <a:pt x="1529287" y="430198"/>
                  <a:pt x="2075882" y="430198"/>
                  <a:pt x="2623264" y="430984"/>
                </a:cubicBezTo>
                <a:cubicBezTo>
                  <a:pt x="2789209" y="430984"/>
                  <a:pt x="2908752" y="550528"/>
                  <a:pt x="2908752" y="716472"/>
                </a:cubicBezTo>
                <a:cubicBezTo>
                  <a:pt x="2907965" y="1078248"/>
                  <a:pt x="2907965" y="1440023"/>
                  <a:pt x="2907965" y="1801012"/>
                </a:cubicBezTo>
                <a:close/>
              </a:path>
            </a:pathLst>
          </a:custGeom>
          <a:solidFill>
            <a:schemeClr val="accent2"/>
          </a:solidFill>
          <a:ln w="78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5" name="Group 153">
            <a:extLst>
              <a:ext uri="{FF2B5EF4-FFF2-40B4-BE49-F238E27FC236}">
                <a16:creationId xmlns:a16="http://schemas.microsoft.com/office/drawing/2014/main" id="{C709A959-4044-4894-8193-3A1562BB57AE}"/>
              </a:ext>
            </a:extLst>
          </p:cNvPr>
          <p:cNvGrpSpPr/>
          <p:nvPr/>
        </p:nvGrpSpPr>
        <p:grpSpPr>
          <a:xfrm>
            <a:off x="2500780" y="5300978"/>
            <a:ext cx="3128174" cy="1377342"/>
            <a:chOff x="6223779" y="3733800"/>
            <a:chExt cx="3015807" cy="1372371"/>
          </a:xfrm>
        </p:grpSpPr>
        <p:sp>
          <p:nvSpPr>
            <p:cNvPr id="66" name="Freeform: Shape 154">
              <a:extLst>
                <a:ext uri="{FF2B5EF4-FFF2-40B4-BE49-F238E27FC236}">
                  <a16:creationId xmlns:a16="http://schemas.microsoft.com/office/drawing/2014/main" id="{1518A5EB-E1C6-49A4-9459-452717540950}"/>
                </a:ext>
              </a:extLst>
            </p:cNvPr>
            <p:cNvSpPr/>
            <p:nvPr/>
          </p:nvSpPr>
          <p:spPr>
            <a:xfrm flipH="1">
              <a:off x="6395635" y="3817247"/>
              <a:ext cx="2788513" cy="911961"/>
            </a:xfrm>
            <a:custGeom>
              <a:avLst/>
              <a:gdLst>
                <a:gd name="connsiteX0" fmla="*/ 119192 w 2788513"/>
                <a:gd name="connsiteY0" fmla="*/ 626443 h 911961"/>
                <a:gd name="connsiteX1" fmla="*/ 0 w 2788513"/>
                <a:gd name="connsiteY1" fmla="*/ 773355 h 911961"/>
                <a:gd name="connsiteX2" fmla="*/ 27719 w 2788513"/>
                <a:gd name="connsiteY2" fmla="*/ 795530 h 911961"/>
                <a:gd name="connsiteX3" fmla="*/ 130280 w 2788513"/>
                <a:gd name="connsiteY3" fmla="*/ 784439 h 911961"/>
                <a:gd name="connsiteX4" fmla="*/ 157999 w 2788513"/>
                <a:gd name="connsiteY4" fmla="*/ 751179 h 911961"/>
                <a:gd name="connsiteX5" fmla="*/ 146911 w 2788513"/>
                <a:gd name="connsiteY5" fmla="*/ 648618 h 911961"/>
                <a:gd name="connsiteX6" fmla="*/ 1574427 w 2788513"/>
                <a:gd name="connsiteY6" fmla="*/ 485566 h 911961"/>
                <a:gd name="connsiteX7" fmla="*/ 1546995 w 2788513"/>
                <a:gd name="connsiteY7" fmla="*/ 485566 h 911961"/>
                <a:gd name="connsiteX8" fmla="*/ 1546995 w 2788513"/>
                <a:gd name="connsiteY8" fmla="*/ 911961 h 911961"/>
                <a:gd name="connsiteX9" fmla="*/ 1574427 w 2788513"/>
                <a:gd name="connsiteY9" fmla="*/ 911961 h 911961"/>
                <a:gd name="connsiteX10" fmla="*/ 2741392 w 2788513"/>
                <a:gd name="connsiteY10" fmla="*/ 376973 h 911961"/>
                <a:gd name="connsiteX11" fmla="*/ 2708130 w 2788513"/>
                <a:gd name="connsiteY11" fmla="*/ 385290 h 911961"/>
                <a:gd name="connsiteX12" fmla="*/ 2655463 w 2788513"/>
                <a:gd name="connsiteY12" fmla="*/ 473990 h 911961"/>
                <a:gd name="connsiteX13" fmla="*/ 2666550 w 2788513"/>
                <a:gd name="connsiteY13" fmla="*/ 515567 h 911961"/>
                <a:gd name="connsiteX14" fmla="*/ 2755250 w 2788513"/>
                <a:gd name="connsiteY14" fmla="*/ 568234 h 911961"/>
                <a:gd name="connsiteX15" fmla="*/ 2788513 w 2788513"/>
                <a:gd name="connsiteY15" fmla="*/ 559917 h 911961"/>
                <a:gd name="connsiteX16" fmla="*/ 1815584 w 2788513"/>
                <a:gd name="connsiteY16" fmla="*/ 0 h 911961"/>
                <a:gd name="connsiteX17" fmla="*/ 1743515 w 2788513"/>
                <a:gd name="connsiteY17" fmla="*/ 0 h 911961"/>
                <a:gd name="connsiteX18" fmla="*/ 1072719 w 2788513"/>
                <a:gd name="connsiteY18" fmla="*/ 213436 h 911961"/>
                <a:gd name="connsiteX19" fmla="*/ 903633 w 2788513"/>
                <a:gd name="connsiteY19" fmla="*/ 329856 h 911961"/>
                <a:gd name="connsiteX20" fmla="*/ 911950 w 2788513"/>
                <a:gd name="connsiteY20" fmla="*/ 374203 h 911961"/>
                <a:gd name="connsiteX21" fmla="*/ 2605568 w 2788513"/>
                <a:gd name="connsiteY21" fmla="*/ 363115 h 911961"/>
                <a:gd name="connsiteX22" fmla="*/ 2636060 w 2788513"/>
                <a:gd name="connsiteY22" fmla="*/ 318765 h 911961"/>
                <a:gd name="connsiteX23" fmla="*/ 2622199 w 2788513"/>
                <a:gd name="connsiteY23" fmla="*/ 91474 h 911961"/>
                <a:gd name="connsiteX24" fmla="*/ 2591710 w 2788513"/>
                <a:gd name="connsiteY24" fmla="*/ 58208 h 911961"/>
                <a:gd name="connsiteX25" fmla="*/ 1815584 w 2788513"/>
                <a:gd name="connsiteY25" fmla="*/ 0 h 9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8513" h="911961">
                  <a:moveTo>
                    <a:pt x="119192" y="626443"/>
                  </a:moveTo>
                  <a:lnTo>
                    <a:pt x="0" y="773355"/>
                  </a:lnTo>
                  <a:lnTo>
                    <a:pt x="27719" y="795530"/>
                  </a:lnTo>
                  <a:cubicBezTo>
                    <a:pt x="58211" y="820475"/>
                    <a:pt x="105332" y="814931"/>
                    <a:pt x="130280" y="784439"/>
                  </a:cubicBezTo>
                  <a:lnTo>
                    <a:pt x="157999" y="751179"/>
                  </a:lnTo>
                  <a:cubicBezTo>
                    <a:pt x="182944" y="720687"/>
                    <a:pt x="177401" y="673567"/>
                    <a:pt x="146911" y="648618"/>
                  </a:cubicBezTo>
                  <a:close/>
                  <a:moveTo>
                    <a:pt x="1574427" y="485566"/>
                  </a:moveTo>
                  <a:lnTo>
                    <a:pt x="1546995" y="485566"/>
                  </a:lnTo>
                  <a:lnTo>
                    <a:pt x="1546995" y="911961"/>
                  </a:lnTo>
                  <a:lnTo>
                    <a:pt x="1574427" y="911961"/>
                  </a:lnTo>
                  <a:close/>
                  <a:moveTo>
                    <a:pt x="2741392" y="376973"/>
                  </a:moveTo>
                  <a:lnTo>
                    <a:pt x="2708130" y="385290"/>
                  </a:lnTo>
                  <a:cubicBezTo>
                    <a:pt x="2669323" y="396377"/>
                    <a:pt x="2644375" y="435184"/>
                    <a:pt x="2655463" y="473990"/>
                  </a:cubicBezTo>
                  <a:lnTo>
                    <a:pt x="2666550" y="515567"/>
                  </a:lnTo>
                  <a:cubicBezTo>
                    <a:pt x="2677638" y="554373"/>
                    <a:pt x="2716444" y="579322"/>
                    <a:pt x="2755250" y="568234"/>
                  </a:cubicBezTo>
                  <a:lnTo>
                    <a:pt x="2788513" y="559917"/>
                  </a:lnTo>
                  <a:close/>
                  <a:moveTo>
                    <a:pt x="1815584" y="0"/>
                  </a:moveTo>
                  <a:cubicBezTo>
                    <a:pt x="1787865" y="0"/>
                    <a:pt x="1771233" y="0"/>
                    <a:pt x="1743515" y="0"/>
                  </a:cubicBezTo>
                  <a:cubicBezTo>
                    <a:pt x="1541166" y="8314"/>
                    <a:pt x="1227945" y="121963"/>
                    <a:pt x="1072719" y="213436"/>
                  </a:cubicBezTo>
                  <a:cubicBezTo>
                    <a:pt x="1008965" y="252240"/>
                    <a:pt x="997877" y="257787"/>
                    <a:pt x="903633" y="329856"/>
                  </a:cubicBezTo>
                  <a:cubicBezTo>
                    <a:pt x="859283" y="363115"/>
                    <a:pt x="867600" y="374203"/>
                    <a:pt x="911950" y="374203"/>
                  </a:cubicBezTo>
                  <a:cubicBezTo>
                    <a:pt x="1471870" y="374203"/>
                    <a:pt x="2045648" y="371432"/>
                    <a:pt x="2605568" y="363115"/>
                  </a:cubicBezTo>
                  <a:cubicBezTo>
                    <a:pt x="2633287" y="363115"/>
                    <a:pt x="2636060" y="338170"/>
                    <a:pt x="2636060" y="318765"/>
                  </a:cubicBezTo>
                  <a:lnTo>
                    <a:pt x="2622199" y="91474"/>
                  </a:lnTo>
                  <a:cubicBezTo>
                    <a:pt x="2622199" y="74839"/>
                    <a:pt x="2608341" y="60981"/>
                    <a:pt x="2591710" y="58208"/>
                  </a:cubicBezTo>
                  <a:cubicBezTo>
                    <a:pt x="2297891" y="22175"/>
                    <a:pt x="2131578" y="0"/>
                    <a:pt x="1815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155">
              <a:extLst>
                <a:ext uri="{FF2B5EF4-FFF2-40B4-BE49-F238E27FC236}">
                  <a16:creationId xmlns:a16="http://schemas.microsoft.com/office/drawing/2014/main" id="{4C6071CF-65A2-4AE1-8B89-CD9BA61E1ABE}"/>
                </a:ext>
              </a:extLst>
            </p:cNvPr>
            <p:cNvSpPr/>
            <p:nvPr/>
          </p:nvSpPr>
          <p:spPr>
            <a:xfrm flipH="1">
              <a:off x="6223779" y="3733800"/>
              <a:ext cx="3015807" cy="1117357"/>
            </a:xfrm>
            <a:custGeom>
              <a:avLst/>
              <a:gdLst>
                <a:gd name="connsiteX0" fmla="*/ 174630 w 3015807"/>
                <a:gd name="connsiteY0" fmla="*/ 709890 h 1117357"/>
                <a:gd name="connsiteX1" fmla="*/ 202349 w 3015807"/>
                <a:gd name="connsiteY1" fmla="*/ 732065 h 1117357"/>
                <a:gd name="connsiteX2" fmla="*/ 213437 w 3015807"/>
                <a:gd name="connsiteY2" fmla="*/ 834626 h 1117357"/>
                <a:gd name="connsiteX3" fmla="*/ 185718 w 3015807"/>
                <a:gd name="connsiteY3" fmla="*/ 867886 h 1117357"/>
                <a:gd name="connsiteX4" fmla="*/ 83157 w 3015807"/>
                <a:gd name="connsiteY4" fmla="*/ 878977 h 1117357"/>
                <a:gd name="connsiteX5" fmla="*/ 55438 w 3015807"/>
                <a:gd name="connsiteY5" fmla="*/ 856802 h 1117357"/>
                <a:gd name="connsiteX6" fmla="*/ 1629865 w 3015807"/>
                <a:gd name="connsiteY6" fmla="*/ 569013 h 1117357"/>
                <a:gd name="connsiteX7" fmla="*/ 1629865 w 3015807"/>
                <a:gd name="connsiteY7" fmla="*/ 995408 h 1117357"/>
                <a:gd name="connsiteX8" fmla="*/ 1602433 w 3015807"/>
                <a:gd name="connsiteY8" fmla="*/ 995408 h 1117357"/>
                <a:gd name="connsiteX9" fmla="*/ 1602433 w 3015807"/>
                <a:gd name="connsiteY9" fmla="*/ 569013 h 1117357"/>
                <a:gd name="connsiteX10" fmla="*/ 2796830 w 3015807"/>
                <a:gd name="connsiteY10" fmla="*/ 460420 h 1117357"/>
                <a:gd name="connsiteX11" fmla="*/ 2843951 w 3015807"/>
                <a:gd name="connsiteY11" fmla="*/ 643365 h 1117357"/>
                <a:gd name="connsiteX12" fmla="*/ 2810688 w 3015807"/>
                <a:gd name="connsiteY12" fmla="*/ 651682 h 1117357"/>
                <a:gd name="connsiteX13" fmla="*/ 2721988 w 3015807"/>
                <a:gd name="connsiteY13" fmla="*/ 599014 h 1117357"/>
                <a:gd name="connsiteX14" fmla="*/ 2710901 w 3015807"/>
                <a:gd name="connsiteY14" fmla="*/ 557438 h 1117357"/>
                <a:gd name="connsiteX15" fmla="*/ 2763568 w 3015807"/>
                <a:gd name="connsiteY15" fmla="*/ 468737 h 1117357"/>
                <a:gd name="connsiteX16" fmla="*/ 1044548 w 3015807"/>
                <a:gd name="connsiteY16" fmla="*/ 350080 h 1117357"/>
                <a:gd name="connsiteX17" fmla="*/ 1044548 w 3015807"/>
                <a:gd name="connsiteY17" fmla="*/ 457429 h 1117357"/>
                <a:gd name="connsiteX18" fmla="*/ 967388 w 3015807"/>
                <a:gd name="connsiteY18" fmla="*/ 457650 h 1117357"/>
                <a:gd name="connsiteX19" fmla="*/ 959071 w 3015807"/>
                <a:gd name="connsiteY19" fmla="*/ 413303 h 1117357"/>
                <a:gd name="connsiteX20" fmla="*/ 1016285 w 3015807"/>
                <a:gd name="connsiteY20" fmla="*/ 370165 h 1117357"/>
                <a:gd name="connsiteX21" fmla="*/ 1597718 w 3015807"/>
                <a:gd name="connsiteY21" fmla="*/ 116616 h 1117357"/>
                <a:gd name="connsiteX22" fmla="*/ 1597718 w 3015807"/>
                <a:gd name="connsiteY22" fmla="*/ 455845 h 1117357"/>
                <a:gd name="connsiteX23" fmla="*/ 1071980 w 3015807"/>
                <a:gd name="connsiteY23" fmla="*/ 457351 h 1117357"/>
                <a:gd name="connsiteX24" fmla="*/ 1071980 w 3015807"/>
                <a:gd name="connsiteY24" fmla="*/ 331701 h 1117357"/>
                <a:gd name="connsiteX25" fmla="*/ 1088094 w 3015807"/>
                <a:gd name="connsiteY25" fmla="*/ 321310 h 1117357"/>
                <a:gd name="connsiteX26" fmla="*/ 1128157 w 3015807"/>
                <a:gd name="connsiteY26" fmla="*/ 296884 h 1117357"/>
                <a:gd name="connsiteX27" fmla="*/ 1445884 w 3015807"/>
                <a:gd name="connsiteY27" fmla="*/ 158981 h 1117357"/>
                <a:gd name="connsiteX28" fmla="*/ 2392522 w 3015807"/>
                <a:gd name="connsiteY28" fmla="*/ 111847 h 1117357"/>
                <a:gd name="connsiteX29" fmla="*/ 2446360 w 3015807"/>
                <a:gd name="connsiteY29" fmla="*/ 117359 h 1117357"/>
                <a:gd name="connsiteX30" fmla="*/ 2647148 w 3015807"/>
                <a:gd name="connsiteY30" fmla="*/ 141655 h 1117357"/>
                <a:gd name="connsiteX31" fmla="*/ 2677637 w 3015807"/>
                <a:gd name="connsiteY31" fmla="*/ 174921 h 1117357"/>
                <a:gd name="connsiteX32" fmla="*/ 2691498 w 3015807"/>
                <a:gd name="connsiteY32" fmla="*/ 402212 h 1117357"/>
                <a:gd name="connsiteX33" fmla="*/ 2661006 w 3015807"/>
                <a:gd name="connsiteY33" fmla="*/ 446563 h 1117357"/>
                <a:gd name="connsiteX34" fmla="*/ 2392522 w 3015807"/>
                <a:gd name="connsiteY34" fmla="*/ 449310 h 1117357"/>
                <a:gd name="connsiteX35" fmla="*/ 1871022 w 3015807"/>
                <a:gd name="connsiteY35" fmla="*/ 83447 h 1117357"/>
                <a:gd name="connsiteX36" fmla="*/ 2267401 w 3015807"/>
                <a:gd name="connsiteY36" fmla="*/ 99039 h 1117357"/>
                <a:gd name="connsiteX37" fmla="*/ 2365090 w 3015807"/>
                <a:gd name="connsiteY37" fmla="*/ 109039 h 1117357"/>
                <a:gd name="connsiteX38" fmla="*/ 2365090 w 3015807"/>
                <a:gd name="connsiteY38" fmla="*/ 449590 h 1117357"/>
                <a:gd name="connsiteX39" fmla="*/ 1814197 w 3015807"/>
                <a:gd name="connsiteY39" fmla="*/ 455226 h 1117357"/>
                <a:gd name="connsiteX40" fmla="*/ 1625150 w 3015807"/>
                <a:gd name="connsiteY40" fmla="*/ 455767 h 1117357"/>
                <a:gd name="connsiteX41" fmla="*/ 1625150 w 3015807"/>
                <a:gd name="connsiteY41" fmla="*/ 108962 h 1117357"/>
                <a:gd name="connsiteX42" fmla="*/ 1630604 w 3015807"/>
                <a:gd name="connsiteY42" fmla="*/ 107441 h 1117357"/>
                <a:gd name="connsiteX43" fmla="*/ 1798953 w 3015807"/>
                <a:gd name="connsiteY43" fmla="*/ 83447 h 1117357"/>
                <a:gd name="connsiteX44" fmla="*/ 1871022 w 3015807"/>
                <a:gd name="connsiteY44" fmla="*/ 83447 h 1117357"/>
                <a:gd name="connsiteX45" fmla="*/ 1890423 w 3015807"/>
                <a:gd name="connsiteY45" fmla="*/ 291 h 1117357"/>
                <a:gd name="connsiteX46" fmla="*/ 1089351 w 3015807"/>
                <a:gd name="connsiteY46" fmla="*/ 208181 h 1117357"/>
                <a:gd name="connsiteX47" fmla="*/ 820477 w 3015807"/>
                <a:gd name="connsiteY47" fmla="*/ 388354 h 1117357"/>
                <a:gd name="connsiteX48" fmla="*/ 620901 w 3015807"/>
                <a:gd name="connsiteY48" fmla="*/ 446562 h 1117357"/>
                <a:gd name="connsiteX49" fmla="*/ 11088 w 3015807"/>
                <a:gd name="connsiteY49" fmla="*/ 884519 h 1117357"/>
                <a:gd name="connsiteX50" fmla="*/ 2773 w 3015807"/>
                <a:gd name="connsiteY50" fmla="*/ 1017570 h 1117357"/>
                <a:gd name="connsiteX51" fmla="*/ 91474 w 3015807"/>
                <a:gd name="connsiteY51" fmla="*/ 1117357 h 1117357"/>
                <a:gd name="connsiteX52" fmla="*/ 407468 w 3015807"/>
                <a:gd name="connsiteY52" fmla="*/ 1111814 h 1117357"/>
                <a:gd name="connsiteX53" fmla="*/ 407468 w 3015807"/>
                <a:gd name="connsiteY53" fmla="*/ 1109043 h 1117357"/>
                <a:gd name="connsiteX54" fmla="*/ 692970 w 3015807"/>
                <a:gd name="connsiteY54" fmla="*/ 823538 h 1117357"/>
                <a:gd name="connsiteX55" fmla="*/ 978476 w 3015807"/>
                <a:gd name="connsiteY55" fmla="*/ 1103499 h 1117357"/>
                <a:gd name="connsiteX56" fmla="*/ 2178699 w 3015807"/>
                <a:gd name="connsiteY56" fmla="*/ 1097956 h 1117357"/>
                <a:gd name="connsiteX57" fmla="*/ 2464204 w 3015807"/>
                <a:gd name="connsiteY57" fmla="*/ 823538 h 1117357"/>
                <a:gd name="connsiteX58" fmla="*/ 2749707 w 3015807"/>
                <a:gd name="connsiteY58" fmla="*/ 1106270 h 1117357"/>
                <a:gd name="connsiteX59" fmla="*/ 2913249 w 3015807"/>
                <a:gd name="connsiteY59" fmla="*/ 1111814 h 1117357"/>
                <a:gd name="connsiteX60" fmla="*/ 3015807 w 3015807"/>
                <a:gd name="connsiteY60" fmla="*/ 1003712 h 1117357"/>
                <a:gd name="connsiteX61" fmla="*/ 2982545 w 3015807"/>
                <a:gd name="connsiteY61" fmla="*/ 704349 h 1117357"/>
                <a:gd name="connsiteX62" fmla="*/ 2982545 w 3015807"/>
                <a:gd name="connsiteY62" fmla="*/ 698805 h 1117357"/>
                <a:gd name="connsiteX63" fmla="*/ 2979774 w 3015807"/>
                <a:gd name="connsiteY63" fmla="*/ 690488 h 1117357"/>
                <a:gd name="connsiteX64" fmla="*/ 2940968 w 3015807"/>
                <a:gd name="connsiteY64" fmla="*/ 654455 h 1117357"/>
                <a:gd name="connsiteX65" fmla="*/ 2929880 w 3015807"/>
                <a:gd name="connsiteY65" fmla="*/ 654455 h 1117357"/>
                <a:gd name="connsiteX66" fmla="*/ 2927107 w 3015807"/>
                <a:gd name="connsiteY66" fmla="*/ 654455 h 1117357"/>
                <a:gd name="connsiteX67" fmla="*/ 2868899 w 3015807"/>
                <a:gd name="connsiteY67" fmla="*/ 651682 h 1117357"/>
                <a:gd name="connsiteX68" fmla="*/ 2741392 w 3015807"/>
                <a:gd name="connsiteY68" fmla="*/ 113937 h 1117357"/>
                <a:gd name="connsiteX69" fmla="*/ 2688725 w 3015807"/>
                <a:gd name="connsiteY69" fmla="*/ 69587 h 1117357"/>
                <a:gd name="connsiteX70" fmla="*/ 1890423 w 3015807"/>
                <a:gd name="connsiteY70" fmla="*/ 291 h 1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15807" h="1117357">
                  <a:moveTo>
                    <a:pt x="174630" y="709890"/>
                  </a:moveTo>
                  <a:lnTo>
                    <a:pt x="202349" y="732065"/>
                  </a:lnTo>
                  <a:cubicBezTo>
                    <a:pt x="232839" y="757014"/>
                    <a:pt x="238382" y="804134"/>
                    <a:pt x="213437" y="834626"/>
                  </a:cubicBezTo>
                  <a:lnTo>
                    <a:pt x="185718" y="867886"/>
                  </a:lnTo>
                  <a:cubicBezTo>
                    <a:pt x="160770" y="898378"/>
                    <a:pt x="113649" y="903922"/>
                    <a:pt x="83157" y="878977"/>
                  </a:cubicBezTo>
                  <a:lnTo>
                    <a:pt x="55438" y="856802"/>
                  </a:lnTo>
                  <a:close/>
                  <a:moveTo>
                    <a:pt x="1629865" y="569013"/>
                  </a:moveTo>
                  <a:lnTo>
                    <a:pt x="1629865" y="995408"/>
                  </a:lnTo>
                  <a:lnTo>
                    <a:pt x="1602433" y="995408"/>
                  </a:lnTo>
                  <a:lnTo>
                    <a:pt x="1602433" y="569013"/>
                  </a:lnTo>
                  <a:close/>
                  <a:moveTo>
                    <a:pt x="2796830" y="460420"/>
                  </a:moveTo>
                  <a:lnTo>
                    <a:pt x="2843951" y="643365"/>
                  </a:lnTo>
                  <a:lnTo>
                    <a:pt x="2810688" y="651682"/>
                  </a:lnTo>
                  <a:cubicBezTo>
                    <a:pt x="2771882" y="662769"/>
                    <a:pt x="2733076" y="637821"/>
                    <a:pt x="2721988" y="599014"/>
                  </a:cubicBezTo>
                  <a:lnTo>
                    <a:pt x="2710901" y="557438"/>
                  </a:lnTo>
                  <a:cubicBezTo>
                    <a:pt x="2699813" y="518631"/>
                    <a:pt x="2724761" y="479825"/>
                    <a:pt x="2763568" y="468737"/>
                  </a:cubicBezTo>
                  <a:close/>
                  <a:moveTo>
                    <a:pt x="1044548" y="350080"/>
                  </a:moveTo>
                  <a:lnTo>
                    <a:pt x="1044548" y="457429"/>
                  </a:lnTo>
                  <a:lnTo>
                    <a:pt x="967388" y="457650"/>
                  </a:lnTo>
                  <a:cubicBezTo>
                    <a:pt x="923038" y="457650"/>
                    <a:pt x="914721" y="446563"/>
                    <a:pt x="959071" y="413303"/>
                  </a:cubicBezTo>
                  <a:cubicBezTo>
                    <a:pt x="982632" y="395286"/>
                    <a:pt x="1000996" y="381426"/>
                    <a:pt x="1016285" y="370165"/>
                  </a:cubicBezTo>
                  <a:close/>
                  <a:moveTo>
                    <a:pt x="1597718" y="116616"/>
                  </a:moveTo>
                  <a:lnTo>
                    <a:pt x="1597718" y="455845"/>
                  </a:lnTo>
                  <a:lnTo>
                    <a:pt x="1071980" y="457351"/>
                  </a:lnTo>
                  <a:lnTo>
                    <a:pt x="1071980" y="331701"/>
                  </a:lnTo>
                  <a:lnTo>
                    <a:pt x="1088094" y="321310"/>
                  </a:lnTo>
                  <a:cubicBezTo>
                    <a:pt x="1099572" y="314207"/>
                    <a:pt x="1112219" y="306585"/>
                    <a:pt x="1128157" y="296884"/>
                  </a:cubicBezTo>
                  <a:cubicBezTo>
                    <a:pt x="1205770" y="251147"/>
                    <a:pt x="1322882" y="199866"/>
                    <a:pt x="1445884" y="158981"/>
                  </a:cubicBezTo>
                  <a:close/>
                  <a:moveTo>
                    <a:pt x="2392522" y="111847"/>
                  </a:moveTo>
                  <a:lnTo>
                    <a:pt x="2446360" y="117359"/>
                  </a:lnTo>
                  <a:cubicBezTo>
                    <a:pt x="2508208" y="124505"/>
                    <a:pt x="2573693" y="132647"/>
                    <a:pt x="2647148" y="141655"/>
                  </a:cubicBezTo>
                  <a:cubicBezTo>
                    <a:pt x="2663779" y="144429"/>
                    <a:pt x="2677637" y="158287"/>
                    <a:pt x="2677637" y="174921"/>
                  </a:cubicBezTo>
                  <a:lnTo>
                    <a:pt x="2691498" y="402212"/>
                  </a:lnTo>
                  <a:cubicBezTo>
                    <a:pt x="2691498" y="421617"/>
                    <a:pt x="2688725" y="446563"/>
                    <a:pt x="2661006" y="446563"/>
                  </a:cubicBezTo>
                  <a:lnTo>
                    <a:pt x="2392522" y="449310"/>
                  </a:lnTo>
                  <a:close/>
                  <a:moveTo>
                    <a:pt x="1871022" y="83447"/>
                  </a:moveTo>
                  <a:cubicBezTo>
                    <a:pt x="2029019" y="83447"/>
                    <a:pt x="2149596" y="88991"/>
                    <a:pt x="2267401" y="99039"/>
                  </a:cubicBezTo>
                  <a:lnTo>
                    <a:pt x="2365090" y="109039"/>
                  </a:lnTo>
                  <a:lnTo>
                    <a:pt x="2365090" y="449590"/>
                  </a:lnTo>
                  <a:lnTo>
                    <a:pt x="1814197" y="455226"/>
                  </a:lnTo>
                  <a:lnTo>
                    <a:pt x="1625150" y="455767"/>
                  </a:lnTo>
                  <a:lnTo>
                    <a:pt x="1625150" y="108962"/>
                  </a:lnTo>
                  <a:lnTo>
                    <a:pt x="1630604" y="107441"/>
                  </a:lnTo>
                  <a:cubicBezTo>
                    <a:pt x="1690849" y="94188"/>
                    <a:pt x="1748366" y="85526"/>
                    <a:pt x="1798953" y="83447"/>
                  </a:cubicBezTo>
                  <a:cubicBezTo>
                    <a:pt x="1826671" y="83447"/>
                    <a:pt x="1843303" y="83447"/>
                    <a:pt x="1871022" y="83447"/>
                  </a:cubicBezTo>
                  <a:close/>
                  <a:moveTo>
                    <a:pt x="1890423" y="291"/>
                  </a:moveTo>
                  <a:cubicBezTo>
                    <a:pt x="1579973" y="3062"/>
                    <a:pt x="1344364" y="55729"/>
                    <a:pt x="1089351" y="208181"/>
                  </a:cubicBezTo>
                  <a:cubicBezTo>
                    <a:pt x="1000651" y="263618"/>
                    <a:pt x="903634" y="332917"/>
                    <a:pt x="820477" y="388354"/>
                  </a:cubicBezTo>
                  <a:cubicBezTo>
                    <a:pt x="765039" y="424387"/>
                    <a:pt x="665252" y="438248"/>
                    <a:pt x="620901" y="446562"/>
                  </a:cubicBezTo>
                  <a:cubicBezTo>
                    <a:pt x="368662" y="488142"/>
                    <a:pt x="124736" y="651682"/>
                    <a:pt x="11088" y="884519"/>
                  </a:cubicBezTo>
                  <a:cubicBezTo>
                    <a:pt x="0" y="928870"/>
                    <a:pt x="-2773" y="981537"/>
                    <a:pt x="2773" y="1017570"/>
                  </a:cubicBezTo>
                  <a:cubicBezTo>
                    <a:pt x="8317" y="1070237"/>
                    <a:pt x="24948" y="1117357"/>
                    <a:pt x="91474" y="1117357"/>
                  </a:cubicBezTo>
                  <a:cubicBezTo>
                    <a:pt x="196805" y="1114587"/>
                    <a:pt x="302137" y="1114587"/>
                    <a:pt x="407468" y="1111814"/>
                  </a:cubicBezTo>
                  <a:cubicBezTo>
                    <a:pt x="407468" y="1111814"/>
                    <a:pt x="407468" y="1109043"/>
                    <a:pt x="407468" y="1109043"/>
                  </a:cubicBezTo>
                  <a:cubicBezTo>
                    <a:pt x="407468" y="951045"/>
                    <a:pt x="534975" y="823538"/>
                    <a:pt x="692970" y="823538"/>
                  </a:cubicBezTo>
                  <a:cubicBezTo>
                    <a:pt x="848196" y="823538"/>
                    <a:pt x="975703" y="948274"/>
                    <a:pt x="978476" y="1103499"/>
                  </a:cubicBezTo>
                  <a:cubicBezTo>
                    <a:pt x="1377627" y="1097956"/>
                    <a:pt x="1779548" y="1095182"/>
                    <a:pt x="2178699" y="1097956"/>
                  </a:cubicBezTo>
                  <a:cubicBezTo>
                    <a:pt x="2184243" y="945501"/>
                    <a:pt x="2308979" y="823538"/>
                    <a:pt x="2464204" y="823538"/>
                  </a:cubicBezTo>
                  <a:cubicBezTo>
                    <a:pt x="2622200" y="823538"/>
                    <a:pt x="2749707" y="951045"/>
                    <a:pt x="2749707" y="1106270"/>
                  </a:cubicBezTo>
                  <a:cubicBezTo>
                    <a:pt x="2805144" y="1109043"/>
                    <a:pt x="2857811" y="1109043"/>
                    <a:pt x="2913249" y="1111814"/>
                  </a:cubicBezTo>
                  <a:cubicBezTo>
                    <a:pt x="2993632" y="1114587"/>
                    <a:pt x="3004720" y="1059149"/>
                    <a:pt x="3015807" y="1003712"/>
                  </a:cubicBezTo>
                  <a:cubicBezTo>
                    <a:pt x="2996405" y="901151"/>
                    <a:pt x="2993632" y="801363"/>
                    <a:pt x="2982545" y="704349"/>
                  </a:cubicBezTo>
                  <a:cubicBezTo>
                    <a:pt x="2982545" y="701575"/>
                    <a:pt x="2982545" y="701575"/>
                    <a:pt x="2982545" y="698805"/>
                  </a:cubicBezTo>
                  <a:cubicBezTo>
                    <a:pt x="2982545" y="696032"/>
                    <a:pt x="2982545" y="693261"/>
                    <a:pt x="2979774" y="690488"/>
                  </a:cubicBezTo>
                  <a:cubicBezTo>
                    <a:pt x="2974230" y="668313"/>
                    <a:pt x="2963143" y="657225"/>
                    <a:pt x="2940968" y="654455"/>
                  </a:cubicBezTo>
                  <a:cubicBezTo>
                    <a:pt x="2938194" y="654455"/>
                    <a:pt x="2932651" y="654455"/>
                    <a:pt x="2929880" y="654455"/>
                  </a:cubicBezTo>
                  <a:cubicBezTo>
                    <a:pt x="2929880" y="654455"/>
                    <a:pt x="2927107" y="654455"/>
                    <a:pt x="2927107" y="654455"/>
                  </a:cubicBezTo>
                  <a:cubicBezTo>
                    <a:pt x="2907705" y="651682"/>
                    <a:pt x="2888301" y="651682"/>
                    <a:pt x="2868899" y="651682"/>
                  </a:cubicBezTo>
                  <a:cubicBezTo>
                    <a:pt x="2807918" y="474281"/>
                    <a:pt x="2780199" y="294110"/>
                    <a:pt x="2741392" y="113937"/>
                  </a:cubicBezTo>
                  <a:cubicBezTo>
                    <a:pt x="2735849" y="83448"/>
                    <a:pt x="2710900" y="72360"/>
                    <a:pt x="2688725" y="69587"/>
                  </a:cubicBezTo>
                  <a:cubicBezTo>
                    <a:pt x="2444800" y="14149"/>
                    <a:pt x="2123261" y="-2482"/>
                    <a:pt x="1890423" y="29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156">
              <a:extLst>
                <a:ext uri="{FF2B5EF4-FFF2-40B4-BE49-F238E27FC236}">
                  <a16:creationId xmlns:a16="http://schemas.microsoft.com/office/drawing/2014/main" id="{A5DA3561-A328-45CE-8221-7060C109821A}"/>
                </a:ext>
              </a:extLst>
            </p:cNvPr>
            <p:cNvSpPr/>
            <p:nvPr/>
          </p:nvSpPr>
          <p:spPr>
            <a:xfrm flipH="1">
              <a:off x="8280515" y="4568426"/>
              <a:ext cx="532201" cy="532201"/>
            </a:xfrm>
            <a:custGeom>
              <a:avLst/>
              <a:gdLst>
                <a:gd name="connsiteX0" fmla="*/ 241765 w 532201"/>
                <a:gd name="connsiteY0" fmla="*/ 132029 h 532201"/>
                <a:gd name="connsiteX1" fmla="*/ 297870 w 532201"/>
                <a:gd name="connsiteY1" fmla="*/ 133862 h 532201"/>
                <a:gd name="connsiteX2" fmla="*/ 402960 w 532201"/>
                <a:gd name="connsiteY2" fmla="*/ 303926 h 532201"/>
                <a:gd name="connsiteX3" fmla="*/ 232899 w 532201"/>
                <a:gd name="connsiteY3" fmla="*/ 409016 h 532201"/>
                <a:gd name="connsiteX4" fmla="*/ 127806 w 532201"/>
                <a:gd name="connsiteY4" fmla="*/ 238955 h 532201"/>
                <a:gd name="connsiteX5" fmla="*/ 241765 w 532201"/>
                <a:gd name="connsiteY5" fmla="*/ 132029 h 532201"/>
                <a:gd name="connsiteX6" fmla="*/ 266100 w 532201"/>
                <a:gd name="connsiteY6" fmla="*/ 0 h 532201"/>
                <a:gd name="connsiteX7" fmla="*/ 0 w 532201"/>
                <a:gd name="connsiteY7" fmla="*/ 266101 h 532201"/>
                <a:gd name="connsiteX8" fmla="*/ 0 w 532201"/>
                <a:gd name="connsiteY8" fmla="*/ 268871 h 532201"/>
                <a:gd name="connsiteX9" fmla="*/ 266100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0557 h 532201"/>
                <a:gd name="connsiteX12" fmla="*/ 266100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1765" y="132029"/>
                  </a:moveTo>
                  <a:cubicBezTo>
                    <a:pt x="259869" y="128953"/>
                    <a:pt x="278874" y="129377"/>
                    <a:pt x="297870" y="133862"/>
                  </a:cubicBezTo>
                  <a:cubicBezTo>
                    <a:pt x="373850" y="151803"/>
                    <a:pt x="420904" y="227943"/>
                    <a:pt x="402960" y="303926"/>
                  </a:cubicBezTo>
                  <a:cubicBezTo>
                    <a:pt x="385019" y="379906"/>
                    <a:pt x="308879" y="426960"/>
                    <a:pt x="232899" y="409016"/>
                  </a:cubicBezTo>
                  <a:cubicBezTo>
                    <a:pt x="156915" y="391075"/>
                    <a:pt x="109865" y="314935"/>
                    <a:pt x="127806" y="238955"/>
                  </a:cubicBezTo>
                  <a:cubicBezTo>
                    <a:pt x="141261" y="181968"/>
                    <a:pt x="187454" y="141255"/>
                    <a:pt x="241765" y="132029"/>
                  </a:cubicBezTo>
                  <a:close/>
                  <a:moveTo>
                    <a:pt x="266100" y="0"/>
                  </a:moveTo>
                  <a:cubicBezTo>
                    <a:pt x="119192" y="0"/>
                    <a:pt x="0" y="119190"/>
                    <a:pt x="0" y="266101"/>
                  </a:cubicBezTo>
                  <a:cubicBezTo>
                    <a:pt x="0" y="266101"/>
                    <a:pt x="0" y="268871"/>
                    <a:pt x="0" y="268871"/>
                  </a:cubicBezTo>
                  <a:cubicBezTo>
                    <a:pt x="2773" y="415782"/>
                    <a:pt x="119192" y="532201"/>
                    <a:pt x="266100" y="532201"/>
                  </a:cubicBezTo>
                  <a:cubicBezTo>
                    <a:pt x="413011" y="532201"/>
                    <a:pt x="532201" y="413009"/>
                    <a:pt x="532201" y="266101"/>
                  </a:cubicBezTo>
                  <a:cubicBezTo>
                    <a:pt x="532201" y="263330"/>
                    <a:pt x="532201" y="263330"/>
                    <a:pt x="532201" y="260557"/>
                  </a:cubicBezTo>
                  <a:cubicBezTo>
                    <a:pt x="529431" y="116419"/>
                    <a:pt x="410238" y="0"/>
                    <a:pt x="26610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157">
              <a:extLst>
                <a:ext uri="{FF2B5EF4-FFF2-40B4-BE49-F238E27FC236}">
                  <a16:creationId xmlns:a16="http://schemas.microsoft.com/office/drawing/2014/main" id="{D331CBFD-EF73-4B52-B02A-1582F78579B4}"/>
                </a:ext>
              </a:extLst>
            </p:cNvPr>
            <p:cNvSpPr/>
            <p:nvPr/>
          </p:nvSpPr>
          <p:spPr>
            <a:xfrm flipH="1">
              <a:off x="6512054" y="4573970"/>
              <a:ext cx="532201" cy="532201"/>
            </a:xfrm>
            <a:custGeom>
              <a:avLst/>
              <a:gdLst>
                <a:gd name="connsiteX0" fmla="*/ 243115 w 532201"/>
                <a:gd name="connsiteY0" fmla="*/ 128170 h 532201"/>
                <a:gd name="connsiteX1" fmla="*/ 299220 w 532201"/>
                <a:gd name="connsiteY1" fmla="*/ 130003 h 532201"/>
                <a:gd name="connsiteX2" fmla="*/ 404310 w 532201"/>
                <a:gd name="connsiteY2" fmla="*/ 300067 h 532201"/>
                <a:gd name="connsiteX3" fmla="*/ 234249 w 532201"/>
                <a:gd name="connsiteY3" fmla="*/ 405157 h 532201"/>
                <a:gd name="connsiteX4" fmla="*/ 129156 w 532201"/>
                <a:gd name="connsiteY4" fmla="*/ 235096 h 532201"/>
                <a:gd name="connsiteX5" fmla="*/ 243115 w 532201"/>
                <a:gd name="connsiteY5" fmla="*/ 128170 h 532201"/>
                <a:gd name="connsiteX6" fmla="*/ 266101 w 532201"/>
                <a:gd name="connsiteY6" fmla="*/ 0 h 532201"/>
                <a:gd name="connsiteX7" fmla="*/ 0 w 532201"/>
                <a:gd name="connsiteY7" fmla="*/ 255013 h 532201"/>
                <a:gd name="connsiteX8" fmla="*/ 0 w 532201"/>
                <a:gd name="connsiteY8" fmla="*/ 266101 h 532201"/>
                <a:gd name="connsiteX9" fmla="*/ 266101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3330 h 532201"/>
                <a:gd name="connsiteX12" fmla="*/ 266101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3115" y="128170"/>
                  </a:moveTo>
                  <a:cubicBezTo>
                    <a:pt x="261218" y="125094"/>
                    <a:pt x="280224" y="125518"/>
                    <a:pt x="299220" y="130003"/>
                  </a:cubicBezTo>
                  <a:cubicBezTo>
                    <a:pt x="375200" y="147944"/>
                    <a:pt x="422254" y="224084"/>
                    <a:pt x="404310" y="300067"/>
                  </a:cubicBezTo>
                  <a:cubicBezTo>
                    <a:pt x="386369" y="376047"/>
                    <a:pt x="310229" y="423101"/>
                    <a:pt x="234249" y="405157"/>
                  </a:cubicBezTo>
                  <a:cubicBezTo>
                    <a:pt x="158266" y="387216"/>
                    <a:pt x="111215" y="311076"/>
                    <a:pt x="129156" y="235096"/>
                  </a:cubicBezTo>
                  <a:cubicBezTo>
                    <a:pt x="142612" y="178109"/>
                    <a:pt x="188804" y="137396"/>
                    <a:pt x="243115" y="128170"/>
                  </a:cubicBezTo>
                  <a:close/>
                  <a:moveTo>
                    <a:pt x="266101" y="0"/>
                  </a:moveTo>
                  <a:cubicBezTo>
                    <a:pt x="121963" y="0"/>
                    <a:pt x="5544" y="113649"/>
                    <a:pt x="0" y="255013"/>
                  </a:cubicBezTo>
                  <a:cubicBezTo>
                    <a:pt x="0" y="257786"/>
                    <a:pt x="0" y="263330"/>
                    <a:pt x="0" y="266101"/>
                  </a:cubicBezTo>
                  <a:cubicBezTo>
                    <a:pt x="0" y="413012"/>
                    <a:pt x="119192" y="532201"/>
                    <a:pt x="266101" y="532201"/>
                  </a:cubicBezTo>
                  <a:cubicBezTo>
                    <a:pt x="413012" y="532201"/>
                    <a:pt x="532201" y="413012"/>
                    <a:pt x="532201" y="266101"/>
                  </a:cubicBezTo>
                  <a:cubicBezTo>
                    <a:pt x="532201" y="266101"/>
                    <a:pt x="532201" y="266101"/>
                    <a:pt x="532201" y="263330"/>
                  </a:cubicBezTo>
                  <a:cubicBezTo>
                    <a:pt x="532201" y="119192"/>
                    <a:pt x="413012" y="0"/>
                    <a:pt x="2661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158">
              <a:extLst>
                <a:ext uri="{FF2B5EF4-FFF2-40B4-BE49-F238E27FC236}">
                  <a16:creationId xmlns:a16="http://schemas.microsoft.com/office/drawing/2014/main" id="{10E5F189-891F-41C6-AB55-1C3710642341}"/>
                </a:ext>
              </a:extLst>
            </p:cNvPr>
            <p:cNvSpPr/>
            <p:nvPr/>
          </p:nvSpPr>
          <p:spPr>
            <a:xfrm flipH="1">
              <a:off x="7584771" y="4341132"/>
              <a:ext cx="27719" cy="332626"/>
            </a:xfrm>
            <a:custGeom>
              <a:avLst/>
              <a:gdLst>
                <a:gd name="connsiteX0" fmla="*/ 0 w 0"/>
                <a:gd name="connsiteY0" fmla="*/ 0 h 114300"/>
                <a:gd name="connsiteX1" fmla="*/ 0 w 0"/>
                <a:gd name="connsiteY1" fmla="*/ 1209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4300">
                  <a:moveTo>
                    <a:pt x="0" y="0"/>
                  </a:moveTo>
                  <a:lnTo>
                    <a:pt x="0" y="120968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59">
              <a:extLst>
                <a:ext uri="{FF2B5EF4-FFF2-40B4-BE49-F238E27FC236}">
                  <a16:creationId xmlns:a16="http://schemas.microsoft.com/office/drawing/2014/main" id="{19B15E3B-5CB4-4CF9-B204-6E95A43F4A0E}"/>
                </a:ext>
              </a:extLst>
            </p:cNvPr>
            <p:cNvSpPr/>
            <p:nvPr/>
          </p:nvSpPr>
          <p:spPr>
            <a:xfrm flipH="1">
              <a:off x="7595862" y="4335588"/>
              <a:ext cx="27719" cy="360345"/>
            </a:xfrm>
            <a:custGeom>
              <a:avLst/>
              <a:gdLst>
                <a:gd name="connsiteX0" fmla="*/ 3810 w 0"/>
                <a:gd name="connsiteY0" fmla="*/ 124777 h 123825"/>
                <a:gd name="connsiteX1" fmla="*/ 0 w 0"/>
                <a:gd name="connsiteY1" fmla="*/ 122873 h 123825"/>
                <a:gd name="connsiteX2" fmla="*/ 0 w 0"/>
                <a:gd name="connsiteY2" fmla="*/ 1905 h 123825"/>
                <a:gd name="connsiteX3" fmla="*/ 3810 w 0"/>
                <a:gd name="connsiteY3" fmla="*/ 0 h 123825"/>
                <a:gd name="connsiteX4" fmla="*/ 7620 w 0"/>
                <a:gd name="connsiteY4" fmla="*/ 1905 h 123825"/>
                <a:gd name="connsiteX5" fmla="*/ 7620 w 0"/>
                <a:gd name="connsiteY5" fmla="*/ 123825 h 123825"/>
                <a:gd name="connsiteX6" fmla="*/ 3810 w 0"/>
                <a:gd name="connsiteY6" fmla="*/ 1247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3825">
                  <a:moveTo>
                    <a:pt x="3810" y="124777"/>
                  </a:moveTo>
                  <a:cubicBezTo>
                    <a:pt x="1905" y="124777"/>
                    <a:pt x="0" y="123825"/>
                    <a:pt x="0" y="122873"/>
                  </a:cubicBezTo>
                  <a:lnTo>
                    <a:pt x="0" y="1905"/>
                  </a:lnTo>
                  <a:cubicBezTo>
                    <a:pt x="0" y="953"/>
                    <a:pt x="1905" y="0"/>
                    <a:pt x="3810" y="0"/>
                  </a:cubicBezTo>
                  <a:cubicBezTo>
                    <a:pt x="5715" y="0"/>
                    <a:pt x="7620" y="953"/>
                    <a:pt x="7620" y="1905"/>
                  </a:cubicBezTo>
                  <a:lnTo>
                    <a:pt x="7620" y="123825"/>
                  </a:lnTo>
                  <a:cubicBezTo>
                    <a:pt x="7620" y="123825"/>
                    <a:pt x="5715" y="124777"/>
                    <a:pt x="3810" y="12477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4F28AF78-A4C1-4C09-8360-FE8A366413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3756"/>
            <a:ext cx="2849592" cy="931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68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2090057" y="4186475"/>
            <a:ext cx="83503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YOU!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0BB3550-DA19-4ABC-AB48-BD1351F9C880}"/>
              </a:ext>
            </a:extLst>
          </p:cNvPr>
          <p:cNvSpPr txBox="1"/>
          <p:nvPr/>
        </p:nvSpPr>
        <p:spPr>
          <a:xfrm>
            <a:off x="1127263" y="4848260"/>
            <a:ext cx="1014460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«Leading the way to improve energy efficiency in public schools and propagate the use of Renewable Energy Sources»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1" y="4465655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2. ENERGY POLICIES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0" y="5109148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«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Leading the way to improve energy efficiency in public schools and propagate the use of renewable energy sources</a:t>
            </a:r>
            <a:r>
              <a:rPr lang="el-GR" altLang="ko-KR" dirty="0">
                <a:solidFill>
                  <a:schemeClr val="bg1"/>
                </a:solidFill>
                <a:cs typeface="Arial" pitchFamily="34" charset="0"/>
              </a:rPr>
              <a:t>»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9598458" y="1504737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6843091" y="297990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9060548" y="2436803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9918C69F-A97C-4CEE-92F7-59784F0D9922}"/>
              </a:ext>
            </a:extLst>
          </p:cNvPr>
          <p:cNvSpPr txBox="1"/>
          <p:nvPr/>
        </p:nvSpPr>
        <p:spPr>
          <a:xfrm>
            <a:off x="4874567" y="1677042"/>
            <a:ext cx="2843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/>
                </a:solidFill>
              </a:rPr>
              <a:t>L.E.D</a:t>
            </a:r>
          </a:p>
        </p:txBody>
      </p:sp>
      <p:grpSp>
        <p:nvGrpSpPr>
          <p:cNvPr id="233" name="Group 188">
            <a:extLst>
              <a:ext uri="{FF2B5EF4-FFF2-40B4-BE49-F238E27FC236}">
                <a16:creationId xmlns:a16="http://schemas.microsoft.com/office/drawing/2014/main" id="{3A0D84DB-C146-499E-B246-692C8CB9F224}"/>
              </a:ext>
            </a:extLst>
          </p:cNvPr>
          <p:cNvGrpSpPr/>
          <p:nvPr/>
        </p:nvGrpSpPr>
        <p:grpSpPr>
          <a:xfrm>
            <a:off x="7261483" y="973408"/>
            <a:ext cx="5003765" cy="2472826"/>
            <a:chOff x="2" y="565649"/>
            <a:chExt cx="11192606" cy="5531308"/>
          </a:xfrm>
        </p:grpSpPr>
        <p:grpSp>
          <p:nvGrpSpPr>
            <p:cNvPr id="234" name="Group 189">
              <a:extLst>
                <a:ext uri="{FF2B5EF4-FFF2-40B4-BE49-F238E27FC236}">
                  <a16:creationId xmlns:a16="http://schemas.microsoft.com/office/drawing/2014/main" id="{0B381BF2-335E-4915-8E6B-D20FFF6F166D}"/>
                </a:ext>
              </a:extLst>
            </p:cNvPr>
            <p:cNvGrpSpPr/>
            <p:nvPr/>
          </p:nvGrpSpPr>
          <p:grpSpPr>
            <a:xfrm>
              <a:off x="5679937" y="565649"/>
              <a:ext cx="5512671" cy="5055422"/>
              <a:chOff x="5679937" y="565649"/>
              <a:chExt cx="5512671" cy="5055422"/>
            </a:xfrm>
          </p:grpSpPr>
          <p:sp>
            <p:nvSpPr>
              <p:cNvPr id="239" name="Rounded Rectangle 3">
                <a:extLst>
                  <a:ext uri="{FF2B5EF4-FFF2-40B4-BE49-F238E27FC236}">
                    <a16:creationId xmlns:a16="http://schemas.microsoft.com/office/drawing/2014/main" id="{62C0DC78-7468-4BCF-A43D-7B6AE8876058}"/>
                  </a:ext>
                </a:extLst>
              </p:cNvPr>
              <p:cNvSpPr/>
              <p:nvPr/>
            </p:nvSpPr>
            <p:spPr>
              <a:xfrm>
                <a:off x="5679937" y="4797879"/>
                <a:ext cx="823192" cy="82319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Oval 195">
                <a:extLst>
                  <a:ext uri="{FF2B5EF4-FFF2-40B4-BE49-F238E27FC236}">
                    <a16:creationId xmlns:a16="http://schemas.microsoft.com/office/drawing/2014/main" id="{E3E20B8A-5452-426B-B57B-81F39E0FC9A3}"/>
                  </a:ext>
                </a:extLst>
              </p:cNvPr>
              <p:cNvSpPr/>
              <p:nvPr/>
            </p:nvSpPr>
            <p:spPr>
              <a:xfrm>
                <a:off x="5864987" y="4982930"/>
                <a:ext cx="453091" cy="4530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Bent Arrow 18">
                <a:extLst>
                  <a:ext uri="{FF2B5EF4-FFF2-40B4-BE49-F238E27FC236}">
                    <a16:creationId xmlns:a16="http://schemas.microsoft.com/office/drawing/2014/main" id="{D51735FC-2EFE-400C-B919-F06C17A62531}"/>
                  </a:ext>
                </a:extLst>
              </p:cNvPr>
              <p:cNvSpPr/>
              <p:nvPr/>
            </p:nvSpPr>
            <p:spPr>
              <a:xfrm rot="5400000" flipH="1">
                <a:off x="7480090" y="3397438"/>
                <a:ext cx="888058" cy="3046632"/>
              </a:xfrm>
              <a:prstGeom prst="bentArrow">
                <a:avLst>
                  <a:gd name="adj1" fmla="val 33832"/>
                  <a:gd name="adj2" fmla="val 20334"/>
                  <a:gd name="adj3" fmla="val 731"/>
                  <a:gd name="adj4" fmla="val 6758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2" name="그룹 20">
                <a:extLst>
                  <a:ext uri="{FF2B5EF4-FFF2-40B4-BE49-F238E27FC236}">
                    <a16:creationId xmlns:a16="http://schemas.microsoft.com/office/drawing/2014/main" id="{6EF6B490-ED8F-4068-91F6-F8820FA2D998}"/>
                  </a:ext>
                </a:extLst>
              </p:cNvPr>
              <p:cNvGrpSpPr/>
              <p:nvPr/>
            </p:nvGrpSpPr>
            <p:grpSpPr>
              <a:xfrm>
                <a:off x="7387342" y="565649"/>
                <a:ext cx="3805266" cy="3914406"/>
                <a:chOff x="7974877" y="892748"/>
                <a:chExt cx="3200146" cy="3291932"/>
              </a:xfrm>
            </p:grpSpPr>
            <p:grpSp>
              <p:nvGrpSpPr>
                <p:cNvPr id="243" name="Group 198">
                  <a:extLst>
                    <a:ext uri="{FF2B5EF4-FFF2-40B4-BE49-F238E27FC236}">
                      <a16:creationId xmlns:a16="http://schemas.microsoft.com/office/drawing/2014/main" id="{373DC13D-CDF5-4D51-81EA-1B1C633723D4}"/>
                    </a:ext>
                  </a:extLst>
                </p:cNvPr>
                <p:cNvGrpSpPr/>
                <p:nvPr/>
              </p:nvGrpSpPr>
              <p:grpSpPr>
                <a:xfrm>
                  <a:off x="7974877" y="892748"/>
                  <a:ext cx="3200146" cy="3291932"/>
                  <a:chOff x="5010421" y="587565"/>
                  <a:chExt cx="2758049" cy="2837155"/>
                </a:xfrm>
              </p:grpSpPr>
              <p:grpSp>
                <p:nvGrpSpPr>
                  <p:cNvPr id="245" name="Group 200">
                    <a:extLst>
                      <a:ext uri="{FF2B5EF4-FFF2-40B4-BE49-F238E27FC236}">
                        <a16:creationId xmlns:a16="http://schemas.microsoft.com/office/drawing/2014/main" id="{1AFB192D-18EF-4D39-91FC-2D5BD716E5A7}"/>
                      </a:ext>
                    </a:extLst>
                  </p:cNvPr>
                  <p:cNvGrpSpPr/>
                  <p:nvPr/>
                </p:nvGrpSpPr>
                <p:grpSpPr>
                  <a:xfrm>
                    <a:off x="5580112" y="1131590"/>
                    <a:ext cx="1602534" cy="2293130"/>
                    <a:chOff x="7474389" y="3367517"/>
                    <a:chExt cx="2192670" cy="3137579"/>
                  </a:xfrm>
                </p:grpSpPr>
                <p:sp>
                  <p:nvSpPr>
                    <p:cNvPr id="252" name="Teardrop 30">
                      <a:extLst>
                        <a:ext uri="{FF2B5EF4-FFF2-40B4-BE49-F238E27FC236}">
                          <a16:creationId xmlns:a16="http://schemas.microsoft.com/office/drawing/2014/main" id="{F8704CC0-A15E-4537-8DE3-A2231BCBACB5}"/>
                        </a:ext>
                      </a:extLst>
                    </p:cNvPr>
                    <p:cNvSpPr/>
                    <p:nvPr/>
                  </p:nvSpPr>
                  <p:spPr>
                    <a:xfrm rot="8100000">
                      <a:off x="7474389" y="3367517"/>
                      <a:ext cx="2192670" cy="2192671"/>
                    </a:xfrm>
                    <a:custGeom>
                      <a:avLst/>
                      <a:gdLst>
                        <a:gd name="connsiteX0" fmla="*/ 293361 w 2192670"/>
                        <a:gd name="connsiteY0" fmla="*/ 1899310 h 2192671"/>
                        <a:gd name="connsiteX1" fmla="*/ 0 w 2192670"/>
                        <a:gd name="connsiteY1" fmla="*/ 1191074 h 2192671"/>
                        <a:gd name="connsiteX2" fmla="*/ 1001597 w 2192670"/>
                        <a:gd name="connsiteY2" fmla="*/ 189477 h 2192671"/>
                        <a:gd name="connsiteX3" fmla="*/ 1341342 w 2192670"/>
                        <a:gd name="connsiteY3" fmla="*/ 189477 h 2192671"/>
                        <a:gd name="connsiteX4" fmla="*/ 1530818 w 2192670"/>
                        <a:gd name="connsiteY4" fmla="*/ 0 h 2192671"/>
                        <a:gd name="connsiteX5" fmla="*/ 1806586 w 2192670"/>
                        <a:gd name="connsiteY5" fmla="*/ 0 h 2192671"/>
                        <a:gd name="connsiteX6" fmla="*/ 1996062 w 2192670"/>
                        <a:gd name="connsiteY6" fmla="*/ 189477 h 2192671"/>
                        <a:gd name="connsiteX7" fmla="*/ 2003194 w 2192670"/>
                        <a:gd name="connsiteY7" fmla="*/ 189477 h 2192671"/>
                        <a:gd name="connsiteX8" fmla="*/ 2003194 w 2192670"/>
                        <a:gd name="connsiteY8" fmla="*/ 196609 h 2192671"/>
                        <a:gd name="connsiteX9" fmla="*/ 2192670 w 2192670"/>
                        <a:gd name="connsiteY9" fmla="*/ 386085 h 2192671"/>
                        <a:gd name="connsiteX10" fmla="*/ 2192670 w 2192670"/>
                        <a:gd name="connsiteY10" fmla="*/ 661852 h 2192671"/>
                        <a:gd name="connsiteX11" fmla="*/ 2003193 w 2192670"/>
                        <a:gd name="connsiteY11" fmla="*/ 851329 h 2192671"/>
                        <a:gd name="connsiteX12" fmla="*/ 2003194 w 2192670"/>
                        <a:gd name="connsiteY12" fmla="*/ 1191074 h 2192671"/>
                        <a:gd name="connsiteX13" fmla="*/ 1001597 w 2192670"/>
                        <a:gd name="connsiteY13" fmla="*/ 2192671 h 2192671"/>
                        <a:gd name="connsiteX14" fmla="*/ 293361 w 2192670"/>
                        <a:gd name="connsiteY14" fmla="*/ 1899310 h 2192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192670" h="2192671">
                          <a:moveTo>
                            <a:pt x="293361" y="1899310"/>
                          </a:moveTo>
                          <a:cubicBezTo>
                            <a:pt x="112107" y="1718057"/>
                            <a:pt x="0" y="1467657"/>
                            <a:pt x="0" y="1191074"/>
                          </a:cubicBezTo>
                          <a:cubicBezTo>
                            <a:pt x="0" y="637907"/>
                            <a:pt x="448430" y="189477"/>
                            <a:pt x="1001597" y="189477"/>
                          </a:cubicBezTo>
                          <a:lnTo>
                            <a:pt x="1341342" y="189477"/>
                          </a:lnTo>
                          <a:lnTo>
                            <a:pt x="1530818" y="0"/>
                          </a:lnTo>
                          <a:cubicBezTo>
                            <a:pt x="1606970" y="-76151"/>
                            <a:pt x="1730435" y="-76151"/>
                            <a:pt x="1806586" y="0"/>
                          </a:cubicBezTo>
                          <a:lnTo>
                            <a:pt x="1996062" y="189477"/>
                          </a:lnTo>
                          <a:lnTo>
                            <a:pt x="2003194" y="189477"/>
                          </a:lnTo>
                          <a:lnTo>
                            <a:pt x="2003194" y="196609"/>
                          </a:lnTo>
                          <a:lnTo>
                            <a:pt x="2192670" y="386085"/>
                          </a:lnTo>
                          <a:cubicBezTo>
                            <a:pt x="2268822" y="462236"/>
                            <a:pt x="2268822" y="585701"/>
                            <a:pt x="2192670" y="661852"/>
                          </a:cubicBezTo>
                          <a:lnTo>
                            <a:pt x="2003193" y="851329"/>
                          </a:lnTo>
                          <a:cubicBezTo>
                            <a:pt x="2003193" y="964577"/>
                            <a:pt x="2003194" y="1077826"/>
                            <a:pt x="2003194" y="1191074"/>
                          </a:cubicBezTo>
                          <a:cubicBezTo>
                            <a:pt x="2003194" y="1744241"/>
                            <a:pt x="1554764" y="2192671"/>
                            <a:pt x="1001597" y="2192671"/>
                          </a:cubicBezTo>
                          <a:cubicBezTo>
                            <a:pt x="725014" y="2192671"/>
                            <a:pt x="474614" y="2080563"/>
                            <a:pt x="293361" y="1899310"/>
                          </a:cubicBezTo>
                          <a:close/>
                        </a:path>
                      </a:pathLst>
                    </a:custGeom>
                    <a:noFill/>
                    <a:ln w="698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53" name="Rounded Rectangle 15">
                      <a:extLst>
                        <a:ext uri="{FF2B5EF4-FFF2-40B4-BE49-F238E27FC236}">
                          <a16:creationId xmlns:a16="http://schemas.microsoft.com/office/drawing/2014/main" id="{CC1EABBB-B17D-464A-9C53-09DE2D3535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8724" y="5844099"/>
                      <a:ext cx="864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 dirty="0"/>
                    </a:p>
                  </p:txBody>
                </p:sp>
                <p:sp>
                  <p:nvSpPr>
                    <p:cNvPr id="254" name="Rounded Rectangle 16">
                      <a:extLst>
                        <a:ext uri="{FF2B5EF4-FFF2-40B4-BE49-F238E27FC236}">
                          <a16:creationId xmlns:a16="http://schemas.microsoft.com/office/drawing/2014/main" id="{C9338009-12AD-4C8F-890D-FBC160B23E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4722" y="6084596"/>
                      <a:ext cx="792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55" name="Rounded Rectangle 17">
                      <a:extLst>
                        <a:ext uri="{FF2B5EF4-FFF2-40B4-BE49-F238E27FC236}">
                          <a16:creationId xmlns:a16="http://schemas.microsoft.com/office/drawing/2014/main" id="{65FD628A-5A41-4971-BD87-98D09B9924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6721" y="6325096"/>
                      <a:ext cx="648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grpSp>
                <p:nvGrpSpPr>
                  <p:cNvPr id="246" name="Group 201">
                    <a:extLst>
                      <a:ext uri="{FF2B5EF4-FFF2-40B4-BE49-F238E27FC236}">
                        <a16:creationId xmlns:a16="http://schemas.microsoft.com/office/drawing/2014/main" id="{847785AE-D574-45B2-A4A6-439BDD872852}"/>
                      </a:ext>
                    </a:extLst>
                  </p:cNvPr>
                  <p:cNvGrpSpPr/>
                  <p:nvPr/>
                </p:nvGrpSpPr>
                <p:grpSpPr>
                  <a:xfrm>
                    <a:off x="5010421" y="587565"/>
                    <a:ext cx="2758049" cy="1315967"/>
                    <a:chOff x="5010421" y="587565"/>
                    <a:chExt cx="2758049" cy="1315967"/>
                  </a:xfrm>
                </p:grpSpPr>
                <p:sp>
                  <p:nvSpPr>
                    <p:cNvPr id="247" name="Rounded Rectangle 9">
                      <a:extLst>
                        <a:ext uri="{FF2B5EF4-FFF2-40B4-BE49-F238E27FC236}">
                          <a16:creationId xmlns:a16="http://schemas.microsoft.com/office/drawing/2014/main" id="{DB368C6C-E7E5-482C-849E-A2ED8524E2DF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7248823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8" name="Rounded Rectangle 10">
                      <a:extLst>
                        <a:ext uri="{FF2B5EF4-FFF2-40B4-BE49-F238E27FC236}">
                          <a16:creationId xmlns:a16="http://schemas.microsoft.com/office/drawing/2014/main" id="{F54319BA-47AD-451C-8D99-E5F20B59C6DD}"/>
                        </a:ext>
                      </a:extLst>
                    </p:cNvPr>
                    <p:cNvSpPr/>
                    <p:nvPr/>
                  </p:nvSpPr>
                  <p:spPr>
                    <a:xfrm rot="18900000" flipH="1">
                      <a:off x="5380477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9" name="Rounded Rectangle 11">
                      <a:extLst>
                        <a:ext uri="{FF2B5EF4-FFF2-40B4-BE49-F238E27FC236}">
                          <a16:creationId xmlns:a16="http://schemas.microsoft.com/office/drawing/2014/main" id="{8B810C3E-1888-4AF8-96F0-825066592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7445" y="587565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Rounded Rectangle 12">
                      <a:extLst>
                        <a:ext uri="{FF2B5EF4-FFF2-40B4-BE49-F238E27FC236}">
                          <a16:creationId xmlns:a16="http://schemas.microsoft.com/office/drawing/2014/main" id="{D264E218-65EE-4B50-B603-B470FF04A53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516470" y="1651531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1" name="Rounded Rectangle 13">
                      <a:extLst>
                        <a:ext uri="{FF2B5EF4-FFF2-40B4-BE49-F238E27FC236}">
                          <a16:creationId xmlns:a16="http://schemas.microsoft.com/office/drawing/2014/main" id="{3E016648-ED84-4EAB-9A9B-3F76DC5B1559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5118421" y="1651532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44" name="Freeform 26">
                  <a:extLst>
                    <a:ext uri="{FF2B5EF4-FFF2-40B4-BE49-F238E27FC236}">
                      <a16:creationId xmlns:a16="http://schemas.microsoft.com/office/drawing/2014/main" id="{124D6F5C-F5B5-4C71-A9B7-FFD663250835}"/>
                    </a:ext>
                  </a:extLst>
                </p:cNvPr>
                <p:cNvSpPr/>
                <p:nvPr/>
              </p:nvSpPr>
              <p:spPr>
                <a:xfrm>
                  <a:off x="8794065" y="1883246"/>
                  <a:ext cx="1526602" cy="998793"/>
                </a:xfrm>
                <a:custGeom>
                  <a:avLst/>
                  <a:gdLst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774700 w 1016000"/>
                    <a:gd name="connsiteY5" fmla="*/ 533400 h 914400"/>
                    <a:gd name="connsiteX6" fmla="*/ 1016000 w 1016000"/>
                    <a:gd name="connsiteY6" fmla="*/ 533400 h 914400"/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841026 w 1016000"/>
                    <a:gd name="connsiteY5" fmla="*/ 674343 h 914400"/>
                    <a:gd name="connsiteX6" fmla="*/ 1016000 w 1016000"/>
                    <a:gd name="connsiteY6" fmla="*/ 533400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41026 w 982837"/>
                    <a:gd name="connsiteY5" fmla="*/ 674343 h 914400"/>
                    <a:gd name="connsiteX6" fmla="*/ 982837 w 982837"/>
                    <a:gd name="connsiteY6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841026 w 982837"/>
                    <a:gd name="connsiteY6" fmla="*/ 674343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64281 w 982837"/>
                    <a:gd name="connsiteY5" fmla="*/ 584624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81969 w 1231559"/>
                    <a:gd name="connsiteY6" fmla="*/ 632890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80863 w 1231559"/>
                    <a:gd name="connsiteY5" fmla="*/ 717276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48806 w 1380792"/>
                    <a:gd name="connsiteY6" fmla="*/ 259807 h 914400"/>
                    <a:gd name="connsiteX7" fmla="*/ 1380792 w 1380792"/>
                    <a:gd name="connsiteY7" fmla="*/ 409039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32225 w 1380792"/>
                    <a:gd name="connsiteY6" fmla="*/ 409040 h 914400"/>
                    <a:gd name="connsiteX7" fmla="*/ 1380792 w 1380792"/>
                    <a:gd name="connsiteY7" fmla="*/ 409039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585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3503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17329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13503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02024 h 914400"/>
                    <a:gd name="connsiteX0" fmla="*/ 0 w 1079873"/>
                    <a:gd name="connsiteY0" fmla="*/ 457200 h 914400"/>
                    <a:gd name="connsiteX1" fmla="*/ 215900 w 1079873"/>
                    <a:gd name="connsiteY1" fmla="*/ 457200 h 914400"/>
                    <a:gd name="connsiteX2" fmla="*/ 381000 w 1079873"/>
                    <a:gd name="connsiteY2" fmla="*/ 0 h 914400"/>
                    <a:gd name="connsiteX3" fmla="*/ 596900 w 1079873"/>
                    <a:gd name="connsiteY3" fmla="*/ 914400 h 914400"/>
                    <a:gd name="connsiteX4" fmla="*/ 736600 w 1079873"/>
                    <a:gd name="connsiteY4" fmla="*/ 101600 h 914400"/>
                    <a:gd name="connsiteX5" fmla="*/ 880863 w 1079873"/>
                    <a:gd name="connsiteY5" fmla="*/ 717276 h 914400"/>
                    <a:gd name="connsiteX6" fmla="*/ 932225 w 1079873"/>
                    <a:gd name="connsiteY6" fmla="*/ 409040 h 914400"/>
                    <a:gd name="connsiteX7" fmla="*/ 1079775 w 1079873"/>
                    <a:gd name="connsiteY7" fmla="*/ 409677 h 914400"/>
                    <a:gd name="connsiteX0" fmla="*/ 0 w 1125759"/>
                    <a:gd name="connsiteY0" fmla="*/ 457200 h 914400"/>
                    <a:gd name="connsiteX1" fmla="*/ 215900 w 1125759"/>
                    <a:gd name="connsiteY1" fmla="*/ 457200 h 914400"/>
                    <a:gd name="connsiteX2" fmla="*/ 381000 w 1125759"/>
                    <a:gd name="connsiteY2" fmla="*/ 0 h 914400"/>
                    <a:gd name="connsiteX3" fmla="*/ 596900 w 1125759"/>
                    <a:gd name="connsiteY3" fmla="*/ 914400 h 914400"/>
                    <a:gd name="connsiteX4" fmla="*/ 736600 w 1125759"/>
                    <a:gd name="connsiteY4" fmla="*/ 101600 h 914400"/>
                    <a:gd name="connsiteX5" fmla="*/ 880863 w 1125759"/>
                    <a:gd name="connsiteY5" fmla="*/ 717276 h 914400"/>
                    <a:gd name="connsiteX6" fmla="*/ 932225 w 1125759"/>
                    <a:gd name="connsiteY6" fmla="*/ 409040 h 914400"/>
                    <a:gd name="connsiteX7" fmla="*/ 1125693 w 1125759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96900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796681 w 1125693"/>
                    <a:gd name="connsiteY5" fmla="*/ 740235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339977"/>
                    <a:gd name="connsiteY0" fmla="*/ 453374 h 914400"/>
                    <a:gd name="connsiteX1" fmla="*/ 288604 w 1339977"/>
                    <a:gd name="connsiteY1" fmla="*/ 457200 h 914400"/>
                    <a:gd name="connsiteX2" fmla="*/ 453704 w 1339977"/>
                    <a:gd name="connsiteY2" fmla="*/ 0 h 914400"/>
                    <a:gd name="connsiteX3" fmla="*/ 619859 w 1339977"/>
                    <a:gd name="connsiteY3" fmla="*/ 914400 h 914400"/>
                    <a:gd name="connsiteX4" fmla="*/ 870528 w 1339977"/>
                    <a:gd name="connsiteY4" fmla="*/ 105426 h 914400"/>
                    <a:gd name="connsiteX5" fmla="*/ 869385 w 1339977"/>
                    <a:gd name="connsiteY5" fmla="*/ 740235 h 914400"/>
                    <a:gd name="connsiteX6" fmla="*/ 1004929 w 1339977"/>
                    <a:gd name="connsiteY6" fmla="*/ 409040 h 914400"/>
                    <a:gd name="connsiteX7" fmla="*/ 1339977 w 1339977"/>
                    <a:gd name="connsiteY7" fmla="*/ 405851 h 914400"/>
                    <a:gd name="connsiteX0" fmla="*/ 0 w 1343804"/>
                    <a:gd name="connsiteY0" fmla="*/ 461027 h 914400"/>
                    <a:gd name="connsiteX1" fmla="*/ 292431 w 1343804"/>
                    <a:gd name="connsiteY1" fmla="*/ 457200 h 914400"/>
                    <a:gd name="connsiteX2" fmla="*/ 457531 w 1343804"/>
                    <a:gd name="connsiteY2" fmla="*/ 0 h 914400"/>
                    <a:gd name="connsiteX3" fmla="*/ 623686 w 1343804"/>
                    <a:gd name="connsiteY3" fmla="*/ 914400 h 914400"/>
                    <a:gd name="connsiteX4" fmla="*/ 874355 w 1343804"/>
                    <a:gd name="connsiteY4" fmla="*/ 105426 h 914400"/>
                    <a:gd name="connsiteX5" fmla="*/ 873212 w 1343804"/>
                    <a:gd name="connsiteY5" fmla="*/ 740235 h 914400"/>
                    <a:gd name="connsiteX6" fmla="*/ 1008756 w 1343804"/>
                    <a:gd name="connsiteY6" fmla="*/ 409040 h 914400"/>
                    <a:gd name="connsiteX7" fmla="*/ 1343804 w 1343804"/>
                    <a:gd name="connsiteY7" fmla="*/ 405851 h 914400"/>
                    <a:gd name="connsiteX0" fmla="*/ 0 w 1347630"/>
                    <a:gd name="connsiteY0" fmla="*/ 453374 h 914400"/>
                    <a:gd name="connsiteX1" fmla="*/ 296257 w 1347630"/>
                    <a:gd name="connsiteY1" fmla="*/ 457200 h 914400"/>
                    <a:gd name="connsiteX2" fmla="*/ 461357 w 1347630"/>
                    <a:gd name="connsiteY2" fmla="*/ 0 h 914400"/>
                    <a:gd name="connsiteX3" fmla="*/ 627512 w 1347630"/>
                    <a:gd name="connsiteY3" fmla="*/ 914400 h 914400"/>
                    <a:gd name="connsiteX4" fmla="*/ 878181 w 1347630"/>
                    <a:gd name="connsiteY4" fmla="*/ 105426 h 914400"/>
                    <a:gd name="connsiteX5" fmla="*/ 877038 w 1347630"/>
                    <a:gd name="connsiteY5" fmla="*/ 740235 h 914400"/>
                    <a:gd name="connsiteX6" fmla="*/ 1012582 w 1347630"/>
                    <a:gd name="connsiteY6" fmla="*/ 409040 h 914400"/>
                    <a:gd name="connsiteX7" fmla="*/ 1347630 w 1347630"/>
                    <a:gd name="connsiteY7" fmla="*/ 405851 h 914400"/>
                    <a:gd name="connsiteX0" fmla="*/ 0 w 1347630"/>
                    <a:gd name="connsiteY0" fmla="*/ 347948 h 808974"/>
                    <a:gd name="connsiteX1" fmla="*/ 296257 w 1347630"/>
                    <a:gd name="connsiteY1" fmla="*/ 351774 h 808974"/>
                    <a:gd name="connsiteX2" fmla="*/ 399176 w 1347630"/>
                    <a:gd name="connsiteY2" fmla="*/ 93552 h 808974"/>
                    <a:gd name="connsiteX3" fmla="*/ 627512 w 1347630"/>
                    <a:gd name="connsiteY3" fmla="*/ 808974 h 808974"/>
                    <a:gd name="connsiteX4" fmla="*/ 878181 w 1347630"/>
                    <a:gd name="connsiteY4" fmla="*/ 0 h 808974"/>
                    <a:gd name="connsiteX5" fmla="*/ 877038 w 1347630"/>
                    <a:gd name="connsiteY5" fmla="*/ 634809 h 808974"/>
                    <a:gd name="connsiteX6" fmla="*/ 1012582 w 1347630"/>
                    <a:gd name="connsiteY6" fmla="*/ 303614 h 808974"/>
                    <a:gd name="connsiteX7" fmla="*/ 1347630 w 1347630"/>
                    <a:gd name="connsiteY7" fmla="*/ 300425 h 808974"/>
                    <a:gd name="connsiteX0" fmla="*/ 0 w 1347630"/>
                    <a:gd name="connsiteY0" fmla="*/ 347948 h 680468"/>
                    <a:gd name="connsiteX1" fmla="*/ 296257 w 1347630"/>
                    <a:gd name="connsiteY1" fmla="*/ 351774 h 680468"/>
                    <a:gd name="connsiteX2" fmla="*/ 399176 w 1347630"/>
                    <a:gd name="connsiteY2" fmla="*/ 93552 h 680468"/>
                    <a:gd name="connsiteX3" fmla="*/ 577767 w 1347630"/>
                    <a:gd name="connsiteY3" fmla="*/ 680468 h 680468"/>
                    <a:gd name="connsiteX4" fmla="*/ 878181 w 1347630"/>
                    <a:gd name="connsiteY4" fmla="*/ 0 h 680468"/>
                    <a:gd name="connsiteX5" fmla="*/ 877038 w 1347630"/>
                    <a:gd name="connsiteY5" fmla="*/ 634809 h 680468"/>
                    <a:gd name="connsiteX6" fmla="*/ 1012582 w 1347630"/>
                    <a:gd name="connsiteY6" fmla="*/ 303614 h 680468"/>
                    <a:gd name="connsiteX7" fmla="*/ 1347630 w 1347630"/>
                    <a:gd name="connsiteY7" fmla="*/ 300425 h 680468"/>
                    <a:gd name="connsiteX0" fmla="*/ 0 w 1347630"/>
                    <a:gd name="connsiteY0" fmla="*/ 447437 h 779957"/>
                    <a:gd name="connsiteX1" fmla="*/ 296257 w 1347630"/>
                    <a:gd name="connsiteY1" fmla="*/ 451263 h 779957"/>
                    <a:gd name="connsiteX2" fmla="*/ 399176 w 1347630"/>
                    <a:gd name="connsiteY2" fmla="*/ 193041 h 779957"/>
                    <a:gd name="connsiteX3" fmla="*/ 577767 w 1347630"/>
                    <a:gd name="connsiteY3" fmla="*/ 779957 h 779957"/>
                    <a:gd name="connsiteX4" fmla="*/ 774547 w 1347630"/>
                    <a:gd name="connsiteY4" fmla="*/ 0 h 779957"/>
                    <a:gd name="connsiteX5" fmla="*/ 877038 w 1347630"/>
                    <a:gd name="connsiteY5" fmla="*/ 734298 h 779957"/>
                    <a:gd name="connsiteX6" fmla="*/ 1012582 w 1347630"/>
                    <a:gd name="connsiteY6" fmla="*/ 403103 h 779957"/>
                    <a:gd name="connsiteX7" fmla="*/ 1347630 w 1347630"/>
                    <a:gd name="connsiteY7" fmla="*/ 399914 h 779957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347630 w 1347630"/>
                    <a:gd name="connsiteY7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37454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26529 w 1347630"/>
                    <a:gd name="connsiteY7" fmla="*/ 669886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74547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40458 w 1459555"/>
                    <a:gd name="connsiteY3" fmla="*/ 721922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875241"/>
                    <a:gd name="connsiteX1" fmla="*/ 296257 w 1459555"/>
                    <a:gd name="connsiteY1" fmla="*/ 451263 h 875241"/>
                    <a:gd name="connsiteX2" fmla="*/ 399176 w 1459555"/>
                    <a:gd name="connsiteY2" fmla="*/ 193041 h 875241"/>
                    <a:gd name="connsiteX3" fmla="*/ 540458 w 1459555"/>
                    <a:gd name="connsiteY3" fmla="*/ 721922 h 875241"/>
                    <a:gd name="connsiteX4" fmla="*/ 728948 w 1459555"/>
                    <a:gd name="connsiteY4" fmla="*/ 0 h 875241"/>
                    <a:gd name="connsiteX5" fmla="*/ 901911 w 1459555"/>
                    <a:gd name="connsiteY5" fmla="*/ 875241 h 875241"/>
                    <a:gd name="connsiteX6" fmla="*/ 1078907 w 1459555"/>
                    <a:gd name="connsiteY6" fmla="*/ 191689 h 875241"/>
                    <a:gd name="connsiteX7" fmla="*/ 1126529 w 1459555"/>
                    <a:gd name="connsiteY7" fmla="*/ 669886 h 875241"/>
                    <a:gd name="connsiteX8" fmla="*/ 1172128 w 1459555"/>
                    <a:gd name="connsiteY8" fmla="*/ 396291 h 875241"/>
                    <a:gd name="connsiteX9" fmla="*/ 1459555 w 1459555"/>
                    <a:gd name="connsiteY9" fmla="*/ 395769 h 875241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26529 w 1459555"/>
                    <a:gd name="connsiteY7" fmla="*/ 669886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35655 w 1459555"/>
                    <a:gd name="connsiteY6" fmla="*/ 17838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412484 w 1459555"/>
                    <a:gd name="connsiteY2" fmla="*/ 166426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74053 h 951601"/>
                    <a:gd name="connsiteX1" fmla="*/ 296257 w 1459555"/>
                    <a:gd name="connsiteY1" fmla="*/ 477879 h 951601"/>
                    <a:gd name="connsiteX2" fmla="*/ 412484 w 1459555"/>
                    <a:gd name="connsiteY2" fmla="*/ 193042 h 951601"/>
                    <a:gd name="connsiteX3" fmla="*/ 540458 w 1459555"/>
                    <a:gd name="connsiteY3" fmla="*/ 748538 h 951601"/>
                    <a:gd name="connsiteX4" fmla="*/ 718966 w 1459555"/>
                    <a:gd name="connsiteY4" fmla="*/ 0 h 951601"/>
                    <a:gd name="connsiteX5" fmla="*/ 918493 w 1459555"/>
                    <a:gd name="connsiteY5" fmla="*/ 951601 h 951601"/>
                    <a:gd name="connsiteX6" fmla="*/ 1022347 w 1459555"/>
                    <a:gd name="connsiteY6" fmla="*/ 195017 h 951601"/>
                    <a:gd name="connsiteX7" fmla="*/ 1130674 w 1459555"/>
                    <a:gd name="connsiteY7" fmla="*/ 671630 h 951601"/>
                    <a:gd name="connsiteX8" fmla="*/ 1197000 w 1459555"/>
                    <a:gd name="connsiteY8" fmla="*/ 422907 h 951601"/>
                    <a:gd name="connsiteX9" fmla="*/ 1459555 w 1459555"/>
                    <a:gd name="connsiteY9" fmla="*/ 422385 h 951601"/>
                    <a:gd name="connsiteX0" fmla="*/ 0 w 1459555"/>
                    <a:gd name="connsiteY0" fmla="*/ 474053 h 954928"/>
                    <a:gd name="connsiteX1" fmla="*/ 296257 w 1459555"/>
                    <a:gd name="connsiteY1" fmla="*/ 477879 h 954928"/>
                    <a:gd name="connsiteX2" fmla="*/ 412484 w 1459555"/>
                    <a:gd name="connsiteY2" fmla="*/ 193042 h 954928"/>
                    <a:gd name="connsiteX3" fmla="*/ 540458 w 1459555"/>
                    <a:gd name="connsiteY3" fmla="*/ 748538 h 954928"/>
                    <a:gd name="connsiteX4" fmla="*/ 718966 w 1459555"/>
                    <a:gd name="connsiteY4" fmla="*/ 0 h 954928"/>
                    <a:gd name="connsiteX5" fmla="*/ 891876 w 1459555"/>
                    <a:gd name="connsiteY5" fmla="*/ 954928 h 954928"/>
                    <a:gd name="connsiteX6" fmla="*/ 1022347 w 1459555"/>
                    <a:gd name="connsiteY6" fmla="*/ 195017 h 954928"/>
                    <a:gd name="connsiteX7" fmla="*/ 1130674 w 1459555"/>
                    <a:gd name="connsiteY7" fmla="*/ 671630 h 954928"/>
                    <a:gd name="connsiteX8" fmla="*/ 1197000 w 1459555"/>
                    <a:gd name="connsiteY8" fmla="*/ 422907 h 954928"/>
                    <a:gd name="connsiteX9" fmla="*/ 1459555 w 1459555"/>
                    <a:gd name="connsiteY9" fmla="*/ 422385 h 95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9555" h="954928">
                      <a:moveTo>
                        <a:pt x="0" y="474053"/>
                      </a:moveTo>
                      <a:lnTo>
                        <a:pt x="296257" y="477879"/>
                      </a:lnTo>
                      <a:lnTo>
                        <a:pt x="412484" y="193042"/>
                      </a:lnTo>
                      <a:lnTo>
                        <a:pt x="540458" y="748538"/>
                      </a:lnTo>
                      <a:lnTo>
                        <a:pt x="718966" y="0"/>
                      </a:lnTo>
                      <a:lnTo>
                        <a:pt x="891876" y="954928"/>
                      </a:lnTo>
                      <a:lnTo>
                        <a:pt x="1022347" y="195017"/>
                      </a:lnTo>
                      <a:lnTo>
                        <a:pt x="1130674" y="671630"/>
                      </a:lnTo>
                      <a:lnTo>
                        <a:pt x="1197000" y="422907"/>
                      </a:lnTo>
                      <a:lnTo>
                        <a:pt x="1459555" y="422385"/>
                      </a:lnTo>
                    </a:path>
                  </a:pathLst>
                </a:custGeom>
                <a:noFill/>
                <a:ln w="76200" cap="rnd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35" name="그룹 21">
              <a:extLst>
                <a:ext uri="{FF2B5EF4-FFF2-40B4-BE49-F238E27FC236}">
                  <a16:creationId xmlns:a16="http://schemas.microsoft.com/office/drawing/2014/main" id="{8A47AFA2-C06E-439D-A380-6B6E9982C6E7}"/>
                </a:ext>
              </a:extLst>
            </p:cNvPr>
            <p:cNvGrpSpPr/>
            <p:nvPr/>
          </p:nvGrpSpPr>
          <p:grpSpPr>
            <a:xfrm>
              <a:off x="3685515" y="4534962"/>
              <a:ext cx="2436862" cy="1561995"/>
              <a:chOff x="4165655" y="4789090"/>
              <a:chExt cx="1849676" cy="1185617"/>
            </a:xfrm>
          </p:grpSpPr>
          <p:sp>
            <p:nvSpPr>
              <p:cNvPr id="237" name="Freeform 25">
                <a:extLst>
                  <a:ext uri="{FF2B5EF4-FFF2-40B4-BE49-F238E27FC236}">
                    <a16:creationId xmlns:a16="http://schemas.microsoft.com/office/drawing/2014/main" id="{431ACF34-3F55-4EFC-99E2-AD90E14E3B3D}"/>
                  </a:ext>
                </a:extLst>
              </p:cNvPr>
              <p:cNvSpPr/>
              <p:nvPr/>
            </p:nvSpPr>
            <p:spPr>
              <a:xfrm rot="5400000">
                <a:off x="4596561" y="4555937"/>
                <a:ext cx="1185617" cy="1651923"/>
              </a:xfrm>
              <a:custGeom>
                <a:avLst/>
                <a:gdLst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31366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90042 w 1404608"/>
                  <a:gd name="connsiteY10" fmla="*/ 599846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702259 w 1404608"/>
                  <a:gd name="connsiteY12" fmla="*/ 629107 h 2070201"/>
                  <a:gd name="connsiteX13" fmla="*/ 526694 w 1404608"/>
                  <a:gd name="connsiteY13" fmla="*/ 0 h 2070201"/>
                  <a:gd name="connsiteX14" fmla="*/ 468172 w 1404608"/>
                  <a:gd name="connsiteY14" fmla="*/ 1338681 h 2070201"/>
                  <a:gd name="connsiteX15" fmla="*/ 321868 w 1404608"/>
                  <a:gd name="connsiteY15" fmla="*/ 1287475 h 2070201"/>
                  <a:gd name="connsiteX16" fmla="*/ 0 w 1404608"/>
                  <a:gd name="connsiteY16" fmla="*/ 1053388 h 2070201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8942 h 2075755"/>
                  <a:gd name="connsiteX1" fmla="*/ 124358 w 1404608"/>
                  <a:gd name="connsiteY1" fmla="*/ 1388126 h 2075755"/>
                  <a:gd name="connsiteX2" fmla="*/ 292608 w 1404608"/>
                  <a:gd name="connsiteY2" fmla="*/ 1746571 h 2075755"/>
                  <a:gd name="connsiteX3" fmla="*/ 687628 w 1404608"/>
                  <a:gd name="connsiteY3" fmla="*/ 2075755 h 2075755"/>
                  <a:gd name="connsiteX4" fmla="*/ 1294790 w 1404608"/>
                  <a:gd name="connsiteY4" fmla="*/ 2061125 h 2075755"/>
                  <a:gd name="connsiteX5" fmla="*/ 1404518 w 1404608"/>
                  <a:gd name="connsiteY5" fmla="*/ 1161355 h 2075755"/>
                  <a:gd name="connsiteX6" fmla="*/ 1221638 w 1404608"/>
                  <a:gd name="connsiteY6" fmla="*/ 773650 h 2075755"/>
                  <a:gd name="connsiteX7" fmla="*/ 1177747 w 1404608"/>
                  <a:gd name="connsiteY7" fmla="*/ 971160 h 2075755"/>
                  <a:gd name="connsiteX8" fmla="*/ 980236 w 1404608"/>
                  <a:gd name="connsiteY8" fmla="*/ 700498 h 2075755"/>
                  <a:gd name="connsiteX9" fmla="*/ 921715 w 1404608"/>
                  <a:gd name="connsiteY9" fmla="*/ 934584 h 2075755"/>
                  <a:gd name="connsiteX10" fmla="*/ 738836 w 1404608"/>
                  <a:gd name="connsiteY10" fmla="*/ 598085 h 2075755"/>
                  <a:gd name="connsiteX11" fmla="*/ 709574 w 1404608"/>
                  <a:gd name="connsiteY11" fmla="*/ 941899 h 2075755"/>
                  <a:gd name="connsiteX12" fmla="*/ 526694 w 1404608"/>
                  <a:gd name="connsiteY12" fmla="*/ 5554 h 2075755"/>
                  <a:gd name="connsiteX13" fmla="*/ 468172 w 1404608"/>
                  <a:gd name="connsiteY13" fmla="*/ 1344235 h 2075755"/>
                  <a:gd name="connsiteX14" fmla="*/ 321868 w 1404608"/>
                  <a:gd name="connsiteY14" fmla="*/ 1293029 h 2075755"/>
                  <a:gd name="connsiteX15" fmla="*/ 0 w 1404608"/>
                  <a:gd name="connsiteY15" fmla="*/ 1058942 h 2075755"/>
                  <a:gd name="connsiteX0" fmla="*/ 0 w 1404608"/>
                  <a:gd name="connsiteY0" fmla="*/ 1029958 h 2046771"/>
                  <a:gd name="connsiteX1" fmla="*/ 124358 w 1404608"/>
                  <a:gd name="connsiteY1" fmla="*/ 1359142 h 2046771"/>
                  <a:gd name="connsiteX2" fmla="*/ 292608 w 1404608"/>
                  <a:gd name="connsiteY2" fmla="*/ 1717587 h 2046771"/>
                  <a:gd name="connsiteX3" fmla="*/ 687628 w 1404608"/>
                  <a:gd name="connsiteY3" fmla="*/ 2046771 h 2046771"/>
                  <a:gd name="connsiteX4" fmla="*/ 1294790 w 1404608"/>
                  <a:gd name="connsiteY4" fmla="*/ 2032141 h 2046771"/>
                  <a:gd name="connsiteX5" fmla="*/ 1404518 w 1404608"/>
                  <a:gd name="connsiteY5" fmla="*/ 1132371 h 2046771"/>
                  <a:gd name="connsiteX6" fmla="*/ 1221638 w 1404608"/>
                  <a:gd name="connsiteY6" fmla="*/ 744666 h 2046771"/>
                  <a:gd name="connsiteX7" fmla="*/ 1177747 w 1404608"/>
                  <a:gd name="connsiteY7" fmla="*/ 942176 h 2046771"/>
                  <a:gd name="connsiteX8" fmla="*/ 980236 w 1404608"/>
                  <a:gd name="connsiteY8" fmla="*/ 671514 h 2046771"/>
                  <a:gd name="connsiteX9" fmla="*/ 921715 w 1404608"/>
                  <a:gd name="connsiteY9" fmla="*/ 905600 h 2046771"/>
                  <a:gd name="connsiteX10" fmla="*/ 738836 w 1404608"/>
                  <a:gd name="connsiteY10" fmla="*/ 569101 h 2046771"/>
                  <a:gd name="connsiteX11" fmla="*/ 709574 w 1404608"/>
                  <a:gd name="connsiteY11" fmla="*/ 912915 h 2046771"/>
                  <a:gd name="connsiteX12" fmla="*/ 526694 w 1404608"/>
                  <a:gd name="connsiteY12" fmla="*/ 5831 h 2046771"/>
                  <a:gd name="connsiteX13" fmla="*/ 468172 w 1404608"/>
                  <a:gd name="connsiteY13" fmla="*/ 1315251 h 2046771"/>
                  <a:gd name="connsiteX14" fmla="*/ 321868 w 1404608"/>
                  <a:gd name="connsiteY14" fmla="*/ 1264045 h 2046771"/>
                  <a:gd name="connsiteX15" fmla="*/ 0 w 1404608"/>
                  <a:gd name="connsiteY15" fmla="*/ 1029958 h 2046771"/>
                  <a:gd name="connsiteX0" fmla="*/ 0 w 1404608"/>
                  <a:gd name="connsiteY0" fmla="*/ 1024127 h 2040940"/>
                  <a:gd name="connsiteX1" fmla="*/ 124358 w 1404608"/>
                  <a:gd name="connsiteY1" fmla="*/ 1353311 h 2040940"/>
                  <a:gd name="connsiteX2" fmla="*/ 292608 w 1404608"/>
                  <a:gd name="connsiteY2" fmla="*/ 1711756 h 2040940"/>
                  <a:gd name="connsiteX3" fmla="*/ 687628 w 1404608"/>
                  <a:gd name="connsiteY3" fmla="*/ 2040940 h 2040940"/>
                  <a:gd name="connsiteX4" fmla="*/ 1294790 w 1404608"/>
                  <a:gd name="connsiteY4" fmla="*/ 2026310 h 2040940"/>
                  <a:gd name="connsiteX5" fmla="*/ 1404518 w 1404608"/>
                  <a:gd name="connsiteY5" fmla="*/ 1126540 h 2040940"/>
                  <a:gd name="connsiteX6" fmla="*/ 1221638 w 1404608"/>
                  <a:gd name="connsiteY6" fmla="*/ 738835 h 2040940"/>
                  <a:gd name="connsiteX7" fmla="*/ 1177747 w 1404608"/>
                  <a:gd name="connsiteY7" fmla="*/ 936345 h 2040940"/>
                  <a:gd name="connsiteX8" fmla="*/ 980236 w 1404608"/>
                  <a:gd name="connsiteY8" fmla="*/ 665683 h 2040940"/>
                  <a:gd name="connsiteX9" fmla="*/ 921715 w 1404608"/>
                  <a:gd name="connsiteY9" fmla="*/ 899769 h 2040940"/>
                  <a:gd name="connsiteX10" fmla="*/ 738836 w 1404608"/>
                  <a:gd name="connsiteY10" fmla="*/ 563270 h 2040940"/>
                  <a:gd name="connsiteX11" fmla="*/ 709574 w 1404608"/>
                  <a:gd name="connsiteY11" fmla="*/ 907084 h 2040940"/>
                  <a:gd name="connsiteX12" fmla="*/ 526694 w 1404608"/>
                  <a:gd name="connsiteY12" fmla="*/ 0 h 2040940"/>
                  <a:gd name="connsiteX13" fmla="*/ 468172 w 1404608"/>
                  <a:gd name="connsiteY13" fmla="*/ 1309420 h 2040940"/>
                  <a:gd name="connsiteX14" fmla="*/ 321868 w 1404608"/>
                  <a:gd name="connsiteY14" fmla="*/ 1258214 h 2040940"/>
                  <a:gd name="connsiteX15" fmla="*/ 0 w 1404608"/>
                  <a:gd name="connsiteY15" fmla="*/ 1024127 h 2040940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370 h 2041183"/>
                  <a:gd name="connsiteX1" fmla="*/ 124358 w 1404608"/>
                  <a:gd name="connsiteY1" fmla="*/ 1353554 h 2041183"/>
                  <a:gd name="connsiteX2" fmla="*/ 292608 w 1404608"/>
                  <a:gd name="connsiteY2" fmla="*/ 1711999 h 2041183"/>
                  <a:gd name="connsiteX3" fmla="*/ 687628 w 1404608"/>
                  <a:gd name="connsiteY3" fmla="*/ 2041183 h 2041183"/>
                  <a:gd name="connsiteX4" fmla="*/ 1294790 w 1404608"/>
                  <a:gd name="connsiteY4" fmla="*/ 2026553 h 2041183"/>
                  <a:gd name="connsiteX5" fmla="*/ 1404518 w 1404608"/>
                  <a:gd name="connsiteY5" fmla="*/ 1126783 h 2041183"/>
                  <a:gd name="connsiteX6" fmla="*/ 1221638 w 1404608"/>
                  <a:gd name="connsiteY6" fmla="*/ 739078 h 2041183"/>
                  <a:gd name="connsiteX7" fmla="*/ 1177747 w 1404608"/>
                  <a:gd name="connsiteY7" fmla="*/ 936588 h 2041183"/>
                  <a:gd name="connsiteX8" fmla="*/ 980236 w 1404608"/>
                  <a:gd name="connsiteY8" fmla="*/ 665926 h 2041183"/>
                  <a:gd name="connsiteX9" fmla="*/ 921715 w 1404608"/>
                  <a:gd name="connsiteY9" fmla="*/ 900012 h 2041183"/>
                  <a:gd name="connsiteX10" fmla="*/ 738836 w 1404608"/>
                  <a:gd name="connsiteY10" fmla="*/ 563513 h 2041183"/>
                  <a:gd name="connsiteX11" fmla="*/ 709574 w 1404608"/>
                  <a:gd name="connsiteY11" fmla="*/ 907327 h 2041183"/>
                  <a:gd name="connsiteX12" fmla="*/ 526694 w 1404608"/>
                  <a:gd name="connsiteY12" fmla="*/ 243 h 2041183"/>
                  <a:gd name="connsiteX13" fmla="*/ 468172 w 1404608"/>
                  <a:gd name="connsiteY13" fmla="*/ 1309663 h 2041183"/>
                  <a:gd name="connsiteX14" fmla="*/ 321868 w 1404608"/>
                  <a:gd name="connsiteY14" fmla="*/ 1258457 h 2041183"/>
                  <a:gd name="connsiteX15" fmla="*/ 0 w 1404608"/>
                  <a:gd name="connsiteY15" fmla="*/ 1024370 h 2041183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55410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36384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52597 w 1421182"/>
                  <a:gd name="connsiteY6" fmla="*/ 669316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537 h 2040940"/>
                  <a:gd name="connsiteX1" fmla="*/ 140932 w 1421182"/>
                  <a:gd name="connsiteY1" fmla="*/ 1353311 h 2040940"/>
                  <a:gd name="connsiteX2" fmla="*/ 309182 w 1421182"/>
                  <a:gd name="connsiteY2" fmla="*/ 1711756 h 2040940"/>
                  <a:gd name="connsiteX3" fmla="*/ 704202 w 1421182"/>
                  <a:gd name="connsiteY3" fmla="*/ 2040940 h 2040940"/>
                  <a:gd name="connsiteX4" fmla="*/ 1311364 w 1421182"/>
                  <a:gd name="connsiteY4" fmla="*/ 2026310 h 2040940"/>
                  <a:gd name="connsiteX5" fmla="*/ 1421092 w 1421182"/>
                  <a:gd name="connsiteY5" fmla="*/ 1126540 h 2040940"/>
                  <a:gd name="connsiteX6" fmla="*/ 1152597 w 1421182"/>
                  <a:gd name="connsiteY6" fmla="*/ 669074 h 2040940"/>
                  <a:gd name="connsiteX7" fmla="*/ 1168953 w 1421182"/>
                  <a:gd name="connsiteY7" fmla="*/ 968054 h 2040940"/>
                  <a:gd name="connsiteX8" fmla="*/ 927050 w 1421182"/>
                  <a:gd name="connsiteY8" fmla="*/ 614948 h 2040940"/>
                  <a:gd name="connsiteX9" fmla="*/ 957315 w 1421182"/>
                  <a:gd name="connsiteY9" fmla="*/ 944162 h 2040940"/>
                  <a:gd name="connsiteX10" fmla="*/ 711016 w 1421182"/>
                  <a:gd name="connsiteY10" fmla="*/ 569612 h 2040940"/>
                  <a:gd name="connsiteX11" fmla="*/ 729319 w 1421182"/>
                  <a:gd name="connsiteY11" fmla="*/ 957819 h 2040940"/>
                  <a:gd name="connsiteX12" fmla="*/ 543268 w 1421182"/>
                  <a:gd name="connsiteY12" fmla="*/ 0 h 2040940"/>
                  <a:gd name="connsiteX13" fmla="*/ 473286 w 1421182"/>
                  <a:gd name="connsiteY13" fmla="*/ 1312119 h 2040940"/>
                  <a:gd name="connsiteX14" fmla="*/ 338442 w 1421182"/>
                  <a:gd name="connsiteY14" fmla="*/ 1258214 h 2040940"/>
                  <a:gd name="connsiteX15" fmla="*/ 719 w 1421182"/>
                  <a:gd name="connsiteY15" fmla="*/ 957537 h 2040940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26318"/>
                  <a:gd name="connsiteX1" fmla="*/ 140932 w 1421182"/>
                  <a:gd name="connsiteY1" fmla="*/ 1353319 h 2026318"/>
                  <a:gd name="connsiteX2" fmla="*/ 309182 w 1421182"/>
                  <a:gd name="connsiteY2" fmla="*/ 1711764 h 2026318"/>
                  <a:gd name="connsiteX3" fmla="*/ 693290 w 1421182"/>
                  <a:gd name="connsiteY3" fmla="*/ 2019121 h 2026318"/>
                  <a:gd name="connsiteX4" fmla="*/ 1311364 w 1421182"/>
                  <a:gd name="connsiteY4" fmla="*/ 2026318 h 2026318"/>
                  <a:gd name="connsiteX5" fmla="*/ 1421092 w 1421182"/>
                  <a:gd name="connsiteY5" fmla="*/ 1126548 h 2026318"/>
                  <a:gd name="connsiteX6" fmla="*/ 1152597 w 1421182"/>
                  <a:gd name="connsiteY6" fmla="*/ 669082 h 2026318"/>
                  <a:gd name="connsiteX7" fmla="*/ 1168953 w 1421182"/>
                  <a:gd name="connsiteY7" fmla="*/ 968062 h 2026318"/>
                  <a:gd name="connsiteX8" fmla="*/ 927050 w 1421182"/>
                  <a:gd name="connsiteY8" fmla="*/ 614956 h 2026318"/>
                  <a:gd name="connsiteX9" fmla="*/ 957315 w 1421182"/>
                  <a:gd name="connsiteY9" fmla="*/ 944170 h 2026318"/>
                  <a:gd name="connsiteX10" fmla="*/ 711016 w 1421182"/>
                  <a:gd name="connsiteY10" fmla="*/ 569620 h 2026318"/>
                  <a:gd name="connsiteX11" fmla="*/ 729319 w 1421182"/>
                  <a:gd name="connsiteY11" fmla="*/ 957827 h 2026318"/>
                  <a:gd name="connsiteX12" fmla="*/ 543268 w 1421182"/>
                  <a:gd name="connsiteY12" fmla="*/ 8 h 2026318"/>
                  <a:gd name="connsiteX13" fmla="*/ 473286 w 1421182"/>
                  <a:gd name="connsiteY13" fmla="*/ 1312127 h 2026318"/>
                  <a:gd name="connsiteX14" fmla="*/ 338442 w 1421182"/>
                  <a:gd name="connsiteY14" fmla="*/ 1258222 h 2026318"/>
                  <a:gd name="connsiteX15" fmla="*/ 719 w 1421182"/>
                  <a:gd name="connsiteY15" fmla="*/ 957545 h 2026318"/>
                  <a:gd name="connsiteX0" fmla="*/ 719 w 1421182"/>
                  <a:gd name="connsiteY0" fmla="*/ 957545 h 2295953"/>
                  <a:gd name="connsiteX1" fmla="*/ 140932 w 1421182"/>
                  <a:gd name="connsiteY1" fmla="*/ 1353319 h 2295953"/>
                  <a:gd name="connsiteX2" fmla="*/ 309182 w 1421182"/>
                  <a:gd name="connsiteY2" fmla="*/ 1711764 h 2295953"/>
                  <a:gd name="connsiteX3" fmla="*/ 693290 w 1421182"/>
                  <a:gd name="connsiteY3" fmla="*/ 2019121 h 2295953"/>
                  <a:gd name="connsiteX4" fmla="*/ 722524 w 1421182"/>
                  <a:gd name="connsiteY4" fmla="*/ 2295953 h 2295953"/>
                  <a:gd name="connsiteX5" fmla="*/ 1311364 w 1421182"/>
                  <a:gd name="connsiteY5" fmla="*/ 2026318 h 2295953"/>
                  <a:gd name="connsiteX6" fmla="*/ 1421092 w 1421182"/>
                  <a:gd name="connsiteY6" fmla="*/ 1126548 h 2295953"/>
                  <a:gd name="connsiteX7" fmla="*/ 1152597 w 1421182"/>
                  <a:gd name="connsiteY7" fmla="*/ 669082 h 2295953"/>
                  <a:gd name="connsiteX8" fmla="*/ 1168953 w 1421182"/>
                  <a:gd name="connsiteY8" fmla="*/ 968062 h 2295953"/>
                  <a:gd name="connsiteX9" fmla="*/ 927050 w 1421182"/>
                  <a:gd name="connsiteY9" fmla="*/ 614956 h 2295953"/>
                  <a:gd name="connsiteX10" fmla="*/ 957315 w 1421182"/>
                  <a:gd name="connsiteY10" fmla="*/ 944170 h 2295953"/>
                  <a:gd name="connsiteX11" fmla="*/ 711016 w 1421182"/>
                  <a:gd name="connsiteY11" fmla="*/ 569620 h 2295953"/>
                  <a:gd name="connsiteX12" fmla="*/ 729319 w 1421182"/>
                  <a:gd name="connsiteY12" fmla="*/ 957827 h 2295953"/>
                  <a:gd name="connsiteX13" fmla="*/ 543268 w 1421182"/>
                  <a:gd name="connsiteY13" fmla="*/ 8 h 2295953"/>
                  <a:gd name="connsiteX14" fmla="*/ 473286 w 1421182"/>
                  <a:gd name="connsiteY14" fmla="*/ 1312127 h 2295953"/>
                  <a:gd name="connsiteX15" fmla="*/ 338442 w 1421182"/>
                  <a:gd name="connsiteY15" fmla="*/ 1258222 h 2295953"/>
                  <a:gd name="connsiteX16" fmla="*/ 719 w 1421182"/>
                  <a:gd name="connsiteY16" fmla="*/ 957545 h 2295953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93290 w 1421182"/>
                  <a:gd name="connsiteY3" fmla="*/ 2019121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26141 w 1421182"/>
                  <a:gd name="connsiteY3" fmla="*/ 1985150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4785"/>
                  <a:gd name="connsiteX1" fmla="*/ 140932 w 1421182"/>
                  <a:gd name="connsiteY1" fmla="*/ 1353319 h 2314785"/>
                  <a:gd name="connsiteX2" fmla="*/ 309182 w 1421182"/>
                  <a:gd name="connsiteY2" fmla="*/ 1711764 h 2314785"/>
                  <a:gd name="connsiteX3" fmla="*/ 626141 w 1421182"/>
                  <a:gd name="connsiteY3" fmla="*/ 1985150 h 2314785"/>
                  <a:gd name="connsiteX4" fmla="*/ 658780 w 1421182"/>
                  <a:gd name="connsiteY4" fmla="*/ 2266927 h 2314785"/>
                  <a:gd name="connsiteX5" fmla="*/ 1170733 w 1421182"/>
                  <a:gd name="connsiteY5" fmla="*/ 2300858 h 2314785"/>
                  <a:gd name="connsiteX6" fmla="*/ 1311364 w 1421182"/>
                  <a:gd name="connsiteY6" fmla="*/ 2026318 h 2314785"/>
                  <a:gd name="connsiteX7" fmla="*/ 1421092 w 1421182"/>
                  <a:gd name="connsiteY7" fmla="*/ 1126548 h 2314785"/>
                  <a:gd name="connsiteX8" fmla="*/ 1152597 w 1421182"/>
                  <a:gd name="connsiteY8" fmla="*/ 669082 h 2314785"/>
                  <a:gd name="connsiteX9" fmla="*/ 1168953 w 1421182"/>
                  <a:gd name="connsiteY9" fmla="*/ 968062 h 2314785"/>
                  <a:gd name="connsiteX10" fmla="*/ 927050 w 1421182"/>
                  <a:gd name="connsiteY10" fmla="*/ 614956 h 2314785"/>
                  <a:gd name="connsiteX11" fmla="*/ 957315 w 1421182"/>
                  <a:gd name="connsiteY11" fmla="*/ 944170 h 2314785"/>
                  <a:gd name="connsiteX12" fmla="*/ 711016 w 1421182"/>
                  <a:gd name="connsiteY12" fmla="*/ 569620 h 2314785"/>
                  <a:gd name="connsiteX13" fmla="*/ 729319 w 1421182"/>
                  <a:gd name="connsiteY13" fmla="*/ 957827 h 2314785"/>
                  <a:gd name="connsiteX14" fmla="*/ 543268 w 1421182"/>
                  <a:gd name="connsiteY14" fmla="*/ 8 h 2314785"/>
                  <a:gd name="connsiteX15" fmla="*/ 473286 w 1421182"/>
                  <a:gd name="connsiteY15" fmla="*/ 1312127 h 2314785"/>
                  <a:gd name="connsiteX16" fmla="*/ 338442 w 1421182"/>
                  <a:gd name="connsiteY16" fmla="*/ 1258222 h 2314785"/>
                  <a:gd name="connsiteX17" fmla="*/ 719 w 1421182"/>
                  <a:gd name="connsiteY17" fmla="*/ 957545 h 2314785"/>
                  <a:gd name="connsiteX0" fmla="*/ 719 w 1421182"/>
                  <a:gd name="connsiteY0" fmla="*/ 957545 h 2323891"/>
                  <a:gd name="connsiteX1" fmla="*/ 140932 w 1421182"/>
                  <a:gd name="connsiteY1" fmla="*/ 1353319 h 2323891"/>
                  <a:gd name="connsiteX2" fmla="*/ 309182 w 1421182"/>
                  <a:gd name="connsiteY2" fmla="*/ 1711764 h 2323891"/>
                  <a:gd name="connsiteX3" fmla="*/ 626141 w 1421182"/>
                  <a:gd name="connsiteY3" fmla="*/ 1985150 h 2323891"/>
                  <a:gd name="connsiteX4" fmla="*/ 658780 w 1421182"/>
                  <a:gd name="connsiteY4" fmla="*/ 2266927 h 2323891"/>
                  <a:gd name="connsiteX5" fmla="*/ 1170733 w 1421182"/>
                  <a:gd name="connsiteY5" fmla="*/ 2300858 h 2323891"/>
                  <a:gd name="connsiteX6" fmla="*/ 1311364 w 1421182"/>
                  <a:gd name="connsiteY6" fmla="*/ 2026318 h 2323891"/>
                  <a:gd name="connsiteX7" fmla="*/ 1421092 w 1421182"/>
                  <a:gd name="connsiteY7" fmla="*/ 1126548 h 2323891"/>
                  <a:gd name="connsiteX8" fmla="*/ 1152597 w 1421182"/>
                  <a:gd name="connsiteY8" fmla="*/ 669082 h 2323891"/>
                  <a:gd name="connsiteX9" fmla="*/ 1168953 w 1421182"/>
                  <a:gd name="connsiteY9" fmla="*/ 968062 h 2323891"/>
                  <a:gd name="connsiteX10" fmla="*/ 927050 w 1421182"/>
                  <a:gd name="connsiteY10" fmla="*/ 614956 h 2323891"/>
                  <a:gd name="connsiteX11" fmla="*/ 957315 w 1421182"/>
                  <a:gd name="connsiteY11" fmla="*/ 944170 h 2323891"/>
                  <a:gd name="connsiteX12" fmla="*/ 711016 w 1421182"/>
                  <a:gd name="connsiteY12" fmla="*/ 569620 h 2323891"/>
                  <a:gd name="connsiteX13" fmla="*/ 729319 w 1421182"/>
                  <a:gd name="connsiteY13" fmla="*/ 957827 h 2323891"/>
                  <a:gd name="connsiteX14" fmla="*/ 543268 w 1421182"/>
                  <a:gd name="connsiteY14" fmla="*/ 8 h 2323891"/>
                  <a:gd name="connsiteX15" fmla="*/ 473286 w 1421182"/>
                  <a:gd name="connsiteY15" fmla="*/ 1312127 h 2323891"/>
                  <a:gd name="connsiteX16" fmla="*/ 338442 w 1421182"/>
                  <a:gd name="connsiteY16" fmla="*/ 1258222 h 2323891"/>
                  <a:gd name="connsiteX17" fmla="*/ 719 w 1421182"/>
                  <a:gd name="connsiteY17" fmla="*/ 957545 h 2323891"/>
                  <a:gd name="connsiteX0" fmla="*/ 719 w 1421182"/>
                  <a:gd name="connsiteY0" fmla="*/ 957545 h 2358736"/>
                  <a:gd name="connsiteX1" fmla="*/ 140932 w 1421182"/>
                  <a:gd name="connsiteY1" fmla="*/ 1353319 h 2358736"/>
                  <a:gd name="connsiteX2" fmla="*/ 309182 w 1421182"/>
                  <a:gd name="connsiteY2" fmla="*/ 1711764 h 2358736"/>
                  <a:gd name="connsiteX3" fmla="*/ 626141 w 1421182"/>
                  <a:gd name="connsiteY3" fmla="*/ 1985150 h 2358736"/>
                  <a:gd name="connsiteX4" fmla="*/ 658780 w 1421182"/>
                  <a:gd name="connsiteY4" fmla="*/ 2266927 h 2358736"/>
                  <a:gd name="connsiteX5" fmla="*/ 1227989 w 1421182"/>
                  <a:gd name="connsiteY5" fmla="*/ 2341644 h 2358736"/>
                  <a:gd name="connsiteX6" fmla="*/ 1311364 w 1421182"/>
                  <a:gd name="connsiteY6" fmla="*/ 2026318 h 2358736"/>
                  <a:gd name="connsiteX7" fmla="*/ 1421092 w 1421182"/>
                  <a:gd name="connsiteY7" fmla="*/ 1126548 h 2358736"/>
                  <a:gd name="connsiteX8" fmla="*/ 1152597 w 1421182"/>
                  <a:gd name="connsiteY8" fmla="*/ 669082 h 2358736"/>
                  <a:gd name="connsiteX9" fmla="*/ 1168953 w 1421182"/>
                  <a:gd name="connsiteY9" fmla="*/ 968062 h 2358736"/>
                  <a:gd name="connsiteX10" fmla="*/ 927050 w 1421182"/>
                  <a:gd name="connsiteY10" fmla="*/ 614956 h 2358736"/>
                  <a:gd name="connsiteX11" fmla="*/ 957315 w 1421182"/>
                  <a:gd name="connsiteY11" fmla="*/ 944170 h 2358736"/>
                  <a:gd name="connsiteX12" fmla="*/ 711016 w 1421182"/>
                  <a:gd name="connsiteY12" fmla="*/ 569620 h 2358736"/>
                  <a:gd name="connsiteX13" fmla="*/ 729319 w 1421182"/>
                  <a:gd name="connsiteY13" fmla="*/ 957827 h 2358736"/>
                  <a:gd name="connsiteX14" fmla="*/ 543268 w 1421182"/>
                  <a:gd name="connsiteY14" fmla="*/ 8 h 2358736"/>
                  <a:gd name="connsiteX15" fmla="*/ 473286 w 1421182"/>
                  <a:gd name="connsiteY15" fmla="*/ 1312127 h 2358736"/>
                  <a:gd name="connsiteX16" fmla="*/ 338442 w 1421182"/>
                  <a:gd name="connsiteY16" fmla="*/ 1258222 h 2358736"/>
                  <a:gd name="connsiteX17" fmla="*/ 719 w 1421182"/>
                  <a:gd name="connsiteY17" fmla="*/ 957545 h 2358736"/>
                  <a:gd name="connsiteX0" fmla="*/ 719 w 1421182"/>
                  <a:gd name="connsiteY0" fmla="*/ 957545 h 2341644"/>
                  <a:gd name="connsiteX1" fmla="*/ 140932 w 1421182"/>
                  <a:gd name="connsiteY1" fmla="*/ 1353319 h 2341644"/>
                  <a:gd name="connsiteX2" fmla="*/ 309182 w 1421182"/>
                  <a:gd name="connsiteY2" fmla="*/ 1711764 h 2341644"/>
                  <a:gd name="connsiteX3" fmla="*/ 626141 w 1421182"/>
                  <a:gd name="connsiteY3" fmla="*/ 1985150 h 2341644"/>
                  <a:gd name="connsiteX4" fmla="*/ 658780 w 1421182"/>
                  <a:gd name="connsiteY4" fmla="*/ 2266927 h 2341644"/>
                  <a:gd name="connsiteX5" fmla="*/ 1227989 w 1421182"/>
                  <a:gd name="connsiteY5" fmla="*/ 2341644 h 2341644"/>
                  <a:gd name="connsiteX6" fmla="*/ 1311364 w 1421182"/>
                  <a:gd name="connsiteY6" fmla="*/ 2026318 h 2341644"/>
                  <a:gd name="connsiteX7" fmla="*/ 1421092 w 1421182"/>
                  <a:gd name="connsiteY7" fmla="*/ 1126548 h 2341644"/>
                  <a:gd name="connsiteX8" fmla="*/ 1152597 w 1421182"/>
                  <a:gd name="connsiteY8" fmla="*/ 669082 h 2341644"/>
                  <a:gd name="connsiteX9" fmla="*/ 1168953 w 1421182"/>
                  <a:gd name="connsiteY9" fmla="*/ 968062 h 2341644"/>
                  <a:gd name="connsiteX10" fmla="*/ 927050 w 1421182"/>
                  <a:gd name="connsiteY10" fmla="*/ 614956 h 2341644"/>
                  <a:gd name="connsiteX11" fmla="*/ 957315 w 1421182"/>
                  <a:gd name="connsiteY11" fmla="*/ 944170 h 2341644"/>
                  <a:gd name="connsiteX12" fmla="*/ 711016 w 1421182"/>
                  <a:gd name="connsiteY12" fmla="*/ 569620 h 2341644"/>
                  <a:gd name="connsiteX13" fmla="*/ 729319 w 1421182"/>
                  <a:gd name="connsiteY13" fmla="*/ 957827 h 2341644"/>
                  <a:gd name="connsiteX14" fmla="*/ 543268 w 1421182"/>
                  <a:gd name="connsiteY14" fmla="*/ 8 h 2341644"/>
                  <a:gd name="connsiteX15" fmla="*/ 473286 w 1421182"/>
                  <a:gd name="connsiteY15" fmla="*/ 1312127 h 2341644"/>
                  <a:gd name="connsiteX16" fmla="*/ 338442 w 1421182"/>
                  <a:gd name="connsiteY16" fmla="*/ 1258222 h 2341644"/>
                  <a:gd name="connsiteX17" fmla="*/ 719 w 1421182"/>
                  <a:gd name="connsiteY17" fmla="*/ 957545 h 2341644"/>
                  <a:gd name="connsiteX0" fmla="*/ 719 w 1421092"/>
                  <a:gd name="connsiteY0" fmla="*/ 957545 h 2341644"/>
                  <a:gd name="connsiteX1" fmla="*/ 140932 w 1421092"/>
                  <a:gd name="connsiteY1" fmla="*/ 1353319 h 2341644"/>
                  <a:gd name="connsiteX2" fmla="*/ 309182 w 1421092"/>
                  <a:gd name="connsiteY2" fmla="*/ 1711764 h 2341644"/>
                  <a:gd name="connsiteX3" fmla="*/ 626141 w 1421092"/>
                  <a:gd name="connsiteY3" fmla="*/ 1985150 h 2341644"/>
                  <a:gd name="connsiteX4" fmla="*/ 658780 w 1421092"/>
                  <a:gd name="connsiteY4" fmla="*/ 2266927 h 2341644"/>
                  <a:gd name="connsiteX5" fmla="*/ 1227989 w 1421092"/>
                  <a:gd name="connsiteY5" fmla="*/ 2341644 h 2341644"/>
                  <a:gd name="connsiteX6" fmla="*/ 1262460 w 1421092"/>
                  <a:gd name="connsiteY6" fmla="*/ 1987074 h 2341644"/>
                  <a:gd name="connsiteX7" fmla="*/ 1421092 w 1421092"/>
                  <a:gd name="connsiteY7" fmla="*/ 1126548 h 2341644"/>
                  <a:gd name="connsiteX8" fmla="*/ 1152597 w 1421092"/>
                  <a:gd name="connsiteY8" fmla="*/ 669082 h 2341644"/>
                  <a:gd name="connsiteX9" fmla="*/ 1168953 w 1421092"/>
                  <a:gd name="connsiteY9" fmla="*/ 968062 h 2341644"/>
                  <a:gd name="connsiteX10" fmla="*/ 927050 w 1421092"/>
                  <a:gd name="connsiteY10" fmla="*/ 614956 h 2341644"/>
                  <a:gd name="connsiteX11" fmla="*/ 957315 w 1421092"/>
                  <a:gd name="connsiteY11" fmla="*/ 944170 h 2341644"/>
                  <a:gd name="connsiteX12" fmla="*/ 711016 w 1421092"/>
                  <a:gd name="connsiteY12" fmla="*/ 569620 h 2341644"/>
                  <a:gd name="connsiteX13" fmla="*/ 729319 w 1421092"/>
                  <a:gd name="connsiteY13" fmla="*/ 957827 h 2341644"/>
                  <a:gd name="connsiteX14" fmla="*/ 543268 w 1421092"/>
                  <a:gd name="connsiteY14" fmla="*/ 8 h 2341644"/>
                  <a:gd name="connsiteX15" fmla="*/ 473286 w 1421092"/>
                  <a:gd name="connsiteY15" fmla="*/ 1312127 h 2341644"/>
                  <a:gd name="connsiteX16" fmla="*/ 338442 w 1421092"/>
                  <a:gd name="connsiteY16" fmla="*/ 1258222 h 2341644"/>
                  <a:gd name="connsiteX17" fmla="*/ 719 w 1421092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557331 w 1421109"/>
                  <a:gd name="connsiteY4" fmla="*/ 2278453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01148 w 1421109"/>
                  <a:gd name="connsiteY4" fmla="*/ 2297232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10754"/>
                  <a:gd name="connsiteX1" fmla="*/ 140932 w 1421109"/>
                  <a:gd name="connsiteY1" fmla="*/ 1353319 h 2310754"/>
                  <a:gd name="connsiteX2" fmla="*/ 309182 w 1421109"/>
                  <a:gd name="connsiteY2" fmla="*/ 1711764 h 2310754"/>
                  <a:gd name="connsiteX3" fmla="*/ 548773 w 1421109"/>
                  <a:gd name="connsiteY3" fmla="*/ 1936338 h 2310754"/>
                  <a:gd name="connsiteX4" fmla="*/ 601148 w 1421109"/>
                  <a:gd name="connsiteY4" fmla="*/ 2297232 h 2310754"/>
                  <a:gd name="connsiteX5" fmla="*/ 1253027 w 1421109"/>
                  <a:gd name="connsiteY5" fmla="*/ 2310347 h 2310754"/>
                  <a:gd name="connsiteX6" fmla="*/ 1262460 w 1421109"/>
                  <a:gd name="connsiteY6" fmla="*/ 1987074 h 2310754"/>
                  <a:gd name="connsiteX7" fmla="*/ 1421092 w 1421109"/>
                  <a:gd name="connsiteY7" fmla="*/ 1126548 h 2310754"/>
                  <a:gd name="connsiteX8" fmla="*/ 1152597 w 1421109"/>
                  <a:gd name="connsiteY8" fmla="*/ 669082 h 2310754"/>
                  <a:gd name="connsiteX9" fmla="*/ 1168953 w 1421109"/>
                  <a:gd name="connsiteY9" fmla="*/ 968062 h 2310754"/>
                  <a:gd name="connsiteX10" fmla="*/ 927050 w 1421109"/>
                  <a:gd name="connsiteY10" fmla="*/ 614956 h 2310754"/>
                  <a:gd name="connsiteX11" fmla="*/ 957315 w 1421109"/>
                  <a:gd name="connsiteY11" fmla="*/ 944170 h 2310754"/>
                  <a:gd name="connsiteX12" fmla="*/ 711016 w 1421109"/>
                  <a:gd name="connsiteY12" fmla="*/ 569620 h 2310754"/>
                  <a:gd name="connsiteX13" fmla="*/ 729319 w 1421109"/>
                  <a:gd name="connsiteY13" fmla="*/ 957827 h 2310754"/>
                  <a:gd name="connsiteX14" fmla="*/ 543268 w 1421109"/>
                  <a:gd name="connsiteY14" fmla="*/ 8 h 2310754"/>
                  <a:gd name="connsiteX15" fmla="*/ 473286 w 1421109"/>
                  <a:gd name="connsiteY15" fmla="*/ 1312127 h 2310754"/>
                  <a:gd name="connsiteX16" fmla="*/ 338442 w 1421109"/>
                  <a:gd name="connsiteY16" fmla="*/ 1258222 h 2310754"/>
                  <a:gd name="connsiteX17" fmla="*/ 719 w 1421109"/>
                  <a:gd name="connsiteY17" fmla="*/ 957545 h 2310754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601148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347"/>
                  <a:gd name="connsiteX1" fmla="*/ 140932 w 1421109"/>
                  <a:gd name="connsiteY1" fmla="*/ 1353319 h 2310347"/>
                  <a:gd name="connsiteX2" fmla="*/ 309182 w 1421109"/>
                  <a:gd name="connsiteY2" fmla="*/ 1711764 h 2310347"/>
                  <a:gd name="connsiteX3" fmla="*/ 548773 w 1421109"/>
                  <a:gd name="connsiteY3" fmla="*/ 1936338 h 2310347"/>
                  <a:gd name="connsiteX4" fmla="*/ 582370 w 1421109"/>
                  <a:gd name="connsiteY4" fmla="*/ 2297232 h 2310347"/>
                  <a:gd name="connsiteX5" fmla="*/ 1253027 w 1421109"/>
                  <a:gd name="connsiteY5" fmla="*/ 2310347 h 2310347"/>
                  <a:gd name="connsiteX6" fmla="*/ 1262460 w 1421109"/>
                  <a:gd name="connsiteY6" fmla="*/ 1987074 h 2310347"/>
                  <a:gd name="connsiteX7" fmla="*/ 1421092 w 1421109"/>
                  <a:gd name="connsiteY7" fmla="*/ 1126548 h 2310347"/>
                  <a:gd name="connsiteX8" fmla="*/ 1152597 w 1421109"/>
                  <a:gd name="connsiteY8" fmla="*/ 669082 h 2310347"/>
                  <a:gd name="connsiteX9" fmla="*/ 1168953 w 1421109"/>
                  <a:gd name="connsiteY9" fmla="*/ 968062 h 2310347"/>
                  <a:gd name="connsiteX10" fmla="*/ 927050 w 1421109"/>
                  <a:gd name="connsiteY10" fmla="*/ 614956 h 2310347"/>
                  <a:gd name="connsiteX11" fmla="*/ 957315 w 1421109"/>
                  <a:gd name="connsiteY11" fmla="*/ 944170 h 2310347"/>
                  <a:gd name="connsiteX12" fmla="*/ 711016 w 1421109"/>
                  <a:gd name="connsiteY12" fmla="*/ 569620 h 2310347"/>
                  <a:gd name="connsiteX13" fmla="*/ 729319 w 1421109"/>
                  <a:gd name="connsiteY13" fmla="*/ 957827 h 2310347"/>
                  <a:gd name="connsiteX14" fmla="*/ 543268 w 1421109"/>
                  <a:gd name="connsiteY14" fmla="*/ 8 h 2310347"/>
                  <a:gd name="connsiteX15" fmla="*/ 473286 w 1421109"/>
                  <a:gd name="connsiteY15" fmla="*/ 1312127 h 2310347"/>
                  <a:gd name="connsiteX16" fmla="*/ 338442 w 1421109"/>
                  <a:gd name="connsiteY16" fmla="*/ 1258222 h 2310347"/>
                  <a:gd name="connsiteX17" fmla="*/ 719 w 1421109"/>
                  <a:gd name="connsiteY17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6650"/>
                  <a:gd name="connsiteY0" fmla="*/ 957545 h 2310347"/>
                  <a:gd name="connsiteX1" fmla="*/ 140932 w 1426650"/>
                  <a:gd name="connsiteY1" fmla="*/ 1353319 h 2310347"/>
                  <a:gd name="connsiteX2" fmla="*/ 309182 w 1426650"/>
                  <a:gd name="connsiteY2" fmla="*/ 1711764 h 2310347"/>
                  <a:gd name="connsiteX3" fmla="*/ 548773 w 1426650"/>
                  <a:gd name="connsiteY3" fmla="*/ 1936338 h 2310347"/>
                  <a:gd name="connsiteX4" fmla="*/ 582370 w 1426650"/>
                  <a:gd name="connsiteY4" fmla="*/ 2297232 h 2310347"/>
                  <a:gd name="connsiteX5" fmla="*/ 1253027 w 1426650"/>
                  <a:gd name="connsiteY5" fmla="*/ 2310347 h 2310347"/>
                  <a:gd name="connsiteX6" fmla="*/ 1262460 w 1426650"/>
                  <a:gd name="connsiteY6" fmla="*/ 1987074 h 2310347"/>
                  <a:gd name="connsiteX7" fmla="*/ 1421092 w 1426650"/>
                  <a:gd name="connsiteY7" fmla="*/ 1126548 h 2310347"/>
                  <a:gd name="connsiteX8" fmla="*/ 1393246 w 1426650"/>
                  <a:gd name="connsiteY8" fmla="*/ 734522 h 2310347"/>
                  <a:gd name="connsiteX9" fmla="*/ 1186368 w 1426650"/>
                  <a:gd name="connsiteY9" fmla="*/ 644961 h 2310347"/>
                  <a:gd name="connsiteX10" fmla="*/ 1168953 w 1426650"/>
                  <a:gd name="connsiteY10" fmla="*/ 968062 h 2310347"/>
                  <a:gd name="connsiteX11" fmla="*/ 1156855 w 1426650"/>
                  <a:gd name="connsiteY11" fmla="*/ 657333 h 2310347"/>
                  <a:gd name="connsiteX12" fmla="*/ 927050 w 1426650"/>
                  <a:gd name="connsiteY12" fmla="*/ 614956 h 2310347"/>
                  <a:gd name="connsiteX13" fmla="*/ 957315 w 1426650"/>
                  <a:gd name="connsiteY13" fmla="*/ 944170 h 2310347"/>
                  <a:gd name="connsiteX14" fmla="*/ 711016 w 1426650"/>
                  <a:gd name="connsiteY14" fmla="*/ 569620 h 2310347"/>
                  <a:gd name="connsiteX15" fmla="*/ 729319 w 1426650"/>
                  <a:gd name="connsiteY15" fmla="*/ 957827 h 2310347"/>
                  <a:gd name="connsiteX16" fmla="*/ 543268 w 1426650"/>
                  <a:gd name="connsiteY16" fmla="*/ 8 h 2310347"/>
                  <a:gd name="connsiteX17" fmla="*/ 473286 w 1426650"/>
                  <a:gd name="connsiteY17" fmla="*/ 1312127 h 2310347"/>
                  <a:gd name="connsiteX18" fmla="*/ 338442 w 1426650"/>
                  <a:gd name="connsiteY18" fmla="*/ 1258222 h 2310347"/>
                  <a:gd name="connsiteX19" fmla="*/ 719 w 1426650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711016 w 1422362"/>
                  <a:gd name="connsiteY14" fmla="*/ 569620 h 2310347"/>
                  <a:gd name="connsiteX15" fmla="*/ 729319 w 1422362"/>
                  <a:gd name="connsiteY15" fmla="*/ 957827 h 2310347"/>
                  <a:gd name="connsiteX16" fmla="*/ 543268 w 1422362"/>
                  <a:gd name="connsiteY16" fmla="*/ 8 h 2310347"/>
                  <a:gd name="connsiteX17" fmla="*/ 473286 w 1422362"/>
                  <a:gd name="connsiteY17" fmla="*/ 1312127 h 2310347"/>
                  <a:gd name="connsiteX18" fmla="*/ 338442 w 1422362"/>
                  <a:gd name="connsiteY18" fmla="*/ 1258222 h 2310347"/>
                  <a:gd name="connsiteX19" fmla="*/ 719 w 1422362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5260 h 2378062"/>
                  <a:gd name="connsiteX1" fmla="*/ 140932 w 1422362"/>
                  <a:gd name="connsiteY1" fmla="*/ 1421034 h 2378062"/>
                  <a:gd name="connsiteX2" fmla="*/ 309182 w 1422362"/>
                  <a:gd name="connsiteY2" fmla="*/ 1779479 h 2378062"/>
                  <a:gd name="connsiteX3" fmla="*/ 548773 w 1422362"/>
                  <a:gd name="connsiteY3" fmla="*/ 2004053 h 2378062"/>
                  <a:gd name="connsiteX4" fmla="*/ 582370 w 1422362"/>
                  <a:gd name="connsiteY4" fmla="*/ 2364947 h 2378062"/>
                  <a:gd name="connsiteX5" fmla="*/ 1253027 w 1422362"/>
                  <a:gd name="connsiteY5" fmla="*/ 2378062 h 2378062"/>
                  <a:gd name="connsiteX6" fmla="*/ 1262460 w 1422362"/>
                  <a:gd name="connsiteY6" fmla="*/ 2054789 h 2378062"/>
                  <a:gd name="connsiteX7" fmla="*/ 1421092 w 1422362"/>
                  <a:gd name="connsiteY7" fmla="*/ 1194263 h 2378062"/>
                  <a:gd name="connsiteX8" fmla="*/ 1369124 w 1422362"/>
                  <a:gd name="connsiteY8" fmla="*/ 768467 h 2378062"/>
                  <a:gd name="connsiteX9" fmla="*/ 1176719 w 1422362"/>
                  <a:gd name="connsiteY9" fmla="*/ 736798 h 2378062"/>
                  <a:gd name="connsiteX10" fmla="*/ 1168953 w 1422362"/>
                  <a:gd name="connsiteY10" fmla="*/ 1035777 h 2378062"/>
                  <a:gd name="connsiteX11" fmla="*/ 1156855 w 1422362"/>
                  <a:gd name="connsiteY11" fmla="*/ 725048 h 2378062"/>
                  <a:gd name="connsiteX12" fmla="*/ 927050 w 1422362"/>
                  <a:gd name="connsiteY12" fmla="*/ 682671 h 2378062"/>
                  <a:gd name="connsiteX13" fmla="*/ 957315 w 1422362"/>
                  <a:gd name="connsiteY13" fmla="*/ 1011885 h 2378062"/>
                  <a:gd name="connsiteX14" fmla="*/ 905990 w 1422362"/>
                  <a:gd name="connsiteY14" fmla="*/ 681629 h 2378062"/>
                  <a:gd name="connsiteX15" fmla="*/ 711016 w 1422362"/>
                  <a:gd name="connsiteY15" fmla="*/ 637335 h 2378062"/>
                  <a:gd name="connsiteX16" fmla="*/ 729319 w 1422362"/>
                  <a:gd name="connsiteY16" fmla="*/ 1025542 h 2378062"/>
                  <a:gd name="connsiteX17" fmla="*/ 543268 w 1422362"/>
                  <a:gd name="connsiteY17" fmla="*/ 67723 h 2378062"/>
                  <a:gd name="connsiteX18" fmla="*/ 471802 w 1422362"/>
                  <a:gd name="connsiteY18" fmla="*/ 213672 h 2378062"/>
                  <a:gd name="connsiteX19" fmla="*/ 473286 w 1422362"/>
                  <a:gd name="connsiteY19" fmla="*/ 1379842 h 2378062"/>
                  <a:gd name="connsiteX20" fmla="*/ 338442 w 1422362"/>
                  <a:gd name="connsiteY20" fmla="*/ 1325937 h 2378062"/>
                  <a:gd name="connsiteX21" fmla="*/ 719 w 1422362"/>
                  <a:gd name="connsiteY21" fmla="*/ 1025260 h 2378062"/>
                  <a:gd name="connsiteX0" fmla="*/ 719 w 1422362"/>
                  <a:gd name="connsiteY0" fmla="*/ 1011512 h 2364314"/>
                  <a:gd name="connsiteX1" fmla="*/ 140932 w 1422362"/>
                  <a:gd name="connsiteY1" fmla="*/ 1407286 h 2364314"/>
                  <a:gd name="connsiteX2" fmla="*/ 309182 w 1422362"/>
                  <a:gd name="connsiteY2" fmla="*/ 1765731 h 2364314"/>
                  <a:gd name="connsiteX3" fmla="*/ 548773 w 1422362"/>
                  <a:gd name="connsiteY3" fmla="*/ 1990305 h 2364314"/>
                  <a:gd name="connsiteX4" fmla="*/ 582370 w 1422362"/>
                  <a:gd name="connsiteY4" fmla="*/ 2351199 h 2364314"/>
                  <a:gd name="connsiteX5" fmla="*/ 1253027 w 1422362"/>
                  <a:gd name="connsiteY5" fmla="*/ 2364314 h 2364314"/>
                  <a:gd name="connsiteX6" fmla="*/ 1262460 w 1422362"/>
                  <a:gd name="connsiteY6" fmla="*/ 2041041 h 2364314"/>
                  <a:gd name="connsiteX7" fmla="*/ 1421092 w 1422362"/>
                  <a:gd name="connsiteY7" fmla="*/ 1180515 h 2364314"/>
                  <a:gd name="connsiteX8" fmla="*/ 1369124 w 1422362"/>
                  <a:gd name="connsiteY8" fmla="*/ 754719 h 2364314"/>
                  <a:gd name="connsiteX9" fmla="*/ 1176719 w 1422362"/>
                  <a:gd name="connsiteY9" fmla="*/ 723050 h 2364314"/>
                  <a:gd name="connsiteX10" fmla="*/ 1168953 w 1422362"/>
                  <a:gd name="connsiteY10" fmla="*/ 1022029 h 2364314"/>
                  <a:gd name="connsiteX11" fmla="*/ 1156855 w 1422362"/>
                  <a:gd name="connsiteY11" fmla="*/ 711300 h 2364314"/>
                  <a:gd name="connsiteX12" fmla="*/ 927050 w 1422362"/>
                  <a:gd name="connsiteY12" fmla="*/ 668923 h 2364314"/>
                  <a:gd name="connsiteX13" fmla="*/ 957315 w 1422362"/>
                  <a:gd name="connsiteY13" fmla="*/ 998137 h 2364314"/>
                  <a:gd name="connsiteX14" fmla="*/ 905990 w 1422362"/>
                  <a:gd name="connsiteY14" fmla="*/ 667881 h 2364314"/>
                  <a:gd name="connsiteX15" fmla="*/ 711016 w 1422362"/>
                  <a:gd name="connsiteY15" fmla="*/ 623587 h 2364314"/>
                  <a:gd name="connsiteX16" fmla="*/ 729319 w 1422362"/>
                  <a:gd name="connsiteY16" fmla="*/ 1011794 h 2364314"/>
                  <a:gd name="connsiteX17" fmla="*/ 630106 w 1422362"/>
                  <a:gd name="connsiteY17" fmla="*/ 73272 h 2364314"/>
                  <a:gd name="connsiteX18" fmla="*/ 471802 w 1422362"/>
                  <a:gd name="connsiteY18" fmla="*/ 199924 h 2364314"/>
                  <a:gd name="connsiteX19" fmla="*/ 473286 w 1422362"/>
                  <a:gd name="connsiteY19" fmla="*/ 1366094 h 2364314"/>
                  <a:gd name="connsiteX20" fmla="*/ 338442 w 1422362"/>
                  <a:gd name="connsiteY20" fmla="*/ 1312189 h 2364314"/>
                  <a:gd name="connsiteX21" fmla="*/ 719 w 1422362"/>
                  <a:gd name="connsiteY21" fmla="*/ 1011512 h 2364314"/>
                  <a:gd name="connsiteX0" fmla="*/ 719 w 1422362"/>
                  <a:gd name="connsiteY0" fmla="*/ 938672 h 2291474"/>
                  <a:gd name="connsiteX1" fmla="*/ 140932 w 1422362"/>
                  <a:gd name="connsiteY1" fmla="*/ 1334446 h 2291474"/>
                  <a:gd name="connsiteX2" fmla="*/ 309182 w 1422362"/>
                  <a:gd name="connsiteY2" fmla="*/ 1692891 h 2291474"/>
                  <a:gd name="connsiteX3" fmla="*/ 548773 w 1422362"/>
                  <a:gd name="connsiteY3" fmla="*/ 1917465 h 2291474"/>
                  <a:gd name="connsiteX4" fmla="*/ 582370 w 1422362"/>
                  <a:gd name="connsiteY4" fmla="*/ 2278359 h 2291474"/>
                  <a:gd name="connsiteX5" fmla="*/ 1253027 w 1422362"/>
                  <a:gd name="connsiteY5" fmla="*/ 2291474 h 2291474"/>
                  <a:gd name="connsiteX6" fmla="*/ 1262460 w 1422362"/>
                  <a:gd name="connsiteY6" fmla="*/ 1968201 h 2291474"/>
                  <a:gd name="connsiteX7" fmla="*/ 1421092 w 1422362"/>
                  <a:gd name="connsiteY7" fmla="*/ 1107675 h 2291474"/>
                  <a:gd name="connsiteX8" fmla="*/ 1369124 w 1422362"/>
                  <a:gd name="connsiteY8" fmla="*/ 681879 h 2291474"/>
                  <a:gd name="connsiteX9" fmla="*/ 1176719 w 1422362"/>
                  <a:gd name="connsiteY9" fmla="*/ 650210 h 2291474"/>
                  <a:gd name="connsiteX10" fmla="*/ 1168953 w 1422362"/>
                  <a:gd name="connsiteY10" fmla="*/ 949189 h 2291474"/>
                  <a:gd name="connsiteX11" fmla="*/ 1156855 w 1422362"/>
                  <a:gd name="connsiteY11" fmla="*/ 638460 h 2291474"/>
                  <a:gd name="connsiteX12" fmla="*/ 927050 w 1422362"/>
                  <a:gd name="connsiteY12" fmla="*/ 596083 h 2291474"/>
                  <a:gd name="connsiteX13" fmla="*/ 957315 w 1422362"/>
                  <a:gd name="connsiteY13" fmla="*/ 925297 h 2291474"/>
                  <a:gd name="connsiteX14" fmla="*/ 905990 w 1422362"/>
                  <a:gd name="connsiteY14" fmla="*/ 595041 h 2291474"/>
                  <a:gd name="connsiteX15" fmla="*/ 711016 w 1422362"/>
                  <a:gd name="connsiteY15" fmla="*/ 550747 h 2291474"/>
                  <a:gd name="connsiteX16" fmla="*/ 729319 w 1422362"/>
                  <a:gd name="connsiteY16" fmla="*/ 938954 h 2291474"/>
                  <a:gd name="connsiteX17" fmla="*/ 673525 w 1422362"/>
                  <a:gd name="connsiteY17" fmla="*/ 130688 h 2291474"/>
                  <a:gd name="connsiteX18" fmla="*/ 471802 w 1422362"/>
                  <a:gd name="connsiteY18" fmla="*/ 127084 h 2291474"/>
                  <a:gd name="connsiteX19" fmla="*/ 473286 w 1422362"/>
                  <a:gd name="connsiteY19" fmla="*/ 1293254 h 2291474"/>
                  <a:gd name="connsiteX20" fmla="*/ 338442 w 1422362"/>
                  <a:gd name="connsiteY20" fmla="*/ 1239349 h 2291474"/>
                  <a:gd name="connsiteX21" fmla="*/ 719 w 1422362"/>
                  <a:gd name="connsiteY21" fmla="*/ 938672 h 2291474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14198 h 2267000"/>
                  <a:gd name="connsiteX1" fmla="*/ 140932 w 1422362"/>
                  <a:gd name="connsiteY1" fmla="*/ 1309972 h 2267000"/>
                  <a:gd name="connsiteX2" fmla="*/ 309182 w 1422362"/>
                  <a:gd name="connsiteY2" fmla="*/ 1668417 h 2267000"/>
                  <a:gd name="connsiteX3" fmla="*/ 548773 w 1422362"/>
                  <a:gd name="connsiteY3" fmla="*/ 1892991 h 2267000"/>
                  <a:gd name="connsiteX4" fmla="*/ 582370 w 1422362"/>
                  <a:gd name="connsiteY4" fmla="*/ 2253885 h 2267000"/>
                  <a:gd name="connsiteX5" fmla="*/ 1253027 w 1422362"/>
                  <a:gd name="connsiteY5" fmla="*/ 2267000 h 2267000"/>
                  <a:gd name="connsiteX6" fmla="*/ 1262460 w 1422362"/>
                  <a:gd name="connsiteY6" fmla="*/ 1943727 h 2267000"/>
                  <a:gd name="connsiteX7" fmla="*/ 1421092 w 1422362"/>
                  <a:gd name="connsiteY7" fmla="*/ 1083201 h 2267000"/>
                  <a:gd name="connsiteX8" fmla="*/ 1369124 w 1422362"/>
                  <a:gd name="connsiteY8" fmla="*/ 657405 h 2267000"/>
                  <a:gd name="connsiteX9" fmla="*/ 1176719 w 1422362"/>
                  <a:gd name="connsiteY9" fmla="*/ 625736 h 2267000"/>
                  <a:gd name="connsiteX10" fmla="*/ 1168953 w 1422362"/>
                  <a:gd name="connsiteY10" fmla="*/ 924715 h 2267000"/>
                  <a:gd name="connsiteX11" fmla="*/ 1156855 w 1422362"/>
                  <a:gd name="connsiteY11" fmla="*/ 613986 h 2267000"/>
                  <a:gd name="connsiteX12" fmla="*/ 927050 w 1422362"/>
                  <a:gd name="connsiteY12" fmla="*/ 571609 h 2267000"/>
                  <a:gd name="connsiteX13" fmla="*/ 957315 w 1422362"/>
                  <a:gd name="connsiteY13" fmla="*/ 900823 h 2267000"/>
                  <a:gd name="connsiteX14" fmla="*/ 905990 w 1422362"/>
                  <a:gd name="connsiteY14" fmla="*/ 570567 h 2267000"/>
                  <a:gd name="connsiteX15" fmla="*/ 711016 w 1422362"/>
                  <a:gd name="connsiteY15" fmla="*/ 526273 h 2267000"/>
                  <a:gd name="connsiteX16" fmla="*/ 714846 w 1422362"/>
                  <a:gd name="connsiteY16" fmla="*/ 914480 h 2267000"/>
                  <a:gd name="connsiteX17" fmla="*/ 673525 w 1422362"/>
                  <a:gd name="connsiteY17" fmla="*/ 106214 h 2267000"/>
                  <a:gd name="connsiteX18" fmla="*/ 486275 w 1422362"/>
                  <a:gd name="connsiteY18" fmla="*/ 174974 h 2267000"/>
                  <a:gd name="connsiteX19" fmla="*/ 473286 w 1422362"/>
                  <a:gd name="connsiteY19" fmla="*/ 1268780 h 2267000"/>
                  <a:gd name="connsiteX20" fmla="*/ 338442 w 1422362"/>
                  <a:gd name="connsiteY20" fmla="*/ 1214875 h 2267000"/>
                  <a:gd name="connsiteX21" fmla="*/ 719 w 1422362"/>
                  <a:gd name="connsiteY21" fmla="*/ 914198 h 2267000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904644 h 2257446"/>
                  <a:gd name="connsiteX1" fmla="*/ 140932 w 1422362"/>
                  <a:gd name="connsiteY1" fmla="*/ 1300418 h 2257446"/>
                  <a:gd name="connsiteX2" fmla="*/ 309182 w 1422362"/>
                  <a:gd name="connsiteY2" fmla="*/ 1658863 h 2257446"/>
                  <a:gd name="connsiteX3" fmla="*/ 548773 w 1422362"/>
                  <a:gd name="connsiteY3" fmla="*/ 1883437 h 2257446"/>
                  <a:gd name="connsiteX4" fmla="*/ 582370 w 1422362"/>
                  <a:gd name="connsiteY4" fmla="*/ 2244331 h 2257446"/>
                  <a:gd name="connsiteX5" fmla="*/ 1253027 w 1422362"/>
                  <a:gd name="connsiteY5" fmla="*/ 2257446 h 2257446"/>
                  <a:gd name="connsiteX6" fmla="*/ 1262460 w 1422362"/>
                  <a:gd name="connsiteY6" fmla="*/ 1934173 h 2257446"/>
                  <a:gd name="connsiteX7" fmla="*/ 1421092 w 1422362"/>
                  <a:gd name="connsiteY7" fmla="*/ 1073647 h 2257446"/>
                  <a:gd name="connsiteX8" fmla="*/ 1369124 w 1422362"/>
                  <a:gd name="connsiteY8" fmla="*/ 647851 h 2257446"/>
                  <a:gd name="connsiteX9" fmla="*/ 1176719 w 1422362"/>
                  <a:gd name="connsiteY9" fmla="*/ 616182 h 2257446"/>
                  <a:gd name="connsiteX10" fmla="*/ 1168953 w 1422362"/>
                  <a:gd name="connsiteY10" fmla="*/ 915161 h 2257446"/>
                  <a:gd name="connsiteX11" fmla="*/ 1156855 w 1422362"/>
                  <a:gd name="connsiteY11" fmla="*/ 604432 h 2257446"/>
                  <a:gd name="connsiteX12" fmla="*/ 927050 w 1422362"/>
                  <a:gd name="connsiteY12" fmla="*/ 562055 h 2257446"/>
                  <a:gd name="connsiteX13" fmla="*/ 957315 w 1422362"/>
                  <a:gd name="connsiteY13" fmla="*/ 891269 h 2257446"/>
                  <a:gd name="connsiteX14" fmla="*/ 905990 w 1422362"/>
                  <a:gd name="connsiteY14" fmla="*/ 561013 h 2257446"/>
                  <a:gd name="connsiteX15" fmla="*/ 711016 w 1422362"/>
                  <a:gd name="connsiteY15" fmla="*/ 516719 h 2257446"/>
                  <a:gd name="connsiteX16" fmla="*/ 714846 w 1422362"/>
                  <a:gd name="connsiteY16" fmla="*/ 904926 h 2257446"/>
                  <a:gd name="connsiteX17" fmla="*/ 683174 w 1422362"/>
                  <a:gd name="connsiteY17" fmla="*/ 125606 h 2257446"/>
                  <a:gd name="connsiteX18" fmla="*/ 486275 w 1422362"/>
                  <a:gd name="connsiteY18" fmla="*/ 165420 h 2257446"/>
                  <a:gd name="connsiteX19" fmla="*/ 473286 w 1422362"/>
                  <a:gd name="connsiteY19" fmla="*/ 1259226 h 2257446"/>
                  <a:gd name="connsiteX20" fmla="*/ 338442 w 1422362"/>
                  <a:gd name="connsiteY20" fmla="*/ 1205321 h 2257446"/>
                  <a:gd name="connsiteX21" fmla="*/ 719 w 1422362"/>
                  <a:gd name="connsiteY21" fmla="*/ 904644 h 2257446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73286 w 1422362"/>
                  <a:gd name="connsiteY19" fmla="*/ 1255537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0 w 1494007"/>
                  <a:gd name="connsiteY0" fmla="*/ 886482 h 2253757"/>
                  <a:gd name="connsiteX1" fmla="*/ 212577 w 1494007"/>
                  <a:gd name="connsiteY1" fmla="*/ 1296729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115210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147622"/>
                  <a:gd name="connsiteX1" fmla="*/ 202929 w 1494007"/>
                  <a:gd name="connsiteY1" fmla="*/ 1320850 h 2147622"/>
                  <a:gd name="connsiteX2" fmla="*/ 438719 w 1494007"/>
                  <a:gd name="connsiteY2" fmla="*/ 1655174 h 2147622"/>
                  <a:gd name="connsiteX3" fmla="*/ 620418 w 1494007"/>
                  <a:gd name="connsiteY3" fmla="*/ 1879748 h 2147622"/>
                  <a:gd name="connsiteX4" fmla="*/ 654015 w 1494007"/>
                  <a:gd name="connsiteY4" fmla="*/ 2115210 h 2147622"/>
                  <a:gd name="connsiteX5" fmla="*/ 1339145 w 1494007"/>
                  <a:gd name="connsiteY5" fmla="*/ 2147622 h 2147622"/>
                  <a:gd name="connsiteX6" fmla="*/ 1334105 w 1494007"/>
                  <a:gd name="connsiteY6" fmla="*/ 1930484 h 2147622"/>
                  <a:gd name="connsiteX7" fmla="*/ 1492737 w 1494007"/>
                  <a:gd name="connsiteY7" fmla="*/ 1069958 h 2147622"/>
                  <a:gd name="connsiteX8" fmla="*/ 1440769 w 1494007"/>
                  <a:gd name="connsiteY8" fmla="*/ 644162 h 2147622"/>
                  <a:gd name="connsiteX9" fmla="*/ 1248364 w 1494007"/>
                  <a:gd name="connsiteY9" fmla="*/ 612493 h 2147622"/>
                  <a:gd name="connsiteX10" fmla="*/ 1240598 w 1494007"/>
                  <a:gd name="connsiteY10" fmla="*/ 911472 h 2147622"/>
                  <a:gd name="connsiteX11" fmla="*/ 1228500 w 1494007"/>
                  <a:gd name="connsiteY11" fmla="*/ 600743 h 2147622"/>
                  <a:gd name="connsiteX12" fmla="*/ 998695 w 1494007"/>
                  <a:gd name="connsiteY12" fmla="*/ 558366 h 2147622"/>
                  <a:gd name="connsiteX13" fmla="*/ 1028960 w 1494007"/>
                  <a:gd name="connsiteY13" fmla="*/ 887580 h 2147622"/>
                  <a:gd name="connsiteX14" fmla="*/ 977635 w 1494007"/>
                  <a:gd name="connsiteY14" fmla="*/ 557324 h 2147622"/>
                  <a:gd name="connsiteX15" fmla="*/ 782661 w 1494007"/>
                  <a:gd name="connsiteY15" fmla="*/ 513030 h 2147622"/>
                  <a:gd name="connsiteX16" fmla="*/ 786491 w 1494007"/>
                  <a:gd name="connsiteY16" fmla="*/ 901237 h 2147622"/>
                  <a:gd name="connsiteX17" fmla="*/ 754819 w 1494007"/>
                  <a:gd name="connsiteY17" fmla="*/ 121917 h 2147622"/>
                  <a:gd name="connsiteX18" fmla="*/ 557920 w 1494007"/>
                  <a:gd name="connsiteY18" fmla="*/ 161731 h 2147622"/>
                  <a:gd name="connsiteX19" fmla="*/ 535282 w 1494007"/>
                  <a:gd name="connsiteY19" fmla="*/ 1183173 h 2147622"/>
                  <a:gd name="connsiteX20" fmla="*/ 376317 w 1494007"/>
                  <a:gd name="connsiteY20" fmla="*/ 1148565 h 2147622"/>
                  <a:gd name="connsiteX21" fmla="*/ 0 w 1494007"/>
                  <a:gd name="connsiteY21" fmla="*/ 886482 h 2147622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33149"/>
                  <a:gd name="connsiteX1" fmla="*/ 227051 w 1518129"/>
                  <a:gd name="connsiteY1" fmla="*/ 1320850 h 2133149"/>
                  <a:gd name="connsiteX2" fmla="*/ 462841 w 1518129"/>
                  <a:gd name="connsiteY2" fmla="*/ 1655174 h 2133149"/>
                  <a:gd name="connsiteX3" fmla="*/ 644540 w 1518129"/>
                  <a:gd name="connsiteY3" fmla="*/ 1879748 h 2133149"/>
                  <a:gd name="connsiteX4" fmla="*/ 678137 w 1518129"/>
                  <a:gd name="connsiteY4" fmla="*/ 2115210 h 2133149"/>
                  <a:gd name="connsiteX5" fmla="*/ 1348794 w 1518129"/>
                  <a:gd name="connsiteY5" fmla="*/ 2133149 h 2133149"/>
                  <a:gd name="connsiteX6" fmla="*/ 1358227 w 1518129"/>
                  <a:gd name="connsiteY6" fmla="*/ 1930484 h 2133149"/>
                  <a:gd name="connsiteX7" fmla="*/ 1516859 w 1518129"/>
                  <a:gd name="connsiteY7" fmla="*/ 1069958 h 2133149"/>
                  <a:gd name="connsiteX8" fmla="*/ 1464891 w 1518129"/>
                  <a:gd name="connsiteY8" fmla="*/ 644162 h 2133149"/>
                  <a:gd name="connsiteX9" fmla="*/ 1272486 w 1518129"/>
                  <a:gd name="connsiteY9" fmla="*/ 612493 h 2133149"/>
                  <a:gd name="connsiteX10" fmla="*/ 1264720 w 1518129"/>
                  <a:gd name="connsiteY10" fmla="*/ 911472 h 2133149"/>
                  <a:gd name="connsiteX11" fmla="*/ 1252622 w 1518129"/>
                  <a:gd name="connsiteY11" fmla="*/ 600743 h 2133149"/>
                  <a:gd name="connsiteX12" fmla="*/ 1022817 w 1518129"/>
                  <a:gd name="connsiteY12" fmla="*/ 558366 h 2133149"/>
                  <a:gd name="connsiteX13" fmla="*/ 1053082 w 1518129"/>
                  <a:gd name="connsiteY13" fmla="*/ 887580 h 2133149"/>
                  <a:gd name="connsiteX14" fmla="*/ 1001757 w 1518129"/>
                  <a:gd name="connsiteY14" fmla="*/ 557324 h 2133149"/>
                  <a:gd name="connsiteX15" fmla="*/ 806783 w 1518129"/>
                  <a:gd name="connsiteY15" fmla="*/ 513030 h 2133149"/>
                  <a:gd name="connsiteX16" fmla="*/ 810613 w 1518129"/>
                  <a:gd name="connsiteY16" fmla="*/ 901237 h 2133149"/>
                  <a:gd name="connsiteX17" fmla="*/ 778941 w 1518129"/>
                  <a:gd name="connsiteY17" fmla="*/ 121917 h 2133149"/>
                  <a:gd name="connsiteX18" fmla="*/ 582042 w 1518129"/>
                  <a:gd name="connsiteY18" fmla="*/ 161731 h 2133149"/>
                  <a:gd name="connsiteX19" fmla="*/ 554580 w 1518129"/>
                  <a:gd name="connsiteY19" fmla="*/ 1197645 h 2133149"/>
                  <a:gd name="connsiteX20" fmla="*/ 419736 w 1518129"/>
                  <a:gd name="connsiteY20" fmla="*/ 1153389 h 2133149"/>
                  <a:gd name="connsiteX21" fmla="*/ 0 w 1518129"/>
                  <a:gd name="connsiteY21" fmla="*/ 891306 h 2133149"/>
                  <a:gd name="connsiteX0" fmla="*/ 0 w 1518129"/>
                  <a:gd name="connsiteY0" fmla="*/ 891306 h 2115210"/>
                  <a:gd name="connsiteX1" fmla="*/ 227051 w 1518129"/>
                  <a:gd name="connsiteY1" fmla="*/ 1320850 h 2115210"/>
                  <a:gd name="connsiteX2" fmla="*/ 462841 w 1518129"/>
                  <a:gd name="connsiteY2" fmla="*/ 1655174 h 2115210"/>
                  <a:gd name="connsiteX3" fmla="*/ 644540 w 1518129"/>
                  <a:gd name="connsiteY3" fmla="*/ 1879748 h 2115210"/>
                  <a:gd name="connsiteX4" fmla="*/ 678137 w 1518129"/>
                  <a:gd name="connsiteY4" fmla="*/ 2115210 h 2115210"/>
                  <a:gd name="connsiteX5" fmla="*/ 1339145 w 1518129"/>
                  <a:gd name="connsiteY5" fmla="*/ 2113852 h 2115210"/>
                  <a:gd name="connsiteX6" fmla="*/ 1358227 w 1518129"/>
                  <a:gd name="connsiteY6" fmla="*/ 1930484 h 2115210"/>
                  <a:gd name="connsiteX7" fmla="*/ 1516859 w 1518129"/>
                  <a:gd name="connsiteY7" fmla="*/ 1069958 h 2115210"/>
                  <a:gd name="connsiteX8" fmla="*/ 1464891 w 1518129"/>
                  <a:gd name="connsiteY8" fmla="*/ 644162 h 2115210"/>
                  <a:gd name="connsiteX9" fmla="*/ 1272486 w 1518129"/>
                  <a:gd name="connsiteY9" fmla="*/ 612493 h 2115210"/>
                  <a:gd name="connsiteX10" fmla="*/ 1264720 w 1518129"/>
                  <a:gd name="connsiteY10" fmla="*/ 911472 h 2115210"/>
                  <a:gd name="connsiteX11" fmla="*/ 1252622 w 1518129"/>
                  <a:gd name="connsiteY11" fmla="*/ 600743 h 2115210"/>
                  <a:gd name="connsiteX12" fmla="*/ 1022817 w 1518129"/>
                  <a:gd name="connsiteY12" fmla="*/ 558366 h 2115210"/>
                  <a:gd name="connsiteX13" fmla="*/ 1053082 w 1518129"/>
                  <a:gd name="connsiteY13" fmla="*/ 887580 h 2115210"/>
                  <a:gd name="connsiteX14" fmla="*/ 1001757 w 1518129"/>
                  <a:gd name="connsiteY14" fmla="*/ 557324 h 2115210"/>
                  <a:gd name="connsiteX15" fmla="*/ 806783 w 1518129"/>
                  <a:gd name="connsiteY15" fmla="*/ 513030 h 2115210"/>
                  <a:gd name="connsiteX16" fmla="*/ 810613 w 1518129"/>
                  <a:gd name="connsiteY16" fmla="*/ 901237 h 2115210"/>
                  <a:gd name="connsiteX17" fmla="*/ 778941 w 1518129"/>
                  <a:gd name="connsiteY17" fmla="*/ 121917 h 2115210"/>
                  <a:gd name="connsiteX18" fmla="*/ 582042 w 1518129"/>
                  <a:gd name="connsiteY18" fmla="*/ 161731 h 2115210"/>
                  <a:gd name="connsiteX19" fmla="*/ 554580 w 1518129"/>
                  <a:gd name="connsiteY19" fmla="*/ 1197645 h 2115210"/>
                  <a:gd name="connsiteX20" fmla="*/ 419736 w 1518129"/>
                  <a:gd name="connsiteY20" fmla="*/ 1153389 h 2115210"/>
                  <a:gd name="connsiteX21" fmla="*/ 0 w 1518129"/>
                  <a:gd name="connsiteY21" fmla="*/ 891306 h 211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8129" h="2115210">
                    <a:moveTo>
                      <a:pt x="0" y="891306"/>
                    </a:moveTo>
                    <a:cubicBezTo>
                      <a:pt x="124742" y="1042097"/>
                      <a:pt x="180313" y="1188925"/>
                      <a:pt x="227051" y="1320850"/>
                    </a:cubicBezTo>
                    <a:cubicBezTo>
                      <a:pt x="283134" y="1440332"/>
                      <a:pt x="360533" y="1506746"/>
                      <a:pt x="462841" y="1655174"/>
                    </a:cubicBezTo>
                    <a:cubicBezTo>
                      <a:pt x="565096" y="1757587"/>
                      <a:pt x="604529" y="1837560"/>
                      <a:pt x="644540" y="1879748"/>
                    </a:cubicBezTo>
                    <a:cubicBezTo>
                      <a:pt x="721823" y="1966655"/>
                      <a:pt x="679875" y="2008729"/>
                      <a:pt x="678137" y="2115210"/>
                    </a:cubicBezTo>
                    <a:lnTo>
                      <a:pt x="1339145" y="2113852"/>
                    </a:lnTo>
                    <a:cubicBezTo>
                      <a:pt x="1324322" y="2047548"/>
                      <a:pt x="1303318" y="2034201"/>
                      <a:pt x="1358227" y="1930484"/>
                    </a:cubicBezTo>
                    <a:cubicBezTo>
                      <a:pt x="1521981" y="1634855"/>
                      <a:pt x="1516858" y="1179685"/>
                      <a:pt x="1516859" y="1069958"/>
                    </a:cubicBezTo>
                    <a:cubicBezTo>
                      <a:pt x="1522576" y="857179"/>
                      <a:pt x="1509640" y="720406"/>
                      <a:pt x="1464891" y="644162"/>
                    </a:cubicBezTo>
                    <a:cubicBezTo>
                      <a:pt x="1396021" y="572742"/>
                      <a:pt x="1370976" y="579197"/>
                      <a:pt x="1272486" y="612493"/>
                    </a:cubicBezTo>
                    <a:cubicBezTo>
                      <a:pt x="1306205" y="707004"/>
                      <a:pt x="1275123" y="829781"/>
                      <a:pt x="1264720" y="911472"/>
                    </a:cubicBezTo>
                    <a:cubicBezTo>
                      <a:pt x="1250153" y="907906"/>
                      <a:pt x="1292939" y="659594"/>
                      <a:pt x="1252622" y="600743"/>
                    </a:cubicBezTo>
                    <a:cubicBezTo>
                      <a:pt x="1202656" y="541892"/>
                      <a:pt x="1107533" y="508148"/>
                      <a:pt x="1022817" y="558366"/>
                    </a:cubicBezTo>
                    <a:cubicBezTo>
                      <a:pt x="1086811" y="668103"/>
                      <a:pt x="1058849" y="793697"/>
                      <a:pt x="1053082" y="887580"/>
                    </a:cubicBezTo>
                    <a:cubicBezTo>
                      <a:pt x="1041532" y="883386"/>
                      <a:pt x="1071753" y="653519"/>
                      <a:pt x="1001757" y="557324"/>
                    </a:cubicBezTo>
                    <a:cubicBezTo>
                      <a:pt x="946234" y="504548"/>
                      <a:pt x="915026" y="504758"/>
                      <a:pt x="806783" y="513030"/>
                    </a:cubicBezTo>
                    <a:cubicBezTo>
                      <a:pt x="816055" y="653003"/>
                      <a:pt x="822837" y="732256"/>
                      <a:pt x="810613" y="901237"/>
                    </a:cubicBezTo>
                    <a:cubicBezTo>
                      <a:pt x="782414" y="451352"/>
                      <a:pt x="784675" y="276900"/>
                      <a:pt x="778941" y="121917"/>
                    </a:cubicBezTo>
                    <a:cubicBezTo>
                      <a:pt x="774616" y="-32693"/>
                      <a:pt x="569584" y="-61779"/>
                      <a:pt x="582042" y="161731"/>
                    </a:cubicBezTo>
                    <a:cubicBezTo>
                      <a:pt x="570378" y="380417"/>
                      <a:pt x="623442" y="1132875"/>
                      <a:pt x="554580" y="1197645"/>
                    </a:cubicBezTo>
                    <a:cubicBezTo>
                      <a:pt x="495024" y="1230412"/>
                      <a:pt x="496393" y="1222363"/>
                      <a:pt x="419736" y="1153389"/>
                    </a:cubicBezTo>
                    <a:cubicBezTo>
                      <a:pt x="331744" y="1046414"/>
                      <a:pt x="197603" y="767201"/>
                      <a:pt x="0" y="89130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193">
                <a:extLst>
                  <a:ext uri="{FF2B5EF4-FFF2-40B4-BE49-F238E27FC236}">
                    <a16:creationId xmlns:a16="http://schemas.microsoft.com/office/drawing/2014/main" id="{7841159F-B40E-4BFE-B224-3436582C39CE}"/>
                  </a:ext>
                </a:extLst>
              </p:cNvPr>
              <p:cNvSpPr/>
              <p:nvPr/>
            </p:nvSpPr>
            <p:spPr>
              <a:xfrm>
                <a:off x="4165655" y="5276540"/>
                <a:ext cx="360040" cy="59265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6" name="Rectangle 191">
              <a:extLst>
                <a:ext uri="{FF2B5EF4-FFF2-40B4-BE49-F238E27FC236}">
                  <a16:creationId xmlns:a16="http://schemas.microsoft.com/office/drawing/2014/main" id="{29143F36-254F-44E4-A6BC-9595C5E80940}"/>
                </a:ext>
              </a:extLst>
            </p:cNvPr>
            <p:cNvSpPr/>
            <p:nvPr/>
          </p:nvSpPr>
          <p:spPr>
            <a:xfrm>
              <a:off x="2" y="5099543"/>
              <a:ext cx="3696131" cy="958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pic>
        <p:nvPicPr>
          <p:cNvPr id="256" name="Εικόνα 255">
            <a:extLst>
              <a:ext uri="{FF2B5EF4-FFF2-40B4-BE49-F238E27FC236}">
                <a16:creationId xmlns:a16="http://schemas.microsoft.com/office/drawing/2014/main" id="{E6EB6F75-1B64-40CD-B179-BEEA917B64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01" y="1042"/>
            <a:ext cx="2929569" cy="1162749"/>
          </a:xfrm>
          <a:prstGeom prst="rect">
            <a:avLst/>
          </a:prstGeom>
          <a:noFill/>
        </p:spPr>
      </p:pic>
      <p:sp>
        <p:nvSpPr>
          <p:cNvPr id="257" name="Freeform: Shape 27">
            <a:extLst>
              <a:ext uri="{FF2B5EF4-FFF2-40B4-BE49-F238E27FC236}">
                <a16:creationId xmlns:a16="http://schemas.microsoft.com/office/drawing/2014/main" id="{4801A585-A23E-450D-B350-ECB86BC6669D}"/>
              </a:ext>
            </a:extLst>
          </p:cNvPr>
          <p:cNvSpPr/>
          <p:nvPr/>
        </p:nvSpPr>
        <p:spPr>
          <a:xfrm>
            <a:off x="9725008" y="1027636"/>
            <a:ext cx="542562" cy="94044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8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>
            <a:off x="-393972" y="1491224"/>
            <a:ext cx="406753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el-GR" altLang="ko-KR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557F8-B306-4E06-8A00-2031ACD30C1E}"/>
              </a:ext>
            </a:extLst>
          </p:cNvPr>
          <p:cNvSpPr txBox="1"/>
          <p:nvPr/>
        </p:nvSpPr>
        <p:spPr>
          <a:xfrm>
            <a:off x="5618430" y="3030510"/>
            <a:ext cx="4661840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The Energy Policy of the European Union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14DE4-2FBC-4503-B246-20162D1CEFEF}"/>
              </a:ext>
            </a:extLst>
          </p:cNvPr>
          <p:cNvSpPr txBox="1"/>
          <p:nvPr/>
        </p:nvSpPr>
        <p:spPr>
          <a:xfrm>
            <a:off x="4637324" y="3138099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11184C-6E25-4BD5-A173-A88DA895C2BC}"/>
              </a:ext>
            </a:extLst>
          </p:cNvPr>
          <p:cNvSpPr txBox="1"/>
          <p:nvPr/>
        </p:nvSpPr>
        <p:spPr>
          <a:xfrm>
            <a:off x="5618430" y="4451960"/>
            <a:ext cx="4661840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The Energy Policy of Greece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D4BB0A-6119-434A-82C9-538BB3E6FD8E}"/>
              </a:ext>
            </a:extLst>
          </p:cNvPr>
          <p:cNvSpPr txBox="1"/>
          <p:nvPr/>
        </p:nvSpPr>
        <p:spPr>
          <a:xfrm>
            <a:off x="4637324" y="4413729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D8F56-0F76-4A4E-B216-71A0CB450918}"/>
              </a:ext>
            </a:extLst>
          </p:cNvPr>
          <p:cNvSpPr txBox="1"/>
          <p:nvPr/>
        </p:nvSpPr>
        <p:spPr>
          <a:xfrm>
            <a:off x="4637324" y="1715713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06363-0F1B-4ED8-9F11-175B0A68D220}"/>
              </a:ext>
            </a:extLst>
          </p:cNvPr>
          <p:cNvSpPr txBox="1"/>
          <p:nvPr/>
        </p:nvSpPr>
        <p:spPr>
          <a:xfrm>
            <a:off x="5618430" y="1819765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Historical review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D5B9ECA-6B54-40BD-8AE9-7B861D68E2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01" y="1042"/>
            <a:ext cx="2929569" cy="1162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Εικόνα 64">
            <a:extLst>
              <a:ext uri="{FF2B5EF4-FFF2-40B4-BE49-F238E27FC236}">
                <a16:creationId xmlns:a16="http://schemas.microsoft.com/office/drawing/2014/main" id="{04D4D8C4-1009-44D0-9D84-839BE0DAF6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8307"/>
            <a:ext cx="2849592" cy="1177402"/>
          </a:xfrm>
          <a:prstGeom prst="rect">
            <a:avLst/>
          </a:prstGeom>
          <a:noFill/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0F592F-748B-4460-A119-903BF3C4EF1D}"/>
              </a:ext>
            </a:extLst>
          </p:cNvPr>
          <p:cNvCxnSpPr>
            <a:cxnSpLocks/>
          </p:cNvCxnSpPr>
          <p:nvPr/>
        </p:nvCxnSpPr>
        <p:spPr>
          <a:xfrm flipV="1">
            <a:off x="1484112" y="3281046"/>
            <a:ext cx="0" cy="538600"/>
          </a:xfrm>
          <a:prstGeom prst="line">
            <a:avLst/>
          </a:prstGeom>
          <a:ln w="2540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99E380C-3A6A-4B81-AD4F-36EC7DCD4D98}"/>
              </a:ext>
            </a:extLst>
          </p:cNvPr>
          <p:cNvGrpSpPr/>
          <p:nvPr/>
        </p:nvGrpSpPr>
        <p:grpSpPr>
          <a:xfrm>
            <a:off x="1180557" y="1268516"/>
            <a:ext cx="4330783" cy="2376598"/>
            <a:chOff x="4810873" y="1787941"/>
            <a:chExt cx="2051891" cy="2004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699B2A-8829-4DE8-A08F-825912847BE0}"/>
                </a:ext>
              </a:extLst>
            </p:cNvPr>
            <p:cNvSpPr txBox="1"/>
            <p:nvPr/>
          </p:nvSpPr>
          <p:spPr>
            <a:xfrm>
              <a:off x="4965552" y="2001302"/>
              <a:ext cx="1897212" cy="179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1951: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Signing of the ECSC Treaty in Paris by the founding members of the EEC (France, Germany, Italy, the Netherlands, Belgium and Luxembourg),</a:t>
              </a:r>
              <a:endParaRPr lang="el-G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el-G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Creating an internal market for the free movement of coal and steel,</a:t>
              </a:r>
              <a:endParaRPr lang="el-G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just"/>
              <a:endParaRPr lang="el-G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1957: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Treaty on European Economic Community (EEC) and the Treaty on the European Atomic Energy Community (EAEC or EURATOM) are signed in Rome;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l-G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1973: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Oil crisis - rising oil prices.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F1642E-F317-42F4-B60B-E9B1697955DD}"/>
                </a:ext>
              </a:extLst>
            </p:cNvPr>
            <p:cNvSpPr txBox="1"/>
            <p:nvPr/>
          </p:nvSpPr>
          <p:spPr>
            <a:xfrm>
              <a:off x="4810873" y="1787941"/>
              <a:ext cx="1938890" cy="259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Starting point of the unifying effort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0522E9-746A-495F-AD8F-C9427239826F}"/>
              </a:ext>
            </a:extLst>
          </p:cNvPr>
          <p:cNvCxnSpPr/>
          <p:nvPr/>
        </p:nvCxnSpPr>
        <p:spPr>
          <a:xfrm flipH="1" flipV="1">
            <a:off x="8707525" y="2080259"/>
            <a:ext cx="162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592669-9AA3-4D01-9072-DC39B97C2945}"/>
              </a:ext>
            </a:extLst>
          </p:cNvPr>
          <p:cNvGrpSpPr/>
          <p:nvPr/>
        </p:nvGrpSpPr>
        <p:grpSpPr>
          <a:xfrm>
            <a:off x="7899550" y="1235031"/>
            <a:ext cx="4236022" cy="2045742"/>
            <a:chOff x="4497571" y="1851322"/>
            <a:chExt cx="2227655" cy="11771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20CBA9-1144-4D64-95C9-27F063E16B11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2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1985: European energy policy enters the EU agenda,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 the early 1980s, increased gas use and a dramatic increase in nuclear power generation,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Trying to create a real internal energy market,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Maastricht Single European Act and Treaty which provides for action in the field of energy.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FDDC7D-2F77-4120-88D9-3CAFD0494E47}"/>
                </a:ext>
              </a:extLst>
            </p:cNvPr>
            <p:cNvSpPr txBox="1"/>
            <p:nvPr/>
          </p:nvSpPr>
          <p:spPr>
            <a:xfrm>
              <a:off x="4497571" y="1851322"/>
              <a:ext cx="2182796" cy="177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Coordination effort in the energy sector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32FE8A-49E2-4FF7-943A-26F5E7372867}"/>
              </a:ext>
            </a:extLst>
          </p:cNvPr>
          <p:cNvCxnSpPr/>
          <p:nvPr/>
        </p:nvCxnSpPr>
        <p:spPr>
          <a:xfrm flipV="1">
            <a:off x="5256304" y="4172483"/>
            <a:ext cx="0" cy="1800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E1F08B-F02F-4CEE-A182-84F8D6FA6D12}"/>
              </a:ext>
            </a:extLst>
          </p:cNvPr>
          <p:cNvGrpSpPr/>
          <p:nvPr/>
        </p:nvGrpSpPr>
        <p:grpSpPr>
          <a:xfrm>
            <a:off x="5232904" y="4281075"/>
            <a:ext cx="3961335" cy="1720927"/>
            <a:chOff x="4921241" y="1772319"/>
            <a:chExt cx="1905314" cy="6378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4B2BCF-FF98-4EC0-859B-6432822BBFB0}"/>
                </a:ext>
              </a:extLst>
            </p:cNvPr>
            <p:cNvSpPr txBox="1"/>
            <p:nvPr/>
          </p:nvSpPr>
          <p:spPr>
            <a:xfrm>
              <a:off x="4921241" y="1874013"/>
              <a:ext cx="1905314" cy="53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Inability of the six founding states of the Community to act collectively,</a:t>
              </a:r>
            </a:p>
            <a:p>
              <a:pPr algn="just"/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Establishment of the International Energy Agency (IEA),</a:t>
              </a:r>
            </a:p>
            <a:p>
              <a:pPr algn="just"/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Energy shortages created by the oil crisis,</a:t>
              </a:r>
            </a:p>
            <a:p>
              <a:pPr algn="just"/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States pursued differentiated policies.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844F96-B6CD-4183-8BB6-B4B83C613EAA}"/>
                </a:ext>
              </a:extLst>
            </p:cNvPr>
            <p:cNvSpPr txBox="1"/>
            <p:nvPr/>
          </p:nvSpPr>
          <p:spPr>
            <a:xfrm>
              <a:off x="4983922" y="1772319"/>
              <a:ext cx="1759674" cy="11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Collective treatment of challenges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AFB562-75D1-4675-8F51-87F164934CFF}"/>
              </a:ext>
            </a:extLst>
          </p:cNvPr>
          <p:cNvSpPr txBox="1"/>
          <p:nvPr/>
        </p:nvSpPr>
        <p:spPr>
          <a:xfrm>
            <a:off x="528636" y="4172276"/>
            <a:ext cx="191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1950-1974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A36FFC-2AD0-41C2-9E17-E94FD92DD763}"/>
              </a:ext>
            </a:extLst>
          </p:cNvPr>
          <p:cNvSpPr txBox="1"/>
          <p:nvPr/>
        </p:nvSpPr>
        <p:spPr>
          <a:xfrm>
            <a:off x="8598368" y="4097724"/>
            <a:ext cx="1934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1985-2009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32964-3B74-4CB3-A19E-9766EFD6214A}"/>
              </a:ext>
            </a:extLst>
          </p:cNvPr>
          <p:cNvSpPr txBox="1"/>
          <p:nvPr/>
        </p:nvSpPr>
        <p:spPr>
          <a:xfrm>
            <a:off x="4201196" y="3336431"/>
            <a:ext cx="201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1974-1985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B71D23-B4E6-45B0-9945-5F6B9F072D6D}"/>
              </a:ext>
            </a:extLst>
          </p:cNvPr>
          <p:cNvSpPr/>
          <p:nvPr/>
        </p:nvSpPr>
        <p:spPr>
          <a:xfrm>
            <a:off x="735558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EA58675-CB41-4AC9-9A98-4ECD2F0FB6D1}"/>
              </a:ext>
            </a:extLst>
          </p:cNvPr>
          <p:cNvSpPr/>
          <p:nvPr/>
        </p:nvSpPr>
        <p:spPr>
          <a:xfrm>
            <a:off x="1023539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082158D-5DB0-4DE4-8311-E3DE40B6B413}"/>
              </a:ext>
            </a:extLst>
          </p:cNvPr>
          <p:cNvSpPr/>
          <p:nvPr/>
        </p:nvSpPr>
        <p:spPr>
          <a:xfrm>
            <a:off x="1751901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6FAA2-4CD5-4356-9C65-EA5D5C5272C3}"/>
              </a:ext>
            </a:extLst>
          </p:cNvPr>
          <p:cNvSpPr/>
          <p:nvPr/>
        </p:nvSpPr>
        <p:spPr>
          <a:xfrm>
            <a:off x="2327863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BD2F5F-261B-461F-B2BD-8430745D85D6}"/>
              </a:ext>
            </a:extLst>
          </p:cNvPr>
          <p:cNvSpPr/>
          <p:nvPr/>
        </p:nvSpPr>
        <p:spPr>
          <a:xfrm>
            <a:off x="2615844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44CE4FC-0653-4E82-B8A5-22D89F5F3A7E}"/>
              </a:ext>
            </a:extLst>
          </p:cNvPr>
          <p:cNvSpPr/>
          <p:nvPr/>
        </p:nvSpPr>
        <p:spPr>
          <a:xfrm>
            <a:off x="2903825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828ABC-C152-4DAF-8544-29535DF19633}"/>
              </a:ext>
            </a:extLst>
          </p:cNvPr>
          <p:cNvSpPr/>
          <p:nvPr/>
        </p:nvSpPr>
        <p:spPr>
          <a:xfrm>
            <a:off x="3632187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41461B-918E-4896-9518-C733E8820520}"/>
              </a:ext>
            </a:extLst>
          </p:cNvPr>
          <p:cNvSpPr/>
          <p:nvPr/>
        </p:nvSpPr>
        <p:spPr>
          <a:xfrm>
            <a:off x="4208149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6F9238-4466-4792-ACE0-86B78290D7F0}"/>
              </a:ext>
            </a:extLst>
          </p:cNvPr>
          <p:cNvSpPr/>
          <p:nvPr/>
        </p:nvSpPr>
        <p:spPr>
          <a:xfrm>
            <a:off x="4496130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22B8148-0EAC-48EA-9174-B78C9AFE0CF9}"/>
              </a:ext>
            </a:extLst>
          </p:cNvPr>
          <p:cNvSpPr/>
          <p:nvPr/>
        </p:nvSpPr>
        <p:spPr>
          <a:xfrm>
            <a:off x="4784111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745288-1EDB-4193-A9F4-4AF811A7CD50}"/>
              </a:ext>
            </a:extLst>
          </p:cNvPr>
          <p:cNvSpPr/>
          <p:nvPr/>
        </p:nvSpPr>
        <p:spPr>
          <a:xfrm>
            <a:off x="5512473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BA5280-DC6C-4ED4-812C-3CBD52F08D58}"/>
              </a:ext>
            </a:extLst>
          </p:cNvPr>
          <p:cNvSpPr/>
          <p:nvPr/>
        </p:nvSpPr>
        <p:spPr>
          <a:xfrm>
            <a:off x="6088435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B0CA40-DB02-4584-A2DD-B7D68C56429D}"/>
              </a:ext>
            </a:extLst>
          </p:cNvPr>
          <p:cNvSpPr/>
          <p:nvPr/>
        </p:nvSpPr>
        <p:spPr>
          <a:xfrm>
            <a:off x="6376416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F1F42-4B48-4EC9-A6DB-203301CAD184}"/>
              </a:ext>
            </a:extLst>
          </p:cNvPr>
          <p:cNvSpPr/>
          <p:nvPr/>
        </p:nvSpPr>
        <p:spPr>
          <a:xfrm>
            <a:off x="6664397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184ABAD-989E-4955-A846-2D230490DE24}"/>
              </a:ext>
            </a:extLst>
          </p:cNvPr>
          <p:cNvSpPr/>
          <p:nvPr/>
        </p:nvSpPr>
        <p:spPr>
          <a:xfrm>
            <a:off x="7392759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AFC2582-DDFD-4D0F-BB66-43E4BE93F8CD}"/>
              </a:ext>
            </a:extLst>
          </p:cNvPr>
          <p:cNvSpPr/>
          <p:nvPr/>
        </p:nvSpPr>
        <p:spPr>
          <a:xfrm>
            <a:off x="7968721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06A76DB-1033-47D7-B933-BE2A92ED6433}"/>
              </a:ext>
            </a:extLst>
          </p:cNvPr>
          <p:cNvSpPr/>
          <p:nvPr/>
        </p:nvSpPr>
        <p:spPr>
          <a:xfrm>
            <a:off x="8256702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BE0D2E-E5B7-4072-B311-C08D8764E7B7}"/>
              </a:ext>
            </a:extLst>
          </p:cNvPr>
          <p:cNvSpPr/>
          <p:nvPr/>
        </p:nvSpPr>
        <p:spPr>
          <a:xfrm>
            <a:off x="8970488" y="388905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23EC93-059A-4536-96EC-584B0DF7F397}"/>
              </a:ext>
            </a:extLst>
          </p:cNvPr>
          <p:cNvSpPr/>
          <p:nvPr/>
        </p:nvSpPr>
        <p:spPr>
          <a:xfrm>
            <a:off x="9273045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7ECC3D-71E0-4603-83D6-3968459BEC8A}"/>
              </a:ext>
            </a:extLst>
          </p:cNvPr>
          <p:cNvGrpSpPr/>
          <p:nvPr/>
        </p:nvGrpSpPr>
        <p:grpSpPr>
          <a:xfrm>
            <a:off x="10435957" y="3715776"/>
            <a:ext cx="691486" cy="550376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47" name="Rounded Rectangle 25">
              <a:extLst>
                <a:ext uri="{FF2B5EF4-FFF2-40B4-BE49-F238E27FC236}">
                  <a16:creationId xmlns:a16="http://schemas.microsoft.com/office/drawing/2014/main" id="{D580E6C4-0DBA-4388-9C86-EACB48AF910A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80DD10D7-2571-481F-817E-EBDE90C29472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85B2E32B-813D-4BDA-8F85-10DF86C912CA}"/>
              </a:ext>
            </a:extLst>
          </p:cNvPr>
          <p:cNvSpPr/>
          <p:nvPr/>
        </p:nvSpPr>
        <p:spPr>
          <a:xfrm>
            <a:off x="1311520" y="3804059"/>
            <a:ext cx="368424" cy="3684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20B2741-9553-4AA3-827E-6B77CC1D3231}"/>
              </a:ext>
            </a:extLst>
          </p:cNvPr>
          <p:cNvSpPr/>
          <p:nvPr/>
        </p:nvSpPr>
        <p:spPr>
          <a:xfrm>
            <a:off x="5072092" y="3804059"/>
            <a:ext cx="368424" cy="368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F777C9C-A09A-413D-B6B5-1A9B87F6AA8A}"/>
              </a:ext>
            </a:extLst>
          </p:cNvPr>
          <p:cNvSpPr/>
          <p:nvPr/>
        </p:nvSpPr>
        <p:spPr>
          <a:xfrm>
            <a:off x="8541452" y="3837457"/>
            <a:ext cx="368424" cy="3684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EF14C23-0CFE-49A0-978F-34D7B319D3E4}"/>
              </a:ext>
            </a:extLst>
          </p:cNvPr>
          <p:cNvSpPr/>
          <p:nvPr/>
        </p:nvSpPr>
        <p:spPr>
          <a:xfrm>
            <a:off x="9849007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489F9C0-F42A-4831-9C0C-4D981F14B69B}"/>
              </a:ext>
            </a:extLst>
          </p:cNvPr>
          <p:cNvSpPr/>
          <p:nvPr/>
        </p:nvSpPr>
        <p:spPr>
          <a:xfrm>
            <a:off x="10136988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A6BA5B4-03C5-42CB-B056-5091BB9478D5}"/>
              </a:ext>
            </a:extLst>
          </p:cNvPr>
          <p:cNvSpPr/>
          <p:nvPr/>
        </p:nvSpPr>
        <p:spPr>
          <a:xfrm>
            <a:off x="10424963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AC04D5F6-6E0C-4E4B-9432-0ACF62217DA6}"/>
              </a:ext>
            </a:extLst>
          </p:cNvPr>
          <p:cNvSpPr/>
          <p:nvPr/>
        </p:nvSpPr>
        <p:spPr>
          <a:xfrm>
            <a:off x="2039882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Oval 9">
            <a:extLst>
              <a:ext uri="{FF2B5EF4-FFF2-40B4-BE49-F238E27FC236}">
                <a16:creationId xmlns:a16="http://schemas.microsoft.com/office/drawing/2014/main" id="{B003BB90-A2DD-4334-B4F7-A8C9A2C630D8}"/>
              </a:ext>
            </a:extLst>
          </p:cNvPr>
          <p:cNvSpPr/>
          <p:nvPr/>
        </p:nvSpPr>
        <p:spPr>
          <a:xfrm>
            <a:off x="3920168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A27C0458-0064-4D3D-AE5D-5AC88D3755EA}"/>
              </a:ext>
            </a:extLst>
          </p:cNvPr>
          <p:cNvSpPr/>
          <p:nvPr/>
        </p:nvSpPr>
        <p:spPr>
          <a:xfrm>
            <a:off x="5800454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7A42856E-ED29-4B24-A475-1B3977DB2AA2}"/>
              </a:ext>
            </a:extLst>
          </p:cNvPr>
          <p:cNvSpPr/>
          <p:nvPr/>
        </p:nvSpPr>
        <p:spPr>
          <a:xfrm>
            <a:off x="7680740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39B73791-54AF-4B2C-BA71-7F6BB320543A}"/>
              </a:ext>
            </a:extLst>
          </p:cNvPr>
          <p:cNvSpPr/>
          <p:nvPr/>
        </p:nvSpPr>
        <p:spPr>
          <a:xfrm>
            <a:off x="9561026" y="388025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CFFBF22-0F7C-4466-9FC4-C42CB8E12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393" y="134428"/>
            <a:ext cx="6611579" cy="1096092"/>
          </a:xfrm>
        </p:spPr>
        <p:txBody>
          <a:bodyPr/>
          <a:lstStyle/>
          <a:p>
            <a:pPr algn="l"/>
            <a:r>
              <a:rPr lang="en-US" sz="4500" dirty="0">
                <a:solidFill>
                  <a:schemeClr val="accent2"/>
                </a:solidFill>
              </a:rPr>
              <a:t>Historical review (</a:t>
            </a:r>
            <a:r>
              <a:rPr lang="el-GR" sz="4500" dirty="0">
                <a:solidFill>
                  <a:schemeClr val="accent2"/>
                </a:solidFill>
              </a:rPr>
              <a:t>1</a:t>
            </a:r>
            <a:r>
              <a:rPr lang="en-US" sz="45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63" name="Oval 31">
            <a:extLst>
              <a:ext uri="{FF2B5EF4-FFF2-40B4-BE49-F238E27FC236}">
                <a16:creationId xmlns:a16="http://schemas.microsoft.com/office/drawing/2014/main" id="{F5F48C3B-A627-4C15-BA72-43C15B6CCE5E}"/>
              </a:ext>
            </a:extLst>
          </p:cNvPr>
          <p:cNvSpPr/>
          <p:nvPr/>
        </p:nvSpPr>
        <p:spPr>
          <a:xfrm>
            <a:off x="3265082" y="388905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Oval 39">
            <a:extLst>
              <a:ext uri="{FF2B5EF4-FFF2-40B4-BE49-F238E27FC236}">
                <a16:creationId xmlns:a16="http://schemas.microsoft.com/office/drawing/2014/main" id="{7A1836BA-EF55-465B-8F88-FDDEA5EF12FB}"/>
              </a:ext>
            </a:extLst>
          </p:cNvPr>
          <p:cNvSpPr/>
          <p:nvPr/>
        </p:nvSpPr>
        <p:spPr>
          <a:xfrm>
            <a:off x="7008370" y="388905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0F592F-748B-4460-A119-903BF3C4EF1D}"/>
              </a:ext>
            </a:extLst>
          </p:cNvPr>
          <p:cNvCxnSpPr>
            <a:cxnSpLocks/>
          </p:cNvCxnSpPr>
          <p:nvPr/>
        </p:nvCxnSpPr>
        <p:spPr>
          <a:xfrm flipV="1">
            <a:off x="1622134" y="1826107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99E380C-3A6A-4B81-AD4F-36EC7DCD4D98}"/>
              </a:ext>
            </a:extLst>
          </p:cNvPr>
          <p:cNvGrpSpPr/>
          <p:nvPr/>
        </p:nvGrpSpPr>
        <p:grpSpPr>
          <a:xfrm>
            <a:off x="1866092" y="982219"/>
            <a:ext cx="4150720" cy="2104713"/>
            <a:chOff x="4965552" y="1736224"/>
            <a:chExt cx="1938890" cy="11063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699B2A-8829-4DE8-A08F-825912847BE0}"/>
                </a:ext>
              </a:extLst>
            </p:cNvPr>
            <p:cNvSpPr txBox="1"/>
            <p:nvPr/>
          </p:nvSpPr>
          <p:spPr>
            <a:xfrm>
              <a:off x="4965552" y="2001302"/>
              <a:ext cx="1897212" cy="84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Creation and efficient operation of an internal energy market</a:t>
              </a:r>
            </a:p>
            <a:p>
              <a:endPara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Security of energy stocks in Europe</a:t>
              </a:r>
            </a:p>
            <a:p>
              <a:endPara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Protection and respect for the environment from energy production and consumption.</a:t>
              </a:r>
              <a:endPara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F1642E-F317-42F4-B60B-E9B1697955DD}"/>
                </a:ext>
              </a:extLst>
            </p:cNvPr>
            <p:cNvSpPr txBox="1"/>
            <p:nvPr/>
          </p:nvSpPr>
          <p:spPr>
            <a:xfrm>
              <a:off x="4965552" y="1736224"/>
              <a:ext cx="1938890" cy="16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EU Objectives (1985) in the energy sector: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32FE8A-49E2-4FF7-943A-26F5E7372867}"/>
              </a:ext>
            </a:extLst>
          </p:cNvPr>
          <p:cNvCxnSpPr/>
          <p:nvPr/>
        </p:nvCxnSpPr>
        <p:spPr>
          <a:xfrm flipV="1">
            <a:off x="5394326" y="3978944"/>
            <a:ext cx="0" cy="1800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4B2BCF-FF98-4EC0-859B-6432822BBFB0}"/>
              </a:ext>
            </a:extLst>
          </p:cNvPr>
          <p:cNvSpPr txBox="1"/>
          <p:nvPr/>
        </p:nvSpPr>
        <p:spPr>
          <a:xfrm>
            <a:off x="5394327" y="3992472"/>
            <a:ext cx="5829944" cy="245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Treaty of Lisbon (2007)</a:t>
            </a:r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special chapter on energy is introduced</a:t>
            </a:r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Union policy aims to</a:t>
            </a:r>
            <a:r>
              <a:rPr lang="el-G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Ensure the European Union's energy supply,</a:t>
            </a:r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Ensure the functioning of the internal energy market,</a:t>
            </a:r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Promote energy efficiency and energy saving, and the development of new and Renewable Energy Sources,</a:t>
            </a:r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development of energy infrastructure and the interconnection of the Trans-European Networks.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AFB562-75D1-4675-8F51-87F164934CFF}"/>
              </a:ext>
            </a:extLst>
          </p:cNvPr>
          <p:cNvSpPr txBox="1"/>
          <p:nvPr/>
        </p:nvSpPr>
        <p:spPr>
          <a:xfrm>
            <a:off x="626576" y="3978737"/>
            <a:ext cx="191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1985-2009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32964-3B74-4CB3-A19E-9766EFD6214A}"/>
              </a:ext>
            </a:extLst>
          </p:cNvPr>
          <p:cNvSpPr txBox="1"/>
          <p:nvPr/>
        </p:nvSpPr>
        <p:spPr>
          <a:xfrm>
            <a:off x="4127290" y="3144801"/>
            <a:ext cx="301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2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2009 – Σήμερα</a:t>
            </a:r>
            <a:endParaRPr lang="ko-KR" altLang="en-US" sz="2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B71D23-B4E6-45B0-9945-5F6B9F072D6D}"/>
              </a:ext>
            </a:extLst>
          </p:cNvPr>
          <p:cNvSpPr/>
          <p:nvPr/>
        </p:nvSpPr>
        <p:spPr>
          <a:xfrm>
            <a:off x="873580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EA58675-CB41-4AC9-9A98-4ECD2F0FB6D1}"/>
              </a:ext>
            </a:extLst>
          </p:cNvPr>
          <p:cNvSpPr/>
          <p:nvPr/>
        </p:nvSpPr>
        <p:spPr>
          <a:xfrm>
            <a:off x="1161561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082158D-5DB0-4DE4-8311-E3DE40B6B413}"/>
              </a:ext>
            </a:extLst>
          </p:cNvPr>
          <p:cNvSpPr/>
          <p:nvPr/>
        </p:nvSpPr>
        <p:spPr>
          <a:xfrm>
            <a:off x="1889923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6FAA2-4CD5-4356-9C65-EA5D5C5272C3}"/>
              </a:ext>
            </a:extLst>
          </p:cNvPr>
          <p:cNvSpPr/>
          <p:nvPr/>
        </p:nvSpPr>
        <p:spPr>
          <a:xfrm>
            <a:off x="246588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BD2F5F-261B-461F-B2BD-8430745D85D6}"/>
              </a:ext>
            </a:extLst>
          </p:cNvPr>
          <p:cNvSpPr/>
          <p:nvPr/>
        </p:nvSpPr>
        <p:spPr>
          <a:xfrm>
            <a:off x="2753866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44CE4FC-0653-4E82-B8A5-22D89F5F3A7E}"/>
              </a:ext>
            </a:extLst>
          </p:cNvPr>
          <p:cNvSpPr/>
          <p:nvPr/>
        </p:nvSpPr>
        <p:spPr>
          <a:xfrm>
            <a:off x="3041847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828ABC-C152-4DAF-8544-29535DF19633}"/>
              </a:ext>
            </a:extLst>
          </p:cNvPr>
          <p:cNvSpPr/>
          <p:nvPr/>
        </p:nvSpPr>
        <p:spPr>
          <a:xfrm>
            <a:off x="3770209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41461B-918E-4896-9518-C733E8820520}"/>
              </a:ext>
            </a:extLst>
          </p:cNvPr>
          <p:cNvSpPr/>
          <p:nvPr/>
        </p:nvSpPr>
        <p:spPr>
          <a:xfrm>
            <a:off x="4346171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6F9238-4466-4792-ACE0-86B78290D7F0}"/>
              </a:ext>
            </a:extLst>
          </p:cNvPr>
          <p:cNvSpPr/>
          <p:nvPr/>
        </p:nvSpPr>
        <p:spPr>
          <a:xfrm>
            <a:off x="4634152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22B8148-0EAC-48EA-9174-B78C9AFE0CF9}"/>
              </a:ext>
            </a:extLst>
          </p:cNvPr>
          <p:cNvSpPr/>
          <p:nvPr/>
        </p:nvSpPr>
        <p:spPr>
          <a:xfrm>
            <a:off x="4922133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745288-1EDB-4193-A9F4-4AF811A7CD50}"/>
              </a:ext>
            </a:extLst>
          </p:cNvPr>
          <p:cNvSpPr/>
          <p:nvPr/>
        </p:nvSpPr>
        <p:spPr>
          <a:xfrm>
            <a:off x="565049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BA5280-DC6C-4ED4-812C-3CBD52F08D58}"/>
              </a:ext>
            </a:extLst>
          </p:cNvPr>
          <p:cNvSpPr/>
          <p:nvPr/>
        </p:nvSpPr>
        <p:spPr>
          <a:xfrm>
            <a:off x="6226457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B0CA40-DB02-4584-A2DD-B7D68C56429D}"/>
              </a:ext>
            </a:extLst>
          </p:cNvPr>
          <p:cNvSpPr/>
          <p:nvPr/>
        </p:nvSpPr>
        <p:spPr>
          <a:xfrm>
            <a:off x="6514438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F1F42-4B48-4EC9-A6DB-203301CAD184}"/>
              </a:ext>
            </a:extLst>
          </p:cNvPr>
          <p:cNvSpPr/>
          <p:nvPr/>
        </p:nvSpPr>
        <p:spPr>
          <a:xfrm>
            <a:off x="6802419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184ABAD-989E-4955-A846-2D230490DE24}"/>
              </a:ext>
            </a:extLst>
          </p:cNvPr>
          <p:cNvSpPr/>
          <p:nvPr/>
        </p:nvSpPr>
        <p:spPr>
          <a:xfrm>
            <a:off x="7530781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AFC2582-DDFD-4D0F-BB66-43E4BE93F8CD}"/>
              </a:ext>
            </a:extLst>
          </p:cNvPr>
          <p:cNvSpPr/>
          <p:nvPr/>
        </p:nvSpPr>
        <p:spPr>
          <a:xfrm>
            <a:off x="8106743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06A76DB-1033-47D7-B933-BE2A92ED6433}"/>
              </a:ext>
            </a:extLst>
          </p:cNvPr>
          <p:cNvSpPr/>
          <p:nvPr/>
        </p:nvSpPr>
        <p:spPr>
          <a:xfrm>
            <a:off x="8394724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BE0D2E-E5B7-4072-B311-C08D8764E7B7}"/>
              </a:ext>
            </a:extLst>
          </p:cNvPr>
          <p:cNvSpPr/>
          <p:nvPr/>
        </p:nvSpPr>
        <p:spPr>
          <a:xfrm>
            <a:off x="9108510" y="369551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23EC93-059A-4536-96EC-584B0DF7F397}"/>
              </a:ext>
            </a:extLst>
          </p:cNvPr>
          <p:cNvSpPr/>
          <p:nvPr/>
        </p:nvSpPr>
        <p:spPr>
          <a:xfrm>
            <a:off x="9411067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7ECC3D-71E0-4603-83D6-3968459BEC8A}"/>
              </a:ext>
            </a:extLst>
          </p:cNvPr>
          <p:cNvGrpSpPr/>
          <p:nvPr/>
        </p:nvGrpSpPr>
        <p:grpSpPr>
          <a:xfrm>
            <a:off x="10573979" y="3522237"/>
            <a:ext cx="691486" cy="550376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47" name="Rounded Rectangle 25">
              <a:extLst>
                <a:ext uri="{FF2B5EF4-FFF2-40B4-BE49-F238E27FC236}">
                  <a16:creationId xmlns:a16="http://schemas.microsoft.com/office/drawing/2014/main" id="{D580E6C4-0DBA-4388-9C86-EACB48AF910A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80DD10D7-2571-481F-817E-EBDE90C29472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85B2E32B-813D-4BDA-8F85-10DF86C912CA}"/>
              </a:ext>
            </a:extLst>
          </p:cNvPr>
          <p:cNvSpPr/>
          <p:nvPr/>
        </p:nvSpPr>
        <p:spPr>
          <a:xfrm>
            <a:off x="1449542" y="3610520"/>
            <a:ext cx="368424" cy="3684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20B2741-9553-4AA3-827E-6B77CC1D3231}"/>
              </a:ext>
            </a:extLst>
          </p:cNvPr>
          <p:cNvSpPr/>
          <p:nvPr/>
        </p:nvSpPr>
        <p:spPr>
          <a:xfrm>
            <a:off x="5210114" y="3610520"/>
            <a:ext cx="368424" cy="368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EF14C23-0CFE-49A0-978F-34D7B319D3E4}"/>
              </a:ext>
            </a:extLst>
          </p:cNvPr>
          <p:cNvSpPr/>
          <p:nvPr/>
        </p:nvSpPr>
        <p:spPr>
          <a:xfrm>
            <a:off x="9987029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489F9C0-F42A-4831-9C0C-4D981F14B69B}"/>
              </a:ext>
            </a:extLst>
          </p:cNvPr>
          <p:cNvSpPr/>
          <p:nvPr/>
        </p:nvSpPr>
        <p:spPr>
          <a:xfrm>
            <a:off x="10275010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A6BA5B4-03C5-42CB-B056-5091BB9478D5}"/>
              </a:ext>
            </a:extLst>
          </p:cNvPr>
          <p:cNvSpPr/>
          <p:nvPr/>
        </p:nvSpPr>
        <p:spPr>
          <a:xfrm>
            <a:off x="10562985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AC04D5F6-6E0C-4E4B-9432-0ACF62217DA6}"/>
              </a:ext>
            </a:extLst>
          </p:cNvPr>
          <p:cNvSpPr/>
          <p:nvPr/>
        </p:nvSpPr>
        <p:spPr>
          <a:xfrm>
            <a:off x="2177904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Oval 9">
            <a:extLst>
              <a:ext uri="{FF2B5EF4-FFF2-40B4-BE49-F238E27FC236}">
                <a16:creationId xmlns:a16="http://schemas.microsoft.com/office/drawing/2014/main" id="{B003BB90-A2DD-4334-B4F7-A8C9A2C630D8}"/>
              </a:ext>
            </a:extLst>
          </p:cNvPr>
          <p:cNvSpPr/>
          <p:nvPr/>
        </p:nvSpPr>
        <p:spPr>
          <a:xfrm>
            <a:off x="4058190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A27C0458-0064-4D3D-AE5D-5AC88D3755EA}"/>
              </a:ext>
            </a:extLst>
          </p:cNvPr>
          <p:cNvSpPr/>
          <p:nvPr/>
        </p:nvSpPr>
        <p:spPr>
          <a:xfrm>
            <a:off x="5938476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7A42856E-ED29-4B24-A475-1B3977DB2AA2}"/>
              </a:ext>
            </a:extLst>
          </p:cNvPr>
          <p:cNvSpPr/>
          <p:nvPr/>
        </p:nvSpPr>
        <p:spPr>
          <a:xfrm>
            <a:off x="7818762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39B73791-54AF-4B2C-BA71-7F6BB320543A}"/>
              </a:ext>
            </a:extLst>
          </p:cNvPr>
          <p:cNvSpPr/>
          <p:nvPr/>
        </p:nvSpPr>
        <p:spPr>
          <a:xfrm>
            <a:off x="9699048" y="36867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CFFBF22-0F7C-4466-9FC4-C42CB8E12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66" y="177039"/>
            <a:ext cx="9704694" cy="724247"/>
          </a:xfrm>
        </p:spPr>
        <p:txBody>
          <a:bodyPr/>
          <a:lstStyle/>
          <a:p>
            <a:pPr algn="l"/>
            <a:r>
              <a:rPr lang="en-US" sz="4500" dirty="0">
                <a:solidFill>
                  <a:schemeClr val="accent2"/>
                </a:solidFill>
              </a:rPr>
              <a:t>Historical review </a:t>
            </a:r>
            <a:r>
              <a:rPr lang="el-GR" sz="4500" dirty="0">
                <a:solidFill>
                  <a:schemeClr val="accent2"/>
                </a:solidFill>
              </a:rPr>
              <a:t>(2)</a:t>
            </a:r>
            <a:endParaRPr lang="en-US" sz="4500" dirty="0">
              <a:solidFill>
                <a:schemeClr val="accent2"/>
              </a:solidFill>
            </a:endParaRPr>
          </a:p>
        </p:txBody>
      </p:sp>
      <p:sp>
        <p:nvSpPr>
          <p:cNvPr id="63" name="Oval 31">
            <a:extLst>
              <a:ext uri="{FF2B5EF4-FFF2-40B4-BE49-F238E27FC236}">
                <a16:creationId xmlns:a16="http://schemas.microsoft.com/office/drawing/2014/main" id="{F5F48C3B-A627-4C15-BA72-43C15B6CCE5E}"/>
              </a:ext>
            </a:extLst>
          </p:cNvPr>
          <p:cNvSpPr/>
          <p:nvPr/>
        </p:nvSpPr>
        <p:spPr>
          <a:xfrm>
            <a:off x="3403104" y="369551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Oval 39">
            <a:extLst>
              <a:ext uri="{FF2B5EF4-FFF2-40B4-BE49-F238E27FC236}">
                <a16:creationId xmlns:a16="http://schemas.microsoft.com/office/drawing/2014/main" id="{7A1836BA-EF55-465B-8F88-FDDEA5EF12FB}"/>
              </a:ext>
            </a:extLst>
          </p:cNvPr>
          <p:cNvSpPr/>
          <p:nvPr/>
        </p:nvSpPr>
        <p:spPr>
          <a:xfrm>
            <a:off x="7146392" y="369551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Oval 52">
            <a:extLst>
              <a:ext uri="{FF2B5EF4-FFF2-40B4-BE49-F238E27FC236}">
                <a16:creationId xmlns:a16="http://schemas.microsoft.com/office/drawing/2014/main" id="{50CA652B-D73F-48B2-8338-4CAD59AAF98D}"/>
              </a:ext>
            </a:extLst>
          </p:cNvPr>
          <p:cNvSpPr/>
          <p:nvPr/>
        </p:nvSpPr>
        <p:spPr>
          <a:xfrm>
            <a:off x="1443603" y="3610313"/>
            <a:ext cx="368424" cy="3684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6" name="Oval 42">
            <a:extLst>
              <a:ext uri="{FF2B5EF4-FFF2-40B4-BE49-F238E27FC236}">
                <a16:creationId xmlns:a16="http://schemas.microsoft.com/office/drawing/2014/main" id="{CEEAF6BD-B3C0-4D28-A107-2516BDA9E0A9}"/>
              </a:ext>
            </a:extLst>
          </p:cNvPr>
          <p:cNvSpPr/>
          <p:nvPr/>
        </p:nvSpPr>
        <p:spPr>
          <a:xfrm>
            <a:off x="8720025" y="369551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50" name="Εικόνα 49">
            <a:extLst>
              <a:ext uri="{FF2B5EF4-FFF2-40B4-BE49-F238E27FC236}">
                <a16:creationId xmlns:a16="http://schemas.microsoft.com/office/drawing/2014/main" id="{C0F358E2-D549-4E80-B8D9-0DB0D30E62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8307"/>
            <a:ext cx="2849592" cy="1160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38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7863CED-8EEF-4487-9689-EAAACB371512}"/>
              </a:ext>
            </a:extLst>
          </p:cNvPr>
          <p:cNvSpPr/>
          <p:nvPr/>
        </p:nvSpPr>
        <p:spPr>
          <a:xfrm>
            <a:off x="1199512" y="4889709"/>
            <a:ext cx="1112447" cy="518860"/>
          </a:xfrm>
          <a:custGeom>
            <a:avLst/>
            <a:gdLst>
              <a:gd name="connsiteX0" fmla="*/ 218393 w 1112447"/>
              <a:gd name="connsiteY0" fmla="*/ 356138 h 518860"/>
              <a:gd name="connsiteX1" fmla="*/ 300454 w 1112447"/>
              <a:gd name="connsiteY1" fmla="*/ 437142 h 518860"/>
              <a:gd name="connsiteX2" fmla="*/ 219098 w 1112447"/>
              <a:gd name="connsiteY2" fmla="*/ 518851 h 518860"/>
              <a:gd name="connsiteX3" fmla="*/ 137389 w 1112447"/>
              <a:gd name="connsiteY3" fmla="*/ 437847 h 518860"/>
              <a:gd name="connsiteX4" fmla="*/ 218393 w 1112447"/>
              <a:gd name="connsiteY4" fmla="*/ 356138 h 518860"/>
              <a:gd name="connsiteX5" fmla="*/ 870301 w 1112447"/>
              <a:gd name="connsiteY5" fmla="*/ 356138 h 518860"/>
              <a:gd name="connsiteX6" fmla="*/ 950600 w 1112447"/>
              <a:gd name="connsiteY6" fmla="*/ 438551 h 518860"/>
              <a:gd name="connsiteX7" fmla="*/ 867835 w 1112447"/>
              <a:gd name="connsiteY7" fmla="*/ 518850 h 518860"/>
              <a:gd name="connsiteX8" fmla="*/ 787536 w 1112447"/>
              <a:gd name="connsiteY8" fmla="*/ 436085 h 518860"/>
              <a:gd name="connsiteX9" fmla="*/ 870301 w 1112447"/>
              <a:gd name="connsiteY9" fmla="*/ 356138 h 518860"/>
              <a:gd name="connsiteX10" fmla="*/ 501248 w 1112447"/>
              <a:gd name="connsiteY10" fmla="*/ 108107 h 518860"/>
              <a:gd name="connsiteX11" fmla="*/ 455771 w 1112447"/>
              <a:gd name="connsiteY11" fmla="*/ 108195 h 518860"/>
              <a:gd name="connsiteX12" fmla="*/ 423018 w 1112447"/>
              <a:gd name="connsiteY12" fmla="*/ 144119 h 518860"/>
              <a:gd name="connsiteX13" fmla="*/ 438514 w 1112447"/>
              <a:gd name="connsiteY13" fmla="*/ 219487 h 518860"/>
              <a:gd name="connsiteX14" fmla="*/ 454715 w 1112447"/>
              <a:gd name="connsiteY14" fmla="*/ 230053 h 518860"/>
              <a:gd name="connsiteX15" fmla="*/ 580447 w 1112447"/>
              <a:gd name="connsiteY15" fmla="*/ 230053 h 518860"/>
              <a:gd name="connsiteX16" fmla="*/ 705123 w 1112447"/>
              <a:gd name="connsiteY16" fmla="*/ 229701 h 518860"/>
              <a:gd name="connsiteX17" fmla="*/ 718154 w 1112447"/>
              <a:gd name="connsiteY17" fmla="*/ 227236 h 518860"/>
              <a:gd name="connsiteX18" fmla="*/ 712871 w 1112447"/>
              <a:gd name="connsiteY18" fmla="*/ 214557 h 518860"/>
              <a:gd name="connsiteX19" fmla="*/ 662508 w 1112447"/>
              <a:gd name="connsiteY19" fmla="*/ 164193 h 518860"/>
              <a:gd name="connsiteX20" fmla="*/ 545932 w 1112447"/>
              <a:gd name="connsiteY20" fmla="*/ 115943 h 518860"/>
              <a:gd name="connsiteX21" fmla="*/ 501248 w 1112447"/>
              <a:gd name="connsiteY21" fmla="*/ 108107 h 518860"/>
              <a:gd name="connsiteX22" fmla="*/ 287204 w 1112447"/>
              <a:gd name="connsiteY22" fmla="*/ 0 h 518860"/>
              <a:gd name="connsiteX23" fmla="*/ 353284 w 1112447"/>
              <a:gd name="connsiteY23" fmla="*/ 5355 h 518860"/>
              <a:gd name="connsiteX24" fmla="*/ 618484 w 1112447"/>
              <a:gd name="connsiteY24" fmla="*/ 96925 h 518860"/>
              <a:gd name="connsiteX25" fmla="*/ 786480 w 1112447"/>
              <a:gd name="connsiteY25" fmla="*/ 178985 h 518860"/>
              <a:gd name="connsiteX26" fmla="*/ 919961 w 1112447"/>
              <a:gd name="connsiteY26" fmla="*/ 208218 h 518860"/>
              <a:gd name="connsiteX27" fmla="*/ 1004839 w 1112447"/>
              <a:gd name="connsiteY27" fmla="*/ 212796 h 518860"/>
              <a:gd name="connsiteX28" fmla="*/ 1108384 w 1112447"/>
              <a:gd name="connsiteY28" fmla="*/ 306128 h 518860"/>
              <a:gd name="connsiteX29" fmla="*/ 1101692 w 1112447"/>
              <a:gd name="connsiteY29" fmla="*/ 414955 h 518860"/>
              <a:gd name="connsiteX30" fmla="*/ 1092183 w 1112447"/>
              <a:gd name="connsiteY30" fmla="*/ 421999 h 518860"/>
              <a:gd name="connsiteX31" fmla="*/ 983003 w 1112447"/>
              <a:gd name="connsiteY31" fmla="*/ 421999 h 518860"/>
              <a:gd name="connsiteX32" fmla="*/ 972790 w 1112447"/>
              <a:gd name="connsiteY32" fmla="*/ 410024 h 518860"/>
              <a:gd name="connsiteX33" fmla="*/ 867132 w 1112447"/>
              <a:gd name="connsiteY33" fmla="*/ 330429 h 518860"/>
              <a:gd name="connsiteX34" fmla="*/ 765701 w 1112447"/>
              <a:gd name="connsiteY34" fmla="*/ 408968 h 518860"/>
              <a:gd name="connsiteX35" fmla="*/ 748795 w 1112447"/>
              <a:gd name="connsiteY35" fmla="*/ 421999 h 518860"/>
              <a:gd name="connsiteX36" fmla="*/ 543820 w 1112447"/>
              <a:gd name="connsiteY36" fmla="*/ 421294 h 518860"/>
              <a:gd name="connsiteX37" fmla="*/ 338843 w 1112447"/>
              <a:gd name="connsiteY37" fmla="*/ 421294 h 518860"/>
              <a:gd name="connsiteX38" fmla="*/ 322291 w 1112447"/>
              <a:gd name="connsiteY38" fmla="*/ 409672 h 518860"/>
              <a:gd name="connsiteX39" fmla="*/ 218042 w 1112447"/>
              <a:gd name="connsiteY39" fmla="*/ 330076 h 518860"/>
              <a:gd name="connsiteX40" fmla="*/ 114497 w 1112447"/>
              <a:gd name="connsiteY40" fmla="*/ 411081 h 518860"/>
              <a:gd name="connsiteX41" fmla="*/ 100762 w 1112447"/>
              <a:gd name="connsiteY41" fmla="*/ 421647 h 518860"/>
              <a:gd name="connsiteX42" fmla="*/ 21518 w 1112447"/>
              <a:gd name="connsiteY42" fmla="*/ 421647 h 518860"/>
              <a:gd name="connsiteX43" fmla="*/ 12362 w 1112447"/>
              <a:gd name="connsiteY43" fmla="*/ 411433 h 518860"/>
              <a:gd name="connsiteX44" fmla="*/ 4613 w 1112447"/>
              <a:gd name="connsiteY44" fmla="*/ 305423 h 518860"/>
              <a:gd name="connsiteX45" fmla="*/ 4261 w 1112447"/>
              <a:gd name="connsiteY45" fmla="*/ 189551 h 518860"/>
              <a:gd name="connsiteX46" fmla="*/ 102170 w 1112447"/>
              <a:gd name="connsiteY46" fmla="*/ 52549 h 518860"/>
              <a:gd name="connsiteX47" fmla="*/ 287204 w 1112447"/>
              <a:gd name="connsiteY47" fmla="*/ 0 h 5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2447" h="518860">
                <a:moveTo>
                  <a:pt x="218393" y="356138"/>
                </a:moveTo>
                <a:cubicBezTo>
                  <a:pt x="263473" y="356138"/>
                  <a:pt x="300101" y="392414"/>
                  <a:pt x="300454" y="437142"/>
                </a:cubicBezTo>
                <a:cubicBezTo>
                  <a:pt x="300806" y="481519"/>
                  <a:pt x="263473" y="518851"/>
                  <a:pt x="219098" y="518851"/>
                </a:cubicBezTo>
                <a:cubicBezTo>
                  <a:pt x="174017" y="519555"/>
                  <a:pt x="137389" y="482927"/>
                  <a:pt x="137389" y="437847"/>
                </a:cubicBezTo>
                <a:cubicBezTo>
                  <a:pt x="137389" y="392414"/>
                  <a:pt x="173313" y="356138"/>
                  <a:pt x="218393" y="356138"/>
                </a:cubicBezTo>
                <a:close/>
                <a:moveTo>
                  <a:pt x="870301" y="356138"/>
                </a:moveTo>
                <a:cubicBezTo>
                  <a:pt x="915029" y="356490"/>
                  <a:pt x="951305" y="393822"/>
                  <a:pt x="950600" y="438551"/>
                </a:cubicBezTo>
                <a:cubicBezTo>
                  <a:pt x="949896" y="483279"/>
                  <a:pt x="912564" y="519555"/>
                  <a:pt x="867835" y="518850"/>
                </a:cubicBezTo>
                <a:cubicBezTo>
                  <a:pt x="823107" y="518498"/>
                  <a:pt x="787183" y="481166"/>
                  <a:pt x="787536" y="436085"/>
                </a:cubicBezTo>
                <a:cubicBezTo>
                  <a:pt x="788240" y="391709"/>
                  <a:pt x="824868" y="355786"/>
                  <a:pt x="870301" y="356138"/>
                </a:cubicBezTo>
                <a:close/>
                <a:moveTo>
                  <a:pt x="501248" y="108107"/>
                </a:moveTo>
                <a:cubicBezTo>
                  <a:pt x="486236" y="106434"/>
                  <a:pt x="471092" y="106082"/>
                  <a:pt x="455771" y="108195"/>
                </a:cubicBezTo>
                <a:cubicBezTo>
                  <a:pt x="433935" y="111365"/>
                  <a:pt x="424426" y="121930"/>
                  <a:pt x="423018" y="144119"/>
                </a:cubicBezTo>
                <a:cubicBezTo>
                  <a:pt x="420904" y="170533"/>
                  <a:pt x="429005" y="195186"/>
                  <a:pt x="438514" y="219487"/>
                </a:cubicBezTo>
                <a:cubicBezTo>
                  <a:pt x="441683" y="227588"/>
                  <a:pt x="446262" y="230053"/>
                  <a:pt x="454715" y="230053"/>
                </a:cubicBezTo>
                <a:cubicBezTo>
                  <a:pt x="496625" y="229701"/>
                  <a:pt x="538536" y="230053"/>
                  <a:pt x="580447" y="230053"/>
                </a:cubicBezTo>
                <a:cubicBezTo>
                  <a:pt x="622006" y="230053"/>
                  <a:pt x="663212" y="230053"/>
                  <a:pt x="705123" y="229701"/>
                </a:cubicBezTo>
                <a:cubicBezTo>
                  <a:pt x="709702" y="229701"/>
                  <a:pt x="716041" y="232166"/>
                  <a:pt x="718154" y="227236"/>
                </a:cubicBezTo>
                <a:cubicBezTo>
                  <a:pt x="720267" y="222657"/>
                  <a:pt x="715337" y="218431"/>
                  <a:pt x="712871" y="214557"/>
                </a:cubicBezTo>
                <a:cubicBezTo>
                  <a:pt x="699840" y="194130"/>
                  <a:pt x="682583" y="177929"/>
                  <a:pt x="662508" y="164193"/>
                </a:cubicBezTo>
                <a:cubicBezTo>
                  <a:pt x="626937" y="139892"/>
                  <a:pt x="587491" y="125100"/>
                  <a:pt x="545932" y="115943"/>
                </a:cubicBezTo>
                <a:cubicBezTo>
                  <a:pt x="531140" y="112773"/>
                  <a:pt x="516260" y="109780"/>
                  <a:pt x="501248" y="108107"/>
                </a:cubicBezTo>
                <a:close/>
                <a:moveTo>
                  <a:pt x="287204" y="0"/>
                </a:moveTo>
                <a:cubicBezTo>
                  <a:pt x="308885" y="6"/>
                  <a:pt x="330919" y="1833"/>
                  <a:pt x="353284" y="5355"/>
                </a:cubicBezTo>
                <a:cubicBezTo>
                  <a:pt x="447319" y="19795"/>
                  <a:pt x="533606" y="56423"/>
                  <a:pt x="618484" y="96925"/>
                </a:cubicBezTo>
                <a:cubicBezTo>
                  <a:pt x="674835" y="123691"/>
                  <a:pt x="729777" y="152571"/>
                  <a:pt x="786480" y="178985"/>
                </a:cubicBezTo>
                <a:cubicBezTo>
                  <a:pt x="829095" y="198709"/>
                  <a:pt x="873119" y="208922"/>
                  <a:pt x="919961" y="208218"/>
                </a:cubicBezTo>
                <a:cubicBezTo>
                  <a:pt x="948488" y="207866"/>
                  <a:pt x="976664" y="210331"/>
                  <a:pt x="1004839" y="212796"/>
                </a:cubicBezTo>
                <a:cubicBezTo>
                  <a:pt x="1067530" y="218431"/>
                  <a:pt x="1098522" y="262808"/>
                  <a:pt x="1108384" y="306128"/>
                </a:cubicBezTo>
                <a:cubicBezTo>
                  <a:pt x="1116484" y="342755"/>
                  <a:pt x="1111553" y="379383"/>
                  <a:pt x="1101692" y="414955"/>
                </a:cubicBezTo>
                <a:cubicBezTo>
                  <a:pt x="1100283" y="419886"/>
                  <a:pt x="1097466" y="421999"/>
                  <a:pt x="1092183" y="421999"/>
                </a:cubicBezTo>
                <a:cubicBezTo>
                  <a:pt x="1055907" y="421999"/>
                  <a:pt x="1019279" y="421647"/>
                  <a:pt x="983003" y="421999"/>
                </a:cubicBezTo>
                <a:cubicBezTo>
                  <a:pt x="973846" y="421999"/>
                  <a:pt x="974199" y="415307"/>
                  <a:pt x="972790" y="410024"/>
                </a:cubicBezTo>
                <a:cubicBezTo>
                  <a:pt x="959054" y="361774"/>
                  <a:pt x="917143" y="329724"/>
                  <a:pt x="867132" y="330429"/>
                </a:cubicBezTo>
                <a:cubicBezTo>
                  <a:pt x="819938" y="330781"/>
                  <a:pt x="778380" y="362478"/>
                  <a:pt x="765701" y="408968"/>
                </a:cubicBezTo>
                <a:cubicBezTo>
                  <a:pt x="762883" y="419181"/>
                  <a:pt x="758657" y="421999"/>
                  <a:pt x="748795" y="421999"/>
                </a:cubicBezTo>
                <a:cubicBezTo>
                  <a:pt x="680470" y="421294"/>
                  <a:pt x="612145" y="421294"/>
                  <a:pt x="543820" y="421294"/>
                </a:cubicBezTo>
                <a:cubicBezTo>
                  <a:pt x="475494" y="421294"/>
                  <a:pt x="407169" y="421294"/>
                  <a:pt x="338843" y="421294"/>
                </a:cubicBezTo>
                <a:cubicBezTo>
                  <a:pt x="329686" y="421294"/>
                  <a:pt x="325108" y="419886"/>
                  <a:pt x="322291" y="409672"/>
                </a:cubicBezTo>
                <a:cubicBezTo>
                  <a:pt x="309612" y="361422"/>
                  <a:pt x="267348" y="329724"/>
                  <a:pt x="218042" y="330076"/>
                </a:cubicBezTo>
                <a:cubicBezTo>
                  <a:pt x="169087" y="330076"/>
                  <a:pt x="127176" y="362478"/>
                  <a:pt x="114497" y="411081"/>
                </a:cubicBezTo>
                <a:cubicBezTo>
                  <a:pt x="112384" y="419533"/>
                  <a:pt x="108862" y="421647"/>
                  <a:pt x="100762" y="421647"/>
                </a:cubicBezTo>
                <a:cubicBezTo>
                  <a:pt x="74347" y="421294"/>
                  <a:pt x="47933" y="421294"/>
                  <a:pt x="21518" y="421647"/>
                </a:cubicBezTo>
                <a:cubicBezTo>
                  <a:pt x="13770" y="421647"/>
                  <a:pt x="11305" y="419886"/>
                  <a:pt x="12362" y="411433"/>
                </a:cubicBezTo>
                <a:cubicBezTo>
                  <a:pt x="15883" y="375509"/>
                  <a:pt x="8839" y="340642"/>
                  <a:pt x="4613" y="305423"/>
                </a:cubicBezTo>
                <a:cubicBezTo>
                  <a:pt x="35" y="266682"/>
                  <a:pt x="-2783" y="228293"/>
                  <a:pt x="4261" y="189551"/>
                </a:cubicBezTo>
                <a:cubicBezTo>
                  <a:pt x="15179" y="128622"/>
                  <a:pt x="50398" y="84598"/>
                  <a:pt x="102170" y="52549"/>
                </a:cubicBezTo>
                <a:cubicBezTo>
                  <a:pt x="160282" y="16361"/>
                  <a:pt x="222158" y="-17"/>
                  <a:pt x="287204" y="0"/>
                </a:cubicBezTo>
                <a:close/>
              </a:path>
            </a:pathLst>
          </a:custGeom>
          <a:solidFill>
            <a:schemeClr val="bg1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11528"/>
            <a:ext cx="11573197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800" dirty="0"/>
              <a:t>Current situation E.U </a:t>
            </a:r>
            <a:r>
              <a:rPr lang="el-GR" sz="3800" dirty="0"/>
              <a:t>(1)</a:t>
            </a:r>
            <a:endParaRPr lang="en-US" sz="3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FADB18-BE9E-450F-955B-69FAC4BFEFA5}"/>
              </a:ext>
            </a:extLst>
          </p:cNvPr>
          <p:cNvGrpSpPr/>
          <p:nvPr/>
        </p:nvGrpSpPr>
        <p:grpSpPr>
          <a:xfrm>
            <a:off x="3923873" y="1680755"/>
            <a:ext cx="3414102" cy="1731428"/>
            <a:chOff x="2043048" y="4255112"/>
            <a:chExt cx="2710798" cy="75045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A4C0AFB-6635-41C9-91FB-B42F7A4672D8}"/>
                </a:ext>
              </a:extLst>
            </p:cNvPr>
            <p:cNvSpPr txBox="1"/>
            <p:nvPr/>
          </p:nvSpPr>
          <p:spPr>
            <a:xfrm>
              <a:off x="2062531" y="4380059"/>
              <a:ext cx="2671831" cy="62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Renewable Energy Sources - 34.2%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Nuclear Energy - 30.8%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Solid Fossil Fuels - 18.3%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Natural Gas - 9.3%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Crude Oil - 3.4%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20F386-B459-472B-9BC9-0C2BEBAEE049}"/>
                </a:ext>
              </a:extLst>
            </p:cNvPr>
            <p:cNvSpPr txBox="1"/>
            <p:nvPr/>
          </p:nvSpPr>
          <p:spPr>
            <a:xfrm>
              <a:off x="2043048" y="4255112"/>
              <a:ext cx="2710798" cy="12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Production of primary energy, EU-27, 2018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9FB4CB6-6397-4418-BCE2-745A5E376116}"/>
              </a:ext>
            </a:extLst>
          </p:cNvPr>
          <p:cNvGrpSpPr/>
          <p:nvPr/>
        </p:nvGrpSpPr>
        <p:grpSpPr>
          <a:xfrm>
            <a:off x="4387923" y="3820893"/>
            <a:ext cx="3003506" cy="1444897"/>
            <a:chOff x="2079598" y="4287457"/>
            <a:chExt cx="2710798" cy="111066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4A3224-7CAC-43A7-96C9-53B17F67C00F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89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France </a:t>
              </a:r>
              <a:r>
                <a:rPr lang="el-G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(21,7%)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Germany</a:t>
              </a:r>
              <a:r>
                <a:rPr lang="el-G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(17,8%)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Poland</a:t>
              </a:r>
              <a:r>
                <a:rPr lang="el-G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(9,7%)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Italy</a:t>
              </a:r>
              <a:r>
                <a:rPr lang="el-G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(5,9%)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FDEB62-806B-46DE-99BA-D613B217357E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212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Energy Production Levels EU-27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FED5F5E5-921D-4533-82CD-F0AD456FDD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2" y="1399950"/>
            <a:ext cx="3895065" cy="37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B4D23255-A3BD-4F79-ABA2-E191A94585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36" y="1219200"/>
            <a:ext cx="4780140" cy="46617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traight Connector 1">
            <a:extLst>
              <a:ext uri="{FF2B5EF4-FFF2-40B4-BE49-F238E27FC236}">
                <a16:creationId xmlns:a16="http://schemas.microsoft.com/office/drawing/2014/main" id="{2BCC6297-99D7-4690-B008-12E5EFBB8B0C}"/>
              </a:ext>
            </a:extLst>
          </p:cNvPr>
          <p:cNvCxnSpPr>
            <a:cxnSpLocks/>
          </p:cNvCxnSpPr>
          <p:nvPr/>
        </p:nvCxnSpPr>
        <p:spPr>
          <a:xfrm>
            <a:off x="4002657" y="3458948"/>
            <a:ext cx="3077817" cy="0"/>
          </a:xfrm>
          <a:prstGeom prst="line">
            <a:avLst/>
          </a:prstGeom>
          <a:ln w="2540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45201EE-B51A-4132-BF54-1E155007C9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3787"/>
            <a:ext cx="2849592" cy="993298"/>
          </a:xfrm>
          <a:prstGeom prst="rect">
            <a:avLst/>
          </a:prstGeom>
          <a:noFill/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CA4B64E-F96E-4375-BD6E-0C58634CE8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01" y="1042"/>
            <a:ext cx="2929569" cy="1218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43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7863CED-8EEF-4487-9689-EAAACB371512}"/>
              </a:ext>
            </a:extLst>
          </p:cNvPr>
          <p:cNvSpPr/>
          <p:nvPr/>
        </p:nvSpPr>
        <p:spPr>
          <a:xfrm>
            <a:off x="1199512" y="4889709"/>
            <a:ext cx="1112447" cy="518860"/>
          </a:xfrm>
          <a:custGeom>
            <a:avLst/>
            <a:gdLst>
              <a:gd name="connsiteX0" fmla="*/ 218393 w 1112447"/>
              <a:gd name="connsiteY0" fmla="*/ 356138 h 518860"/>
              <a:gd name="connsiteX1" fmla="*/ 300454 w 1112447"/>
              <a:gd name="connsiteY1" fmla="*/ 437142 h 518860"/>
              <a:gd name="connsiteX2" fmla="*/ 219098 w 1112447"/>
              <a:gd name="connsiteY2" fmla="*/ 518851 h 518860"/>
              <a:gd name="connsiteX3" fmla="*/ 137389 w 1112447"/>
              <a:gd name="connsiteY3" fmla="*/ 437847 h 518860"/>
              <a:gd name="connsiteX4" fmla="*/ 218393 w 1112447"/>
              <a:gd name="connsiteY4" fmla="*/ 356138 h 518860"/>
              <a:gd name="connsiteX5" fmla="*/ 870301 w 1112447"/>
              <a:gd name="connsiteY5" fmla="*/ 356138 h 518860"/>
              <a:gd name="connsiteX6" fmla="*/ 950600 w 1112447"/>
              <a:gd name="connsiteY6" fmla="*/ 438551 h 518860"/>
              <a:gd name="connsiteX7" fmla="*/ 867835 w 1112447"/>
              <a:gd name="connsiteY7" fmla="*/ 518850 h 518860"/>
              <a:gd name="connsiteX8" fmla="*/ 787536 w 1112447"/>
              <a:gd name="connsiteY8" fmla="*/ 436085 h 518860"/>
              <a:gd name="connsiteX9" fmla="*/ 870301 w 1112447"/>
              <a:gd name="connsiteY9" fmla="*/ 356138 h 518860"/>
              <a:gd name="connsiteX10" fmla="*/ 501248 w 1112447"/>
              <a:gd name="connsiteY10" fmla="*/ 108107 h 518860"/>
              <a:gd name="connsiteX11" fmla="*/ 455771 w 1112447"/>
              <a:gd name="connsiteY11" fmla="*/ 108195 h 518860"/>
              <a:gd name="connsiteX12" fmla="*/ 423018 w 1112447"/>
              <a:gd name="connsiteY12" fmla="*/ 144119 h 518860"/>
              <a:gd name="connsiteX13" fmla="*/ 438514 w 1112447"/>
              <a:gd name="connsiteY13" fmla="*/ 219487 h 518860"/>
              <a:gd name="connsiteX14" fmla="*/ 454715 w 1112447"/>
              <a:gd name="connsiteY14" fmla="*/ 230053 h 518860"/>
              <a:gd name="connsiteX15" fmla="*/ 580447 w 1112447"/>
              <a:gd name="connsiteY15" fmla="*/ 230053 h 518860"/>
              <a:gd name="connsiteX16" fmla="*/ 705123 w 1112447"/>
              <a:gd name="connsiteY16" fmla="*/ 229701 h 518860"/>
              <a:gd name="connsiteX17" fmla="*/ 718154 w 1112447"/>
              <a:gd name="connsiteY17" fmla="*/ 227236 h 518860"/>
              <a:gd name="connsiteX18" fmla="*/ 712871 w 1112447"/>
              <a:gd name="connsiteY18" fmla="*/ 214557 h 518860"/>
              <a:gd name="connsiteX19" fmla="*/ 662508 w 1112447"/>
              <a:gd name="connsiteY19" fmla="*/ 164193 h 518860"/>
              <a:gd name="connsiteX20" fmla="*/ 545932 w 1112447"/>
              <a:gd name="connsiteY20" fmla="*/ 115943 h 518860"/>
              <a:gd name="connsiteX21" fmla="*/ 501248 w 1112447"/>
              <a:gd name="connsiteY21" fmla="*/ 108107 h 518860"/>
              <a:gd name="connsiteX22" fmla="*/ 287204 w 1112447"/>
              <a:gd name="connsiteY22" fmla="*/ 0 h 518860"/>
              <a:gd name="connsiteX23" fmla="*/ 353284 w 1112447"/>
              <a:gd name="connsiteY23" fmla="*/ 5355 h 518860"/>
              <a:gd name="connsiteX24" fmla="*/ 618484 w 1112447"/>
              <a:gd name="connsiteY24" fmla="*/ 96925 h 518860"/>
              <a:gd name="connsiteX25" fmla="*/ 786480 w 1112447"/>
              <a:gd name="connsiteY25" fmla="*/ 178985 h 518860"/>
              <a:gd name="connsiteX26" fmla="*/ 919961 w 1112447"/>
              <a:gd name="connsiteY26" fmla="*/ 208218 h 518860"/>
              <a:gd name="connsiteX27" fmla="*/ 1004839 w 1112447"/>
              <a:gd name="connsiteY27" fmla="*/ 212796 h 518860"/>
              <a:gd name="connsiteX28" fmla="*/ 1108384 w 1112447"/>
              <a:gd name="connsiteY28" fmla="*/ 306128 h 518860"/>
              <a:gd name="connsiteX29" fmla="*/ 1101692 w 1112447"/>
              <a:gd name="connsiteY29" fmla="*/ 414955 h 518860"/>
              <a:gd name="connsiteX30" fmla="*/ 1092183 w 1112447"/>
              <a:gd name="connsiteY30" fmla="*/ 421999 h 518860"/>
              <a:gd name="connsiteX31" fmla="*/ 983003 w 1112447"/>
              <a:gd name="connsiteY31" fmla="*/ 421999 h 518860"/>
              <a:gd name="connsiteX32" fmla="*/ 972790 w 1112447"/>
              <a:gd name="connsiteY32" fmla="*/ 410024 h 518860"/>
              <a:gd name="connsiteX33" fmla="*/ 867132 w 1112447"/>
              <a:gd name="connsiteY33" fmla="*/ 330429 h 518860"/>
              <a:gd name="connsiteX34" fmla="*/ 765701 w 1112447"/>
              <a:gd name="connsiteY34" fmla="*/ 408968 h 518860"/>
              <a:gd name="connsiteX35" fmla="*/ 748795 w 1112447"/>
              <a:gd name="connsiteY35" fmla="*/ 421999 h 518860"/>
              <a:gd name="connsiteX36" fmla="*/ 543820 w 1112447"/>
              <a:gd name="connsiteY36" fmla="*/ 421294 h 518860"/>
              <a:gd name="connsiteX37" fmla="*/ 338843 w 1112447"/>
              <a:gd name="connsiteY37" fmla="*/ 421294 h 518860"/>
              <a:gd name="connsiteX38" fmla="*/ 322291 w 1112447"/>
              <a:gd name="connsiteY38" fmla="*/ 409672 h 518860"/>
              <a:gd name="connsiteX39" fmla="*/ 218042 w 1112447"/>
              <a:gd name="connsiteY39" fmla="*/ 330076 h 518860"/>
              <a:gd name="connsiteX40" fmla="*/ 114497 w 1112447"/>
              <a:gd name="connsiteY40" fmla="*/ 411081 h 518860"/>
              <a:gd name="connsiteX41" fmla="*/ 100762 w 1112447"/>
              <a:gd name="connsiteY41" fmla="*/ 421647 h 518860"/>
              <a:gd name="connsiteX42" fmla="*/ 21518 w 1112447"/>
              <a:gd name="connsiteY42" fmla="*/ 421647 h 518860"/>
              <a:gd name="connsiteX43" fmla="*/ 12362 w 1112447"/>
              <a:gd name="connsiteY43" fmla="*/ 411433 h 518860"/>
              <a:gd name="connsiteX44" fmla="*/ 4613 w 1112447"/>
              <a:gd name="connsiteY44" fmla="*/ 305423 h 518860"/>
              <a:gd name="connsiteX45" fmla="*/ 4261 w 1112447"/>
              <a:gd name="connsiteY45" fmla="*/ 189551 h 518860"/>
              <a:gd name="connsiteX46" fmla="*/ 102170 w 1112447"/>
              <a:gd name="connsiteY46" fmla="*/ 52549 h 518860"/>
              <a:gd name="connsiteX47" fmla="*/ 287204 w 1112447"/>
              <a:gd name="connsiteY47" fmla="*/ 0 h 5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2447" h="518860">
                <a:moveTo>
                  <a:pt x="218393" y="356138"/>
                </a:moveTo>
                <a:cubicBezTo>
                  <a:pt x="263473" y="356138"/>
                  <a:pt x="300101" y="392414"/>
                  <a:pt x="300454" y="437142"/>
                </a:cubicBezTo>
                <a:cubicBezTo>
                  <a:pt x="300806" y="481519"/>
                  <a:pt x="263473" y="518851"/>
                  <a:pt x="219098" y="518851"/>
                </a:cubicBezTo>
                <a:cubicBezTo>
                  <a:pt x="174017" y="519555"/>
                  <a:pt x="137389" y="482927"/>
                  <a:pt x="137389" y="437847"/>
                </a:cubicBezTo>
                <a:cubicBezTo>
                  <a:pt x="137389" y="392414"/>
                  <a:pt x="173313" y="356138"/>
                  <a:pt x="218393" y="356138"/>
                </a:cubicBezTo>
                <a:close/>
                <a:moveTo>
                  <a:pt x="870301" y="356138"/>
                </a:moveTo>
                <a:cubicBezTo>
                  <a:pt x="915029" y="356490"/>
                  <a:pt x="951305" y="393822"/>
                  <a:pt x="950600" y="438551"/>
                </a:cubicBezTo>
                <a:cubicBezTo>
                  <a:pt x="949896" y="483279"/>
                  <a:pt x="912564" y="519555"/>
                  <a:pt x="867835" y="518850"/>
                </a:cubicBezTo>
                <a:cubicBezTo>
                  <a:pt x="823107" y="518498"/>
                  <a:pt x="787183" y="481166"/>
                  <a:pt x="787536" y="436085"/>
                </a:cubicBezTo>
                <a:cubicBezTo>
                  <a:pt x="788240" y="391709"/>
                  <a:pt x="824868" y="355786"/>
                  <a:pt x="870301" y="356138"/>
                </a:cubicBezTo>
                <a:close/>
                <a:moveTo>
                  <a:pt x="501248" y="108107"/>
                </a:moveTo>
                <a:cubicBezTo>
                  <a:pt x="486236" y="106434"/>
                  <a:pt x="471092" y="106082"/>
                  <a:pt x="455771" y="108195"/>
                </a:cubicBezTo>
                <a:cubicBezTo>
                  <a:pt x="433935" y="111365"/>
                  <a:pt x="424426" y="121930"/>
                  <a:pt x="423018" y="144119"/>
                </a:cubicBezTo>
                <a:cubicBezTo>
                  <a:pt x="420904" y="170533"/>
                  <a:pt x="429005" y="195186"/>
                  <a:pt x="438514" y="219487"/>
                </a:cubicBezTo>
                <a:cubicBezTo>
                  <a:pt x="441683" y="227588"/>
                  <a:pt x="446262" y="230053"/>
                  <a:pt x="454715" y="230053"/>
                </a:cubicBezTo>
                <a:cubicBezTo>
                  <a:pt x="496625" y="229701"/>
                  <a:pt x="538536" y="230053"/>
                  <a:pt x="580447" y="230053"/>
                </a:cubicBezTo>
                <a:cubicBezTo>
                  <a:pt x="622006" y="230053"/>
                  <a:pt x="663212" y="230053"/>
                  <a:pt x="705123" y="229701"/>
                </a:cubicBezTo>
                <a:cubicBezTo>
                  <a:pt x="709702" y="229701"/>
                  <a:pt x="716041" y="232166"/>
                  <a:pt x="718154" y="227236"/>
                </a:cubicBezTo>
                <a:cubicBezTo>
                  <a:pt x="720267" y="222657"/>
                  <a:pt x="715337" y="218431"/>
                  <a:pt x="712871" y="214557"/>
                </a:cubicBezTo>
                <a:cubicBezTo>
                  <a:pt x="699840" y="194130"/>
                  <a:pt x="682583" y="177929"/>
                  <a:pt x="662508" y="164193"/>
                </a:cubicBezTo>
                <a:cubicBezTo>
                  <a:pt x="626937" y="139892"/>
                  <a:pt x="587491" y="125100"/>
                  <a:pt x="545932" y="115943"/>
                </a:cubicBezTo>
                <a:cubicBezTo>
                  <a:pt x="531140" y="112773"/>
                  <a:pt x="516260" y="109780"/>
                  <a:pt x="501248" y="108107"/>
                </a:cubicBezTo>
                <a:close/>
                <a:moveTo>
                  <a:pt x="287204" y="0"/>
                </a:moveTo>
                <a:cubicBezTo>
                  <a:pt x="308885" y="6"/>
                  <a:pt x="330919" y="1833"/>
                  <a:pt x="353284" y="5355"/>
                </a:cubicBezTo>
                <a:cubicBezTo>
                  <a:pt x="447319" y="19795"/>
                  <a:pt x="533606" y="56423"/>
                  <a:pt x="618484" y="96925"/>
                </a:cubicBezTo>
                <a:cubicBezTo>
                  <a:pt x="674835" y="123691"/>
                  <a:pt x="729777" y="152571"/>
                  <a:pt x="786480" y="178985"/>
                </a:cubicBezTo>
                <a:cubicBezTo>
                  <a:pt x="829095" y="198709"/>
                  <a:pt x="873119" y="208922"/>
                  <a:pt x="919961" y="208218"/>
                </a:cubicBezTo>
                <a:cubicBezTo>
                  <a:pt x="948488" y="207866"/>
                  <a:pt x="976664" y="210331"/>
                  <a:pt x="1004839" y="212796"/>
                </a:cubicBezTo>
                <a:cubicBezTo>
                  <a:pt x="1067530" y="218431"/>
                  <a:pt x="1098522" y="262808"/>
                  <a:pt x="1108384" y="306128"/>
                </a:cubicBezTo>
                <a:cubicBezTo>
                  <a:pt x="1116484" y="342755"/>
                  <a:pt x="1111553" y="379383"/>
                  <a:pt x="1101692" y="414955"/>
                </a:cubicBezTo>
                <a:cubicBezTo>
                  <a:pt x="1100283" y="419886"/>
                  <a:pt x="1097466" y="421999"/>
                  <a:pt x="1092183" y="421999"/>
                </a:cubicBezTo>
                <a:cubicBezTo>
                  <a:pt x="1055907" y="421999"/>
                  <a:pt x="1019279" y="421647"/>
                  <a:pt x="983003" y="421999"/>
                </a:cubicBezTo>
                <a:cubicBezTo>
                  <a:pt x="973846" y="421999"/>
                  <a:pt x="974199" y="415307"/>
                  <a:pt x="972790" y="410024"/>
                </a:cubicBezTo>
                <a:cubicBezTo>
                  <a:pt x="959054" y="361774"/>
                  <a:pt x="917143" y="329724"/>
                  <a:pt x="867132" y="330429"/>
                </a:cubicBezTo>
                <a:cubicBezTo>
                  <a:pt x="819938" y="330781"/>
                  <a:pt x="778380" y="362478"/>
                  <a:pt x="765701" y="408968"/>
                </a:cubicBezTo>
                <a:cubicBezTo>
                  <a:pt x="762883" y="419181"/>
                  <a:pt x="758657" y="421999"/>
                  <a:pt x="748795" y="421999"/>
                </a:cubicBezTo>
                <a:cubicBezTo>
                  <a:pt x="680470" y="421294"/>
                  <a:pt x="612145" y="421294"/>
                  <a:pt x="543820" y="421294"/>
                </a:cubicBezTo>
                <a:cubicBezTo>
                  <a:pt x="475494" y="421294"/>
                  <a:pt x="407169" y="421294"/>
                  <a:pt x="338843" y="421294"/>
                </a:cubicBezTo>
                <a:cubicBezTo>
                  <a:pt x="329686" y="421294"/>
                  <a:pt x="325108" y="419886"/>
                  <a:pt x="322291" y="409672"/>
                </a:cubicBezTo>
                <a:cubicBezTo>
                  <a:pt x="309612" y="361422"/>
                  <a:pt x="267348" y="329724"/>
                  <a:pt x="218042" y="330076"/>
                </a:cubicBezTo>
                <a:cubicBezTo>
                  <a:pt x="169087" y="330076"/>
                  <a:pt x="127176" y="362478"/>
                  <a:pt x="114497" y="411081"/>
                </a:cubicBezTo>
                <a:cubicBezTo>
                  <a:pt x="112384" y="419533"/>
                  <a:pt x="108862" y="421647"/>
                  <a:pt x="100762" y="421647"/>
                </a:cubicBezTo>
                <a:cubicBezTo>
                  <a:pt x="74347" y="421294"/>
                  <a:pt x="47933" y="421294"/>
                  <a:pt x="21518" y="421647"/>
                </a:cubicBezTo>
                <a:cubicBezTo>
                  <a:pt x="13770" y="421647"/>
                  <a:pt x="11305" y="419886"/>
                  <a:pt x="12362" y="411433"/>
                </a:cubicBezTo>
                <a:cubicBezTo>
                  <a:pt x="15883" y="375509"/>
                  <a:pt x="8839" y="340642"/>
                  <a:pt x="4613" y="305423"/>
                </a:cubicBezTo>
                <a:cubicBezTo>
                  <a:pt x="35" y="266682"/>
                  <a:pt x="-2783" y="228293"/>
                  <a:pt x="4261" y="189551"/>
                </a:cubicBezTo>
                <a:cubicBezTo>
                  <a:pt x="15179" y="128622"/>
                  <a:pt x="50398" y="84598"/>
                  <a:pt x="102170" y="52549"/>
                </a:cubicBezTo>
                <a:cubicBezTo>
                  <a:pt x="160282" y="16361"/>
                  <a:pt x="222158" y="-17"/>
                  <a:pt x="287204" y="0"/>
                </a:cubicBezTo>
                <a:close/>
              </a:path>
            </a:pathLst>
          </a:custGeom>
          <a:solidFill>
            <a:schemeClr val="bg1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296" y="283157"/>
            <a:ext cx="8987135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800" dirty="0"/>
              <a:t>Current situation E.U </a:t>
            </a:r>
            <a:r>
              <a:rPr lang="el-GR" sz="3800" dirty="0"/>
              <a:t>(</a:t>
            </a:r>
            <a:r>
              <a:rPr lang="en-US" sz="3800" dirty="0"/>
              <a:t>2</a:t>
            </a:r>
            <a:r>
              <a:rPr lang="el-GR" sz="3800" dirty="0"/>
              <a:t>)</a:t>
            </a:r>
            <a:endParaRPr lang="en-US" sz="3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4C0AFB-6635-41C9-91FB-B42F7A4672D8}"/>
              </a:ext>
            </a:extLst>
          </p:cNvPr>
          <p:cNvSpPr txBox="1"/>
          <p:nvPr/>
        </p:nvSpPr>
        <p:spPr>
          <a:xfrm>
            <a:off x="7663543" y="2685019"/>
            <a:ext cx="42331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EU primary RES production increased by more than all other types of energy, by 49%,</a:t>
            </a:r>
          </a:p>
          <a:p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largest decreases were recorded 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natural gas (-46.4%),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crude oil (-35.3%) 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solid fossil fuels (-27.9%).</a:t>
            </a:r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smallest decrease (-14.4%) was recorded for nuclear energy.</a:t>
            </a:r>
          </a:p>
        </p:txBody>
      </p:sp>
      <p:cxnSp>
        <p:nvCxnSpPr>
          <p:cNvPr id="34" name="Straight Connector 1">
            <a:extLst>
              <a:ext uri="{FF2B5EF4-FFF2-40B4-BE49-F238E27FC236}">
                <a16:creationId xmlns:a16="http://schemas.microsoft.com/office/drawing/2014/main" id="{2BCC6297-99D7-4690-B008-12E5EFBB8B0C}"/>
              </a:ext>
            </a:extLst>
          </p:cNvPr>
          <p:cNvCxnSpPr>
            <a:cxnSpLocks/>
          </p:cNvCxnSpPr>
          <p:nvPr/>
        </p:nvCxnSpPr>
        <p:spPr>
          <a:xfrm>
            <a:off x="6371562" y="5051891"/>
            <a:ext cx="3695064" cy="0"/>
          </a:xfrm>
          <a:prstGeom prst="line">
            <a:avLst/>
          </a:prstGeom>
          <a:ln w="2540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9F48B51-3805-409B-80A0-5D5F4CC390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" y="1635876"/>
            <a:ext cx="6907405" cy="440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1ABBD0-AC72-4AA5-89B7-51638EA373B0}"/>
              </a:ext>
            </a:extLst>
          </p:cNvPr>
          <p:cNvSpPr txBox="1"/>
          <p:nvPr/>
        </p:nvSpPr>
        <p:spPr>
          <a:xfrm>
            <a:off x="756138" y="1248673"/>
            <a:ext cx="928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Production of primary energy (by fuel type</a:t>
            </a:r>
            <a:r>
              <a:rPr lang="el-GR" altLang="ko-KR" b="1" dirty="0">
                <a:solidFill>
                  <a:schemeClr val="accent3"/>
                </a:solidFill>
              </a:rPr>
              <a:t>), ΕΕ-27, 2008-2018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CDF6AFD-4F63-4FAC-8146-47AE827573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431" y="0"/>
            <a:ext cx="2929569" cy="1265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67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754F5EF-71E4-4349-B7E5-7D7521D1A63C}"/>
              </a:ext>
            </a:extLst>
          </p:cNvPr>
          <p:cNvGrpSpPr/>
          <p:nvPr/>
        </p:nvGrpSpPr>
        <p:grpSpPr>
          <a:xfrm>
            <a:off x="9102029" y="4718858"/>
            <a:ext cx="1096211" cy="1445026"/>
            <a:chOff x="5733204" y="4148522"/>
            <a:chExt cx="1306402" cy="172210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498D15C-86EF-41E8-89B4-727E8FD5F756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F3DD7B3-9256-4449-A9D8-904C4F6B2CB2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4BD4AEA-A87C-4895-B55C-5B63AF4D01C1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261E1E8-ED34-4F89-9F42-A501668B12C3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91644DD-967D-45F9-B4CE-52D674ABC316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926F830-9431-4A01-858B-6C7609BA8B1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5122FFA-E0CF-4E1E-8400-AA94350B909F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8E02E29-2F2B-4D29-ACE5-D3DA1AF4301D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C360A68B-217E-458B-828B-F7B8E08A7451}"/>
              </a:ext>
            </a:extLst>
          </p:cNvPr>
          <p:cNvSpPr/>
          <p:nvPr/>
        </p:nvSpPr>
        <p:spPr>
          <a:xfrm>
            <a:off x="8388704" y="489639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98804212-77B1-450E-B1C3-3A7C12783091}"/>
              </a:ext>
            </a:extLst>
          </p:cNvPr>
          <p:cNvSpPr/>
          <p:nvPr/>
        </p:nvSpPr>
        <p:spPr>
          <a:xfrm>
            <a:off x="7999446" y="515634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6B4BDCC1-2140-4DB6-8372-B7C743721AA2}"/>
              </a:ext>
            </a:extLst>
          </p:cNvPr>
          <p:cNvSpPr/>
          <p:nvPr/>
        </p:nvSpPr>
        <p:spPr>
          <a:xfrm>
            <a:off x="7241942" y="510907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B082EF12-1293-4E63-9EFE-BD288D5BE835}"/>
              </a:ext>
            </a:extLst>
          </p:cNvPr>
          <p:cNvSpPr/>
          <p:nvPr/>
        </p:nvSpPr>
        <p:spPr>
          <a:xfrm>
            <a:off x="7671896" y="5116957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04E8BEE7-68DF-4401-A0CD-37CFDEDDA8D2}"/>
              </a:ext>
            </a:extLst>
          </p:cNvPr>
          <p:cNvSpPr/>
          <p:nvPr/>
        </p:nvSpPr>
        <p:spPr>
          <a:xfrm>
            <a:off x="6880247" y="501455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ADD657B0-1740-4E7C-BA58-C47D09AC129B}"/>
              </a:ext>
            </a:extLst>
          </p:cNvPr>
          <p:cNvSpPr/>
          <p:nvPr/>
        </p:nvSpPr>
        <p:spPr>
          <a:xfrm>
            <a:off x="6616231" y="562109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70458726-25BD-42B5-BE2B-33FAA6F4BC57}"/>
              </a:ext>
            </a:extLst>
          </p:cNvPr>
          <p:cNvSpPr/>
          <p:nvPr/>
        </p:nvSpPr>
        <p:spPr>
          <a:xfrm>
            <a:off x="8715737" y="538478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6A5FB0D5-EF1F-4E0D-A13B-0CAC2CE0E4BF}"/>
              </a:ext>
            </a:extLst>
          </p:cNvPr>
          <p:cNvSpPr/>
          <p:nvPr/>
        </p:nvSpPr>
        <p:spPr>
          <a:xfrm>
            <a:off x="5469043" y="4935129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0A98399F-D986-4831-8DC3-DA60B3B7336B}"/>
              </a:ext>
            </a:extLst>
          </p:cNvPr>
          <p:cNvSpPr/>
          <p:nvPr/>
        </p:nvSpPr>
        <p:spPr>
          <a:xfrm rot="16200000">
            <a:off x="975167" y="5805191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Arrow: Bent 101">
            <a:extLst>
              <a:ext uri="{FF2B5EF4-FFF2-40B4-BE49-F238E27FC236}">
                <a16:creationId xmlns:a16="http://schemas.microsoft.com/office/drawing/2014/main" id="{8EBA192E-8507-4805-BD95-BD7B50896422}"/>
              </a:ext>
            </a:extLst>
          </p:cNvPr>
          <p:cNvSpPr/>
          <p:nvPr/>
        </p:nvSpPr>
        <p:spPr>
          <a:xfrm flipH="1" flipV="1">
            <a:off x="1504235" y="562309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5CB1FB-8C3B-45CC-BE0E-D38541FA1A8D}"/>
              </a:ext>
            </a:extLst>
          </p:cNvPr>
          <p:cNvGrpSpPr/>
          <p:nvPr/>
        </p:nvGrpSpPr>
        <p:grpSpPr>
          <a:xfrm>
            <a:off x="3912092" y="5616841"/>
            <a:ext cx="1511367" cy="490966"/>
            <a:chOff x="2751274" y="4321303"/>
            <a:chExt cx="1511367" cy="490966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CAEE828-5ECA-4FF6-BD0F-5B1F50A8D329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014D889-75E6-4C27-A7DD-5C75480E7AA7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E88121F-1694-4C80-A9D6-3EF4AEFC8600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0315155-7170-414F-B014-9DE75187B30D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E67E13-E58F-4FB0-B485-321111952A2F}"/>
              </a:ext>
            </a:extLst>
          </p:cNvPr>
          <p:cNvGrpSpPr/>
          <p:nvPr/>
        </p:nvGrpSpPr>
        <p:grpSpPr>
          <a:xfrm>
            <a:off x="9410500" y="271094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42" name="Oval 1">
              <a:extLst>
                <a:ext uri="{FF2B5EF4-FFF2-40B4-BE49-F238E27FC236}">
                  <a16:creationId xmlns:a16="http://schemas.microsoft.com/office/drawing/2014/main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">
              <a:extLst>
                <a:ext uri="{FF2B5EF4-FFF2-40B4-BE49-F238E27FC236}">
                  <a16:creationId xmlns:a16="http://schemas.microsoft.com/office/drawing/2014/main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4" name="Oval 1">
              <a:extLst>
                <a:ext uri="{FF2B5EF4-FFF2-40B4-BE49-F238E27FC236}">
                  <a16:creationId xmlns:a16="http://schemas.microsoft.com/office/drawing/2014/main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">
              <a:extLst>
                <a:ext uri="{FF2B5EF4-FFF2-40B4-BE49-F238E27FC236}">
                  <a16:creationId xmlns:a16="http://schemas.microsoft.com/office/drawing/2014/main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1E1607B5-64B5-47A5-8D74-932DFF0AB39F}"/>
              </a:ext>
            </a:extLst>
          </p:cNvPr>
          <p:cNvSpPr/>
          <p:nvPr/>
        </p:nvSpPr>
        <p:spPr>
          <a:xfrm flipH="1">
            <a:off x="9516898" y="290725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B2A7E71-5738-44B8-8C95-AE69F852EEE2}"/>
              </a:ext>
            </a:extLst>
          </p:cNvPr>
          <p:cNvGrpSpPr/>
          <p:nvPr/>
        </p:nvGrpSpPr>
        <p:grpSpPr>
          <a:xfrm>
            <a:off x="9516898" y="2814396"/>
            <a:ext cx="1832724" cy="1832724"/>
            <a:chOff x="4547049" y="1897856"/>
            <a:chExt cx="3071634" cy="3071634"/>
          </a:xfrm>
          <a:effectLst/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8F22443-BC2E-481F-848C-C91988FF254D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DFE7297-5D2E-4A1E-AF36-A4B43D60EE20}"/>
              </a:ext>
            </a:extLst>
          </p:cNvPr>
          <p:cNvGrpSpPr/>
          <p:nvPr/>
        </p:nvGrpSpPr>
        <p:grpSpPr>
          <a:xfrm>
            <a:off x="1622668" y="4943210"/>
            <a:ext cx="2295222" cy="1166481"/>
            <a:chOff x="1786971" y="4942919"/>
            <a:chExt cx="2041538" cy="1037553"/>
          </a:xfrm>
        </p:grpSpPr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542EA2AA-46CA-4542-867B-4B1CB448291F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rapezoid 170">
              <a:extLst>
                <a:ext uri="{FF2B5EF4-FFF2-40B4-BE49-F238E27FC236}">
                  <a16:creationId xmlns:a16="http://schemas.microsoft.com/office/drawing/2014/main" id="{D4CACEE3-B90F-4F91-BDC6-877A07B30437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rapezoid 171">
              <a:extLst>
                <a:ext uri="{FF2B5EF4-FFF2-40B4-BE49-F238E27FC236}">
                  <a16:creationId xmlns:a16="http://schemas.microsoft.com/office/drawing/2014/main" id="{7A91969B-169B-4C9F-A000-5E82C767548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B05ABD50-FAA4-4DC3-8D60-F356E81A32AF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86FD9438-9622-4C4E-BFA8-0C05525FCFD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8AB41D-920E-42F9-ADC4-C5E4FA92A810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B6373E23-F5CD-4F0F-AA5B-23DBCE336F76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Trapezoid 237">
                  <a:extLst>
                    <a:ext uri="{FF2B5EF4-FFF2-40B4-BE49-F238E27FC236}">
                      <a16:creationId xmlns:a16="http://schemas.microsoft.com/office/drawing/2014/main" id="{F598B5F6-B0BA-4533-A3E1-814F76F6C2E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B9895C98-0D69-4F95-ABCE-8B972769064A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6EBE5C6-DE8F-44F9-9B6B-8B5ECBD2BD9B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3D184445-6645-4A77-A9FB-EB687E422469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Trapezoid 234">
                  <a:extLst>
                    <a:ext uri="{FF2B5EF4-FFF2-40B4-BE49-F238E27FC236}">
                      <a16:creationId xmlns:a16="http://schemas.microsoft.com/office/drawing/2014/main" id="{5A94EBDF-19DB-4165-92F2-1E0F0718FC4C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FAD918A8-175F-40E7-869A-7618A3014E59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93BFED72-A954-4796-9EA9-FD6A91263F48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6DB22848-DE6A-434F-96FF-E95C3CD906E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Trapezoid 231">
                  <a:extLst>
                    <a:ext uri="{FF2B5EF4-FFF2-40B4-BE49-F238E27FC236}">
                      <a16:creationId xmlns:a16="http://schemas.microsoft.com/office/drawing/2014/main" id="{B5E54CE8-3008-4CB1-824B-F057EC1055B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D71F561F-BB5E-4E08-A62B-93F204E90C6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rapezoid 174">
              <a:extLst>
                <a:ext uri="{FF2B5EF4-FFF2-40B4-BE49-F238E27FC236}">
                  <a16:creationId xmlns:a16="http://schemas.microsoft.com/office/drawing/2014/main" id="{926B953F-E07E-4B44-A2F2-83C58280DC83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Trapezoid 175">
              <a:extLst>
                <a:ext uri="{FF2B5EF4-FFF2-40B4-BE49-F238E27FC236}">
                  <a16:creationId xmlns:a16="http://schemas.microsoft.com/office/drawing/2014/main" id="{D73A1ECF-C322-4F51-8A8A-056B6ECA0135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rapezoid 176">
              <a:extLst>
                <a:ext uri="{FF2B5EF4-FFF2-40B4-BE49-F238E27FC236}">
                  <a16:creationId xmlns:a16="http://schemas.microsoft.com/office/drawing/2014/main" id="{EEDD94C3-C6F2-430C-83ED-9003CA2F314C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10263849-62BA-451C-B197-C458827AF1E9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1C3CCF86-B933-4353-9B3A-1DB36D4305E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: Rounded Corners 216">
                <a:extLst>
                  <a:ext uri="{FF2B5EF4-FFF2-40B4-BE49-F238E27FC236}">
                    <a16:creationId xmlns:a16="http://schemas.microsoft.com/office/drawing/2014/main" id="{87141F13-5FAA-4FB3-BD57-65B1DCFB0C93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81DFD139-9103-43FD-996F-0C33D81607F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29DD79B1-E490-4CE7-872E-5D99A26FB2E2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: Rounded Corners 219">
                <a:extLst>
                  <a:ext uri="{FF2B5EF4-FFF2-40B4-BE49-F238E27FC236}">
                    <a16:creationId xmlns:a16="http://schemas.microsoft.com/office/drawing/2014/main" id="{C0564815-BC6C-4565-A05B-816A9361D56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: Rounded Corners 220">
                <a:extLst>
                  <a:ext uri="{FF2B5EF4-FFF2-40B4-BE49-F238E27FC236}">
                    <a16:creationId xmlns:a16="http://schemas.microsoft.com/office/drawing/2014/main" id="{1E6B8734-96EA-42CE-9A25-027B730D03B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: Rounded Corners 221">
                <a:extLst>
                  <a:ext uri="{FF2B5EF4-FFF2-40B4-BE49-F238E27FC236}">
                    <a16:creationId xmlns:a16="http://schemas.microsoft.com/office/drawing/2014/main" id="{E07C30DC-29B8-49D1-815B-87EF8DAD90A6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: Rounded Corners 222">
                <a:extLst>
                  <a:ext uri="{FF2B5EF4-FFF2-40B4-BE49-F238E27FC236}">
                    <a16:creationId xmlns:a16="http://schemas.microsoft.com/office/drawing/2014/main" id="{DFFAE26A-2273-41E9-B826-3C556F16755D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F03B1CCC-644F-4515-AE4F-AEB9ED345D4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7BCF6C98-A966-462D-88A5-DAD346C3ADE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id="{DDB596CA-184F-40A2-9566-DF961E60063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739D00F-806A-4BB7-8A2F-1DFE0310997B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1452CDC8-7256-4FF3-8FED-628116B53909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BC5E81AA-5663-4DA9-9089-741502B53958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8DC76A4B-48E7-498C-B613-19DA314AA69A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C74E88BB-2AD8-434B-B25A-206207DF1CCD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581F9D7B-C759-4535-A839-2ABC111149A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99965AFF-E5B1-498B-85E2-5B4EEC53579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4708C725-A8B0-4EDB-8101-C8AEF888CA11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: Rounded Corners 211">
                <a:extLst>
                  <a:ext uri="{FF2B5EF4-FFF2-40B4-BE49-F238E27FC236}">
                    <a16:creationId xmlns:a16="http://schemas.microsoft.com/office/drawing/2014/main" id="{0014FCF2-64F3-4347-99CD-10D4874CB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427272FB-D869-4B2F-BE88-D85A2175569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: Rounded Corners 213">
                <a:extLst>
                  <a:ext uri="{FF2B5EF4-FFF2-40B4-BE49-F238E27FC236}">
                    <a16:creationId xmlns:a16="http://schemas.microsoft.com/office/drawing/2014/main" id="{1B17C44F-98D1-4AC8-8120-2C36905638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: Rounded Corners 214">
                <a:extLst>
                  <a:ext uri="{FF2B5EF4-FFF2-40B4-BE49-F238E27FC236}">
                    <a16:creationId xmlns:a16="http://schemas.microsoft.com/office/drawing/2014/main" id="{10C4F26E-FC0C-4D71-A43D-DB65E27F3EC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95CDE37-3FBD-418F-9733-EB19520F4D2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0B55251-2755-45E1-BF60-CED61EF0A96A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C4BD85E7-71FA-4639-ADC4-DEC534FBAE4E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F734DBF5-03CF-4F1E-A840-2ED796BBEE13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819B77A2-DFA0-4E71-BCD0-881DF33D51A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0129183D-51EB-4B5B-A106-2120213FDF0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: Rounded Corners 198">
                <a:extLst>
                  <a:ext uri="{FF2B5EF4-FFF2-40B4-BE49-F238E27FC236}">
                    <a16:creationId xmlns:a16="http://schemas.microsoft.com/office/drawing/2014/main" id="{1E4B72F1-462E-4E33-A05B-B2E233933E3B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4E4D23D5-B4A7-4958-8C67-5AD58C8D8ED0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347D933A-BDB5-4645-9BBC-CCC53170E1E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1E91E59F-A2A6-4689-8835-8529250C60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9029F5D9-8869-4528-BA56-D6330F118906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E1D524B3-9CE4-4E06-BF06-EDFB751E86E3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2D0751E-48A5-4D26-8896-4EB7C15FEE9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0CE97A67-E510-43E1-9065-73B309F363B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D05D845F-EC26-43B5-83C8-05AA7E02D07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716D805E-88CA-4423-9482-CAF413AA40A5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BC13362-F944-4171-801C-366C3F5A5EE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4F66B606-A82B-4BD3-A624-3B73E4B2FF55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3BEFD1C3-6970-4F5D-AC99-B87C07A11B1D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A9F7D3E2-7B87-4B44-864D-C1943A2E6A55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C25A9BF3-0A32-4742-BE9A-F77C9AFEFA3A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E77F2A87-AE22-481A-A853-243B8DA7D6C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6FDC3D30-5BA1-4BE7-BFC0-A55999B6958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12E3405-B4AA-4531-BCBA-8323FCD7917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2" name="Graphic 181">
              <a:extLst>
                <a:ext uri="{FF2B5EF4-FFF2-40B4-BE49-F238E27FC236}">
                  <a16:creationId xmlns:a16="http://schemas.microsoft.com/office/drawing/2014/main" id="{9F8183D3-839A-4097-B592-2553D3685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60A7BAFE-4515-426B-B889-AB845EEA69F9}"/>
              </a:ext>
            </a:extLst>
          </p:cNvPr>
          <p:cNvSpPr/>
          <p:nvPr/>
        </p:nvSpPr>
        <p:spPr>
          <a:xfrm flipH="1">
            <a:off x="9955729" y="143200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CBC96E6-0894-4594-BBF7-9DA20F996C45}"/>
              </a:ext>
            </a:extLst>
          </p:cNvPr>
          <p:cNvSpPr txBox="1"/>
          <p:nvPr/>
        </p:nvSpPr>
        <p:spPr>
          <a:xfrm>
            <a:off x="1027344" y="1069847"/>
            <a:ext cx="94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The EU's dependence on energy imports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8B731B5-095D-4EAF-B770-C3B25DD31AEA}"/>
              </a:ext>
            </a:extLst>
          </p:cNvPr>
          <p:cNvSpPr txBox="1"/>
          <p:nvPr/>
        </p:nvSpPr>
        <p:spPr>
          <a:xfrm>
            <a:off x="1085827" y="1446405"/>
            <a:ext cx="83554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354013" algn="just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Oil and gas in particular — are the basis for concerns about security of energy supply.</a:t>
            </a:r>
          </a:p>
          <a:p>
            <a:pPr marL="534988" indent="-354013" algn="just">
              <a:buFont typeface="Wingdings" panose="05000000000000000000" pitchFamily="2" charset="2"/>
              <a:buChar char="v"/>
            </a:pPr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534988" indent="-354013" algn="just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Lack of production versus consumption - the EU's growing dependence on energy imports from third countries.</a:t>
            </a:r>
          </a:p>
          <a:p>
            <a:pPr marL="534988" indent="-354013" algn="just">
              <a:buFont typeface="Wingdings" panose="05000000000000000000" pitchFamily="2" charset="2"/>
              <a:buChar char="v"/>
            </a:pPr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534988" indent="-354013" algn="just">
              <a:buFont typeface="Wingdings" panose="05000000000000000000" pitchFamily="2" charset="2"/>
              <a:buChar char="v"/>
            </a:pP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Το 2018 (58,2 %) της ακαθάριστης διαθέσιμης ενέργειας της ΕΕ καλύφθηκε από εισαγόμενες πηγές.</a:t>
            </a:r>
          </a:p>
          <a:p>
            <a:pPr marL="534988" indent="-354013" algn="just">
              <a:buFont typeface="Wingdings" panose="05000000000000000000" pitchFamily="2" charset="2"/>
              <a:buChar char="v"/>
            </a:pPr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534988" indent="-354013" algn="just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2018 (58.2%) of the EU gross available energy was covered by imported sources.</a:t>
            </a:r>
          </a:p>
          <a:p>
            <a:pPr marL="534988" indent="-354013" algn="just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534988" indent="-354013" algn="just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 the highest production levels in the EU France (21.7%) followed by Germany (17.8%), Poland (9.7%) and Italy with 5.9%.</a:t>
            </a:r>
          </a:p>
          <a:p>
            <a:pPr marL="534988" indent="-354013" algn="just">
              <a:buFont typeface="Wingdings" panose="05000000000000000000" pitchFamily="2" charset="2"/>
              <a:buChar char="v"/>
            </a:pPr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534988" indent="-354013" algn="just">
              <a:buFont typeface="Wingdings" panose="05000000000000000000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14 of the 27 EU Member States recorded an increase in primary energy production in the period 2008-2018.</a:t>
            </a:r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fr-FR" sz="3800" dirty="0" err="1">
                <a:solidFill>
                  <a:schemeClr val="accent1"/>
                </a:solidFill>
              </a:rPr>
              <a:t>Current</a:t>
            </a:r>
            <a:r>
              <a:rPr lang="fr-FR" sz="3800" dirty="0">
                <a:solidFill>
                  <a:schemeClr val="accent1"/>
                </a:solidFill>
              </a:rPr>
              <a:t> situation E.U (3)</a:t>
            </a:r>
          </a:p>
        </p:txBody>
      </p:sp>
      <p:pic>
        <p:nvPicPr>
          <p:cNvPr id="117" name="Εικόνα 116">
            <a:extLst>
              <a:ext uri="{FF2B5EF4-FFF2-40B4-BE49-F238E27FC236}">
                <a16:creationId xmlns:a16="http://schemas.microsoft.com/office/drawing/2014/main" id="{37B24389-D352-4B4F-89A8-CA5EE64B4A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-1"/>
            <a:ext cx="2849592" cy="91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22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325" y="103588"/>
            <a:ext cx="9816077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>
                <a:solidFill>
                  <a:schemeClr val="accent2"/>
                </a:solidFill>
              </a:rPr>
              <a:t>Future EU strategies/forecasts</a:t>
            </a:r>
            <a:endParaRPr lang="el-GR" sz="32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70A9C7-E89A-41EB-9D4C-E1567C843DDD}"/>
              </a:ext>
            </a:extLst>
          </p:cNvPr>
          <p:cNvSpPr txBox="1"/>
          <p:nvPr/>
        </p:nvSpPr>
        <p:spPr>
          <a:xfrm>
            <a:off x="1157197" y="5093885"/>
            <a:ext cx="69691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Climate and energy targets by 2030:</a:t>
            </a:r>
            <a:endParaRPr lang="el-GR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reduction of greenhouse gas emissions by at least 40% compared to 1990 levels,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increase the share of RES to at least 32% of final gross energy consumption and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l-G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energy efficiency improvement of at least 32.5%.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1190465" y="1016183"/>
            <a:ext cx="9495318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EU targets for 2030, Planning 2050, New Green Deal - European Commission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1190465" y="1378414"/>
            <a:ext cx="7706792" cy="335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2015- EU Framework Strategy on Climate Change and Energy to ensure safe, sustainable, competitive and economical energy for its consumers.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 requires a radical transformation of Europe's energy system.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 Clean Energy Package for all Europeans - transition of the European economy to clean energy through the creation of new jobs, business models and economic sectors.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l-GR" altLang="ko-KR" sz="1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main objectives of the Package are: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priority in energy efficiency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achievement of a world leader in energy from RES and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provision of a fair deal for consumers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long-term plan 2018 for a prosperous, modern, competitive and climate-neutral economy by 2050 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clean planet for all.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BC5AD2-9514-4AE2-9A08-A5C92489E0E8}"/>
              </a:ext>
            </a:extLst>
          </p:cNvPr>
          <p:cNvSpPr txBox="1"/>
          <p:nvPr/>
        </p:nvSpPr>
        <p:spPr>
          <a:xfrm>
            <a:off x="1190465" y="4789478"/>
            <a:ext cx="7290626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EU targets for </a:t>
            </a:r>
            <a:r>
              <a:rPr lang="el-GR" altLang="ko-KR" sz="1600" b="1" dirty="0">
                <a:solidFill>
                  <a:schemeClr val="accent4"/>
                </a:solidFill>
                <a:cs typeface="Arial" pitchFamily="34" charset="0"/>
              </a:rPr>
              <a:t>2030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" name="Group 286">
            <a:extLst>
              <a:ext uri="{FF2B5EF4-FFF2-40B4-BE49-F238E27FC236}">
                <a16:creationId xmlns:a16="http://schemas.microsoft.com/office/drawing/2014/main" id="{19353F7D-92BF-4765-897C-3C4195FBFE86}"/>
              </a:ext>
            </a:extLst>
          </p:cNvPr>
          <p:cNvGrpSpPr/>
          <p:nvPr/>
        </p:nvGrpSpPr>
        <p:grpSpPr>
          <a:xfrm>
            <a:off x="9860272" y="977145"/>
            <a:ext cx="2036454" cy="1463807"/>
            <a:chOff x="4402904" y="822061"/>
            <a:chExt cx="3952766" cy="2841256"/>
          </a:xfrm>
        </p:grpSpPr>
        <p:grpSp>
          <p:nvGrpSpPr>
            <p:cNvPr id="29" name="Group 277">
              <a:extLst>
                <a:ext uri="{FF2B5EF4-FFF2-40B4-BE49-F238E27FC236}">
                  <a16:creationId xmlns:a16="http://schemas.microsoft.com/office/drawing/2014/main" id="{0AADC2D4-A1C5-4BC6-B027-9F465C287D77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36" name="Freeform: Shape 278">
                <a:extLst>
                  <a:ext uri="{FF2B5EF4-FFF2-40B4-BE49-F238E27FC236}">
                    <a16:creationId xmlns:a16="http://schemas.microsoft.com/office/drawing/2014/main" id="{4CA0C322-A648-4F4C-BCA9-2C23CF388F85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279">
                <a:extLst>
                  <a:ext uri="{FF2B5EF4-FFF2-40B4-BE49-F238E27FC236}">
                    <a16:creationId xmlns:a16="http://schemas.microsoft.com/office/drawing/2014/main" id="{C493298D-7161-4D2B-941B-3A63D3D7D6F3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0" name="Freeform: Shape 280">
              <a:extLst>
                <a:ext uri="{FF2B5EF4-FFF2-40B4-BE49-F238E27FC236}">
                  <a16:creationId xmlns:a16="http://schemas.microsoft.com/office/drawing/2014/main" id="{F0B9C7B5-618F-4287-B6C1-8CD956B78BDF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Block Arc 281">
              <a:extLst>
                <a:ext uri="{FF2B5EF4-FFF2-40B4-BE49-F238E27FC236}">
                  <a16:creationId xmlns:a16="http://schemas.microsoft.com/office/drawing/2014/main" id="{1E06D428-0DE5-4F4F-BB70-85AAB0010FE2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Graphic 30">
              <a:extLst>
                <a:ext uri="{FF2B5EF4-FFF2-40B4-BE49-F238E27FC236}">
                  <a16:creationId xmlns:a16="http://schemas.microsoft.com/office/drawing/2014/main" id="{93FEA845-8948-4276-8AE6-4EEF8C37205F}"/>
                </a:ext>
              </a:extLst>
            </p:cNvPr>
            <p:cNvGrpSpPr/>
            <p:nvPr/>
          </p:nvGrpSpPr>
          <p:grpSpPr>
            <a:xfrm rot="1052635">
              <a:off x="7017236" y="1488581"/>
              <a:ext cx="1338434" cy="1227345"/>
              <a:chOff x="5655092" y="376887"/>
              <a:chExt cx="4490688" cy="4117968"/>
            </a:xfrm>
            <a:solidFill>
              <a:schemeClr val="accent1"/>
            </a:solidFill>
          </p:grpSpPr>
          <p:sp>
            <p:nvSpPr>
              <p:cNvPr id="33" name="Freeform: Shape 283">
                <a:extLst>
                  <a:ext uri="{FF2B5EF4-FFF2-40B4-BE49-F238E27FC236}">
                    <a16:creationId xmlns:a16="http://schemas.microsoft.com/office/drawing/2014/main" id="{FCBFF1B9-1100-490C-9546-E47C34B94AD8}"/>
                  </a:ext>
                </a:extLst>
              </p:cNvPr>
              <p:cNvSpPr/>
              <p:nvPr/>
            </p:nvSpPr>
            <p:spPr>
              <a:xfrm>
                <a:off x="5655092" y="385052"/>
                <a:ext cx="4490688" cy="4109803"/>
              </a:xfrm>
              <a:custGeom>
                <a:avLst/>
                <a:gdLst>
                  <a:gd name="connsiteX0" fmla="*/ 568 w 4490127"/>
                  <a:gd name="connsiteY0" fmla="*/ 1465456 h 4087093"/>
                  <a:gd name="connsiteX1" fmla="*/ 10785 w 4490127"/>
                  <a:gd name="connsiteY1" fmla="*/ 1371794 h 4087093"/>
                  <a:gd name="connsiteX2" fmla="*/ 67551 w 4490127"/>
                  <a:gd name="connsiteY2" fmla="*/ 1099321 h 4087093"/>
                  <a:gd name="connsiteX3" fmla="*/ 86283 w 4490127"/>
                  <a:gd name="connsiteY3" fmla="*/ 1090238 h 4087093"/>
                  <a:gd name="connsiteX4" fmla="*/ 379192 w 4490127"/>
                  <a:gd name="connsiteY4" fmla="*/ 1150977 h 4087093"/>
                  <a:gd name="connsiteX5" fmla="*/ 849775 w 4490127"/>
                  <a:gd name="connsiteY5" fmla="*/ 1335464 h 4087093"/>
                  <a:gd name="connsiteX6" fmla="*/ 1353282 w 4490127"/>
                  <a:gd name="connsiteY6" fmla="*/ 1755527 h 4087093"/>
                  <a:gd name="connsiteX7" fmla="*/ 1554799 w 4490127"/>
                  <a:gd name="connsiteY7" fmla="*/ 2227813 h 4087093"/>
                  <a:gd name="connsiteX8" fmla="*/ 1580911 w 4490127"/>
                  <a:gd name="connsiteY8" fmla="*/ 2615519 h 4087093"/>
                  <a:gd name="connsiteX9" fmla="*/ 1601914 w 4490127"/>
                  <a:gd name="connsiteY9" fmla="*/ 2773327 h 4087093"/>
                  <a:gd name="connsiteX10" fmla="*/ 1784698 w 4490127"/>
                  <a:gd name="connsiteY10" fmla="*/ 3363117 h 4087093"/>
                  <a:gd name="connsiteX11" fmla="*/ 1810242 w 4490127"/>
                  <a:gd name="connsiteY11" fmla="*/ 3428397 h 4087093"/>
                  <a:gd name="connsiteX12" fmla="*/ 1811945 w 4490127"/>
                  <a:gd name="connsiteY12" fmla="*/ 3431235 h 4087093"/>
                  <a:gd name="connsiteX13" fmla="*/ 1818757 w 4490127"/>
                  <a:gd name="connsiteY13" fmla="*/ 3422720 h 4087093"/>
                  <a:gd name="connsiteX14" fmla="*/ 2071362 w 4490127"/>
                  <a:gd name="connsiteY14" fmla="*/ 2656390 h 4087093"/>
                  <a:gd name="connsiteX15" fmla="*/ 2135507 w 4490127"/>
                  <a:gd name="connsiteY15" fmla="*/ 2303311 h 4087093"/>
                  <a:gd name="connsiteX16" fmla="*/ 2136642 w 4490127"/>
                  <a:gd name="connsiteY16" fmla="*/ 2275496 h 4087093"/>
                  <a:gd name="connsiteX17" fmla="*/ 2147428 w 4490127"/>
                  <a:gd name="connsiteY17" fmla="*/ 1900846 h 4087093"/>
                  <a:gd name="connsiteX18" fmla="*/ 2365406 w 4490127"/>
                  <a:gd name="connsiteY18" fmla="*/ 1158924 h 4087093"/>
                  <a:gd name="connsiteX19" fmla="*/ 2640149 w 4490127"/>
                  <a:gd name="connsiteY19" fmla="*/ 801304 h 4087093"/>
                  <a:gd name="connsiteX20" fmla="*/ 3362203 w 4490127"/>
                  <a:gd name="connsiteY20" fmla="*/ 297796 h 4087093"/>
                  <a:gd name="connsiteX21" fmla="*/ 4107530 w 4490127"/>
                  <a:gd name="connsiteY21" fmla="*/ 46894 h 4087093"/>
                  <a:gd name="connsiteX22" fmla="*/ 4371488 w 4490127"/>
                  <a:gd name="connsiteY22" fmla="*/ 347 h 4087093"/>
                  <a:gd name="connsiteX23" fmla="*/ 4390220 w 4490127"/>
                  <a:gd name="connsiteY23" fmla="*/ 11700 h 4087093"/>
                  <a:gd name="connsiteX24" fmla="*/ 4473665 w 4490127"/>
                  <a:gd name="connsiteY24" fmla="*/ 409056 h 4087093"/>
                  <a:gd name="connsiteX25" fmla="*/ 4489560 w 4490127"/>
                  <a:gd name="connsiteY25" fmla="*/ 713318 h 4087093"/>
                  <a:gd name="connsiteX26" fmla="*/ 4181324 w 4490127"/>
                  <a:gd name="connsiteY26" fmla="*/ 1554010 h 4087093"/>
                  <a:gd name="connsiteX27" fmla="*/ 3764100 w 4490127"/>
                  <a:gd name="connsiteY27" fmla="*/ 1900846 h 4087093"/>
                  <a:gd name="connsiteX28" fmla="*/ 3106759 w 4490127"/>
                  <a:gd name="connsiteY28" fmla="*/ 2167074 h 4087093"/>
                  <a:gd name="connsiteX29" fmla="*/ 2613470 w 4490127"/>
                  <a:gd name="connsiteY29" fmla="*/ 2263008 h 4087093"/>
                  <a:gd name="connsiteX30" fmla="*/ 2374488 w 4490127"/>
                  <a:gd name="connsiteY30" fmla="*/ 2287416 h 4087093"/>
                  <a:gd name="connsiteX31" fmla="*/ 2356323 w 4490127"/>
                  <a:gd name="connsiteY31" fmla="*/ 2302175 h 4087093"/>
                  <a:gd name="connsiteX32" fmla="*/ 2101448 w 4490127"/>
                  <a:gd name="connsiteY32" fmla="*/ 3137759 h 4087093"/>
                  <a:gd name="connsiteX33" fmla="*/ 1990756 w 4490127"/>
                  <a:gd name="connsiteY33" fmla="*/ 3606072 h 4087093"/>
                  <a:gd name="connsiteX34" fmla="*/ 1953858 w 4490127"/>
                  <a:gd name="connsiteY34" fmla="*/ 3948366 h 4087093"/>
                  <a:gd name="connsiteX35" fmla="*/ 1962941 w 4490127"/>
                  <a:gd name="connsiteY35" fmla="*/ 4014214 h 4087093"/>
                  <a:gd name="connsiteX36" fmla="*/ 1957832 w 4490127"/>
                  <a:gd name="connsiteY36" fmla="*/ 4030676 h 4087093"/>
                  <a:gd name="connsiteX37" fmla="*/ 1783563 w 4490127"/>
                  <a:gd name="connsiteY37" fmla="*/ 4092550 h 4087093"/>
                  <a:gd name="connsiteX38" fmla="*/ 1637676 w 4490127"/>
                  <a:gd name="connsiteY38" fmla="*/ 4016484 h 4087093"/>
                  <a:gd name="connsiteX39" fmla="*/ 1631432 w 4490127"/>
                  <a:gd name="connsiteY39" fmla="*/ 4007970 h 4087093"/>
                  <a:gd name="connsiteX40" fmla="*/ 1621782 w 4490127"/>
                  <a:gd name="connsiteY40" fmla="*/ 3889330 h 4087093"/>
                  <a:gd name="connsiteX41" fmla="*/ 1697279 w 4490127"/>
                  <a:gd name="connsiteY41" fmla="*/ 3717899 h 4087093"/>
                  <a:gd name="connsiteX42" fmla="*/ 1699550 w 4490127"/>
                  <a:gd name="connsiteY42" fmla="*/ 3658864 h 4087093"/>
                  <a:gd name="connsiteX43" fmla="*/ 1634270 w 4490127"/>
                  <a:gd name="connsiteY43" fmla="*/ 3314866 h 4087093"/>
                  <a:gd name="connsiteX44" fmla="*/ 1435024 w 4490127"/>
                  <a:gd name="connsiteY44" fmla="*/ 2643334 h 4087093"/>
                  <a:gd name="connsiteX45" fmla="*/ 1412318 w 4490127"/>
                  <a:gd name="connsiteY45" fmla="*/ 2625169 h 4087093"/>
                  <a:gd name="connsiteX46" fmla="*/ 1103515 w 4490127"/>
                  <a:gd name="connsiteY46" fmla="*/ 2584866 h 4087093"/>
                  <a:gd name="connsiteX47" fmla="*/ 504075 w 4490127"/>
                  <a:gd name="connsiteY47" fmla="*/ 2375970 h 4087093"/>
                  <a:gd name="connsiteX48" fmla="*/ 118072 w 4490127"/>
                  <a:gd name="connsiteY48" fmla="*/ 2005293 h 4087093"/>
                  <a:gd name="connsiteX49" fmla="*/ 6244 w 4490127"/>
                  <a:gd name="connsiteY49" fmla="*/ 1652214 h 4087093"/>
                  <a:gd name="connsiteX50" fmla="*/ 0 w 4490127"/>
                  <a:gd name="connsiteY50" fmla="*/ 1598855 h 4087093"/>
                  <a:gd name="connsiteX51" fmla="*/ 568 w 4490127"/>
                  <a:gd name="connsiteY51" fmla="*/ 1465456 h 4087093"/>
                  <a:gd name="connsiteX0" fmla="*/ 568 w 4490688"/>
                  <a:gd name="connsiteY0" fmla="*/ 1465456 h 4092582"/>
                  <a:gd name="connsiteX1" fmla="*/ 10785 w 4490688"/>
                  <a:gd name="connsiteY1" fmla="*/ 1371794 h 4092582"/>
                  <a:gd name="connsiteX2" fmla="*/ 67551 w 4490688"/>
                  <a:gd name="connsiteY2" fmla="*/ 1099321 h 4092582"/>
                  <a:gd name="connsiteX3" fmla="*/ 86283 w 4490688"/>
                  <a:gd name="connsiteY3" fmla="*/ 1090238 h 4092582"/>
                  <a:gd name="connsiteX4" fmla="*/ 379192 w 4490688"/>
                  <a:gd name="connsiteY4" fmla="*/ 1150977 h 4092582"/>
                  <a:gd name="connsiteX5" fmla="*/ 849775 w 4490688"/>
                  <a:gd name="connsiteY5" fmla="*/ 1335464 h 4092582"/>
                  <a:gd name="connsiteX6" fmla="*/ 1353282 w 4490688"/>
                  <a:gd name="connsiteY6" fmla="*/ 1755527 h 4092582"/>
                  <a:gd name="connsiteX7" fmla="*/ 1554799 w 4490688"/>
                  <a:gd name="connsiteY7" fmla="*/ 2227813 h 4092582"/>
                  <a:gd name="connsiteX8" fmla="*/ 1580911 w 4490688"/>
                  <a:gd name="connsiteY8" fmla="*/ 2615519 h 4092582"/>
                  <a:gd name="connsiteX9" fmla="*/ 1601914 w 4490688"/>
                  <a:gd name="connsiteY9" fmla="*/ 2773327 h 4092582"/>
                  <a:gd name="connsiteX10" fmla="*/ 1784698 w 4490688"/>
                  <a:gd name="connsiteY10" fmla="*/ 3363117 h 4092582"/>
                  <a:gd name="connsiteX11" fmla="*/ 1810242 w 4490688"/>
                  <a:gd name="connsiteY11" fmla="*/ 3428397 h 4092582"/>
                  <a:gd name="connsiteX12" fmla="*/ 1811945 w 4490688"/>
                  <a:gd name="connsiteY12" fmla="*/ 3431235 h 4092582"/>
                  <a:gd name="connsiteX13" fmla="*/ 1818757 w 4490688"/>
                  <a:gd name="connsiteY13" fmla="*/ 3422720 h 4092582"/>
                  <a:gd name="connsiteX14" fmla="*/ 2071362 w 4490688"/>
                  <a:gd name="connsiteY14" fmla="*/ 2656390 h 4092582"/>
                  <a:gd name="connsiteX15" fmla="*/ 2135507 w 4490688"/>
                  <a:gd name="connsiteY15" fmla="*/ 2303311 h 4092582"/>
                  <a:gd name="connsiteX16" fmla="*/ 2136642 w 4490688"/>
                  <a:gd name="connsiteY16" fmla="*/ 2275496 h 4092582"/>
                  <a:gd name="connsiteX17" fmla="*/ 2147428 w 4490688"/>
                  <a:gd name="connsiteY17" fmla="*/ 1900846 h 4092582"/>
                  <a:gd name="connsiteX18" fmla="*/ 2365406 w 4490688"/>
                  <a:gd name="connsiteY18" fmla="*/ 1158924 h 4092582"/>
                  <a:gd name="connsiteX19" fmla="*/ 2640149 w 4490688"/>
                  <a:gd name="connsiteY19" fmla="*/ 801304 h 4092582"/>
                  <a:gd name="connsiteX20" fmla="*/ 3362203 w 4490688"/>
                  <a:gd name="connsiteY20" fmla="*/ 297796 h 4092582"/>
                  <a:gd name="connsiteX21" fmla="*/ 4107530 w 4490688"/>
                  <a:gd name="connsiteY21" fmla="*/ 46894 h 4092582"/>
                  <a:gd name="connsiteX22" fmla="*/ 4371488 w 4490688"/>
                  <a:gd name="connsiteY22" fmla="*/ 347 h 4092582"/>
                  <a:gd name="connsiteX23" fmla="*/ 4390220 w 4490688"/>
                  <a:gd name="connsiteY23" fmla="*/ 11700 h 4092582"/>
                  <a:gd name="connsiteX24" fmla="*/ 4473665 w 4490688"/>
                  <a:gd name="connsiteY24" fmla="*/ 409056 h 4092582"/>
                  <a:gd name="connsiteX25" fmla="*/ 4489560 w 4490688"/>
                  <a:gd name="connsiteY25" fmla="*/ 713318 h 4092582"/>
                  <a:gd name="connsiteX26" fmla="*/ 4181324 w 4490688"/>
                  <a:gd name="connsiteY26" fmla="*/ 1554010 h 4092582"/>
                  <a:gd name="connsiteX27" fmla="*/ 3764100 w 4490688"/>
                  <a:gd name="connsiteY27" fmla="*/ 1900846 h 4092582"/>
                  <a:gd name="connsiteX28" fmla="*/ 3106759 w 4490688"/>
                  <a:gd name="connsiteY28" fmla="*/ 2167074 h 4092582"/>
                  <a:gd name="connsiteX29" fmla="*/ 2613470 w 4490688"/>
                  <a:gd name="connsiteY29" fmla="*/ 2263008 h 4092582"/>
                  <a:gd name="connsiteX30" fmla="*/ 2374488 w 4490688"/>
                  <a:gd name="connsiteY30" fmla="*/ 2287416 h 4092582"/>
                  <a:gd name="connsiteX31" fmla="*/ 2356323 w 4490688"/>
                  <a:gd name="connsiteY31" fmla="*/ 2302175 h 4092582"/>
                  <a:gd name="connsiteX32" fmla="*/ 2101448 w 4490688"/>
                  <a:gd name="connsiteY32" fmla="*/ 3137759 h 4092582"/>
                  <a:gd name="connsiteX33" fmla="*/ 1990756 w 4490688"/>
                  <a:gd name="connsiteY33" fmla="*/ 3606072 h 4092582"/>
                  <a:gd name="connsiteX34" fmla="*/ 1953858 w 4490688"/>
                  <a:gd name="connsiteY34" fmla="*/ 3948366 h 4092582"/>
                  <a:gd name="connsiteX35" fmla="*/ 1962941 w 4490688"/>
                  <a:gd name="connsiteY35" fmla="*/ 4014214 h 4092582"/>
                  <a:gd name="connsiteX36" fmla="*/ 1957832 w 4490688"/>
                  <a:gd name="connsiteY36" fmla="*/ 4030676 h 4092582"/>
                  <a:gd name="connsiteX37" fmla="*/ 1783563 w 4490688"/>
                  <a:gd name="connsiteY37" fmla="*/ 4092550 h 4092582"/>
                  <a:gd name="connsiteX38" fmla="*/ 1637676 w 4490688"/>
                  <a:gd name="connsiteY38" fmla="*/ 4016484 h 4092582"/>
                  <a:gd name="connsiteX39" fmla="*/ 1621782 w 4490688"/>
                  <a:gd name="connsiteY39" fmla="*/ 3889330 h 4092582"/>
                  <a:gd name="connsiteX40" fmla="*/ 1697279 w 4490688"/>
                  <a:gd name="connsiteY40" fmla="*/ 3717899 h 4092582"/>
                  <a:gd name="connsiteX41" fmla="*/ 1699550 w 4490688"/>
                  <a:gd name="connsiteY41" fmla="*/ 3658864 h 4092582"/>
                  <a:gd name="connsiteX42" fmla="*/ 1634270 w 4490688"/>
                  <a:gd name="connsiteY42" fmla="*/ 3314866 h 4092582"/>
                  <a:gd name="connsiteX43" fmla="*/ 1435024 w 4490688"/>
                  <a:gd name="connsiteY43" fmla="*/ 2643334 h 4092582"/>
                  <a:gd name="connsiteX44" fmla="*/ 1412318 w 4490688"/>
                  <a:gd name="connsiteY44" fmla="*/ 2625169 h 4092582"/>
                  <a:gd name="connsiteX45" fmla="*/ 1103515 w 4490688"/>
                  <a:gd name="connsiteY45" fmla="*/ 2584866 h 4092582"/>
                  <a:gd name="connsiteX46" fmla="*/ 504075 w 4490688"/>
                  <a:gd name="connsiteY46" fmla="*/ 2375970 h 4092582"/>
                  <a:gd name="connsiteX47" fmla="*/ 118072 w 4490688"/>
                  <a:gd name="connsiteY47" fmla="*/ 2005293 h 4092582"/>
                  <a:gd name="connsiteX48" fmla="*/ 6244 w 4490688"/>
                  <a:gd name="connsiteY48" fmla="*/ 1652214 h 4092582"/>
                  <a:gd name="connsiteX49" fmla="*/ 0 w 4490688"/>
                  <a:gd name="connsiteY49" fmla="*/ 1598855 h 4092582"/>
                  <a:gd name="connsiteX50" fmla="*/ 568 w 4490688"/>
                  <a:gd name="connsiteY50" fmla="*/ 1465456 h 4092582"/>
                  <a:gd name="connsiteX0" fmla="*/ 568 w 4490688"/>
                  <a:gd name="connsiteY0" fmla="*/ 1465456 h 4098571"/>
                  <a:gd name="connsiteX1" fmla="*/ 10785 w 4490688"/>
                  <a:gd name="connsiteY1" fmla="*/ 1371794 h 4098571"/>
                  <a:gd name="connsiteX2" fmla="*/ 67551 w 4490688"/>
                  <a:gd name="connsiteY2" fmla="*/ 1099321 h 4098571"/>
                  <a:gd name="connsiteX3" fmla="*/ 86283 w 4490688"/>
                  <a:gd name="connsiteY3" fmla="*/ 1090238 h 4098571"/>
                  <a:gd name="connsiteX4" fmla="*/ 379192 w 4490688"/>
                  <a:gd name="connsiteY4" fmla="*/ 1150977 h 4098571"/>
                  <a:gd name="connsiteX5" fmla="*/ 849775 w 4490688"/>
                  <a:gd name="connsiteY5" fmla="*/ 1335464 h 4098571"/>
                  <a:gd name="connsiteX6" fmla="*/ 1353282 w 4490688"/>
                  <a:gd name="connsiteY6" fmla="*/ 1755527 h 4098571"/>
                  <a:gd name="connsiteX7" fmla="*/ 1554799 w 4490688"/>
                  <a:gd name="connsiteY7" fmla="*/ 2227813 h 4098571"/>
                  <a:gd name="connsiteX8" fmla="*/ 1580911 w 4490688"/>
                  <a:gd name="connsiteY8" fmla="*/ 2615519 h 4098571"/>
                  <a:gd name="connsiteX9" fmla="*/ 1601914 w 4490688"/>
                  <a:gd name="connsiteY9" fmla="*/ 2773327 h 4098571"/>
                  <a:gd name="connsiteX10" fmla="*/ 1784698 w 4490688"/>
                  <a:gd name="connsiteY10" fmla="*/ 3363117 h 4098571"/>
                  <a:gd name="connsiteX11" fmla="*/ 1810242 w 4490688"/>
                  <a:gd name="connsiteY11" fmla="*/ 3428397 h 4098571"/>
                  <a:gd name="connsiteX12" fmla="*/ 1811945 w 4490688"/>
                  <a:gd name="connsiteY12" fmla="*/ 3431235 h 4098571"/>
                  <a:gd name="connsiteX13" fmla="*/ 1818757 w 4490688"/>
                  <a:gd name="connsiteY13" fmla="*/ 3422720 h 4098571"/>
                  <a:gd name="connsiteX14" fmla="*/ 2071362 w 4490688"/>
                  <a:gd name="connsiteY14" fmla="*/ 2656390 h 4098571"/>
                  <a:gd name="connsiteX15" fmla="*/ 2135507 w 4490688"/>
                  <a:gd name="connsiteY15" fmla="*/ 2303311 h 4098571"/>
                  <a:gd name="connsiteX16" fmla="*/ 2136642 w 4490688"/>
                  <a:gd name="connsiteY16" fmla="*/ 2275496 h 4098571"/>
                  <a:gd name="connsiteX17" fmla="*/ 2147428 w 4490688"/>
                  <a:gd name="connsiteY17" fmla="*/ 1900846 h 4098571"/>
                  <a:gd name="connsiteX18" fmla="*/ 2365406 w 4490688"/>
                  <a:gd name="connsiteY18" fmla="*/ 1158924 h 4098571"/>
                  <a:gd name="connsiteX19" fmla="*/ 2640149 w 4490688"/>
                  <a:gd name="connsiteY19" fmla="*/ 801304 h 4098571"/>
                  <a:gd name="connsiteX20" fmla="*/ 3362203 w 4490688"/>
                  <a:gd name="connsiteY20" fmla="*/ 297796 h 4098571"/>
                  <a:gd name="connsiteX21" fmla="*/ 4107530 w 4490688"/>
                  <a:gd name="connsiteY21" fmla="*/ 46894 h 4098571"/>
                  <a:gd name="connsiteX22" fmla="*/ 4371488 w 4490688"/>
                  <a:gd name="connsiteY22" fmla="*/ 347 h 4098571"/>
                  <a:gd name="connsiteX23" fmla="*/ 4390220 w 4490688"/>
                  <a:gd name="connsiteY23" fmla="*/ 11700 h 4098571"/>
                  <a:gd name="connsiteX24" fmla="*/ 4473665 w 4490688"/>
                  <a:gd name="connsiteY24" fmla="*/ 409056 h 4098571"/>
                  <a:gd name="connsiteX25" fmla="*/ 4489560 w 4490688"/>
                  <a:gd name="connsiteY25" fmla="*/ 713318 h 4098571"/>
                  <a:gd name="connsiteX26" fmla="*/ 4181324 w 4490688"/>
                  <a:gd name="connsiteY26" fmla="*/ 1554010 h 4098571"/>
                  <a:gd name="connsiteX27" fmla="*/ 3764100 w 4490688"/>
                  <a:gd name="connsiteY27" fmla="*/ 1900846 h 4098571"/>
                  <a:gd name="connsiteX28" fmla="*/ 3106759 w 4490688"/>
                  <a:gd name="connsiteY28" fmla="*/ 2167074 h 4098571"/>
                  <a:gd name="connsiteX29" fmla="*/ 2613470 w 4490688"/>
                  <a:gd name="connsiteY29" fmla="*/ 2263008 h 4098571"/>
                  <a:gd name="connsiteX30" fmla="*/ 2374488 w 4490688"/>
                  <a:gd name="connsiteY30" fmla="*/ 2287416 h 4098571"/>
                  <a:gd name="connsiteX31" fmla="*/ 2356323 w 4490688"/>
                  <a:gd name="connsiteY31" fmla="*/ 2302175 h 4098571"/>
                  <a:gd name="connsiteX32" fmla="*/ 2101448 w 4490688"/>
                  <a:gd name="connsiteY32" fmla="*/ 3137759 h 4098571"/>
                  <a:gd name="connsiteX33" fmla="*/ 1990756 w 4490688"/>
                  <a:gd name="connsiteY33" fmla="*/ 3606072 h 4098571"/>
                  <a:gd name="connsiteX34" fmla="*/ 1953858 w 4490688"/>
                  <a:gd name="connsiteY34" fmla="*/ 3948366 h 4098571"/>
                  <a:gd name="connsiteX35" fmla="*/ 1962941 w 4490688"/>
                  <a:gd name="connsiteY35" fmla="*/ 4014214 h 4098571"/>
                  <a:gd name="connsiteX36" fmla="*/ 1957832 w 4490688"/>
                  <a:gd name="connsiteY36" fmla="*/ 4030676 h 4098571"/>
                  <a:gd name="connsiteX37" fmla="*/ 1783563 w 4490688"/>
                  <a:gd name="connsiteY37" fmla="*/ 4092550 h 4098571"/>
                  <a:gd name="connsiteX38" fmla="*/ 1621782 w 4490688"/>
                  <a:gd name="connsiteY38" fmla="*/ 3889330 h 4098571"/>
                  <a:gd name="connsiteX39" fmla="*/ 1697279 w 4490688"/>
                  <a:gd name="connsiteY39" fmla="*/ 3717899 h 4098571"/>
                  <a:gd name="connsiteX40" fmla="*/ 1699550 w 4490688"/>
                  <a:gd name="connsiteY40" fmla="*/ 3658864 h 4098571"/>
                  <a:gd name="connsiteX41" fmla="*/ 1634270 w 4490688"/>
                  <a:gd name="connsiteY41" fmla="*/ 3314866 h 4098571"/>
                  <a:gd name="connsiteX42" fmla="*/ 1435024 w 4490688"/>
                  <a:gd name="connsiteY42" fmla="*/ 2643334 h 4098571"/>
                  <a:gd name="connsiteX43" fmla="*/ 1412318 w 4490688"/>
                  <a:gd name="connsiteY43" fmla="*/ 2625169 h 4098571"/>
                  <a:gd name="connsiteX44" fmla="*/ 1103515 w 4490688"/>
                  <a:gd name="connsiteY44" fmla="*/ 2584866 h 4098571"/>
                  <a:gd name="connsiteX45" fmla="*/ 504075 w 4490688"/>
                  <a:gd name="connsiteY45" fmla="*/ 2375970 h 4098571"/>
                  <a:gd name="connsiteX46" fmla="*/ 118072 w 4490688"/>
                  <a:gd name="connsiteY46" fmla="*/ 2005293 h 4098571"/>
                  <a:gd name="connsiteX47" fmla="*/ 6244 w 4490688"/>
                  <a:gd name="connsiteY47" fmla="*/ 1652214 h 4098571"/>
                  <a:gd name="connsiteX48" fmla="*/ 0 w 4490688"/>
                  <a:gd name="connsiteY48" fmla="*/ 1598855 h 4098571"/>
                  <a:gd name="connsiteX49" fmla="*/ 568 w 4490688"/>
                  <a:gd name="connsiteY49" fmla="*/ 1465456 h 4098571"/>
                  <a:gd name="connsiteX0" fmla="*/ 568 w 4490688"/>
                  <a:gd name="connsiteY0" fmla="*/ 1465456 h 4109802"/>
                  <a:gd name="connsiteX1" fmla="*/ 10785 w 4490688"/>
                  <a:gd name="connsiteY1" fmla="*/ 1371794 h 4109802"/>
                  <a:gd name="connsiteX2" fmla="*/ 67551 w 4490688"/>
                  <a:gd name="connsiteY2" fmla="*/ 1099321 h 4109802"/>
                  <a:gd name="connsiteX3" fmla="*/ 86283 w 4490688"/>
                  <a:gd name="connsiteY3" fmla="*/ 1090238 h 4109802"/>
                  <a:gd name="connsiteX4" fmla="*/ 379192 w 4490688"/>
                  <a:gd name="connsiteY4" fmla="*/ 1150977 h 4109802"/>
                  <a:gd name="connsiteX5" fmla="*/ 849775 w 4490688"/>
                  <a:gd name="connsiteY5" fmla="*/ 1335464 h 4109802"/>
                  <a:gd name="connsiteX6" fmla="*/ 1353282 w 4490688"/>
                  <a:gd name="connsiteY6" fmla="*/ 1755527 h 4109802"/>
                  <a:gd name="connsiteX7" fmla="*/ 1554799 w 4490688"/>
                  <a:gd name="connsiteY7" fmla="*/ 2227813 h 4109802"/>
                  <a:gd name="connsiteX8" fmla="*/ 1580911 w 4490688"/>
                  <a:gd name="connsiteY8" fmla="*/ 2615519 h 4109802"/>
                  <a:gd name="connsiteX9" fmla="*/ 1601914 w 4490688"/>
                  <a:gd name="connsiteY9" fmla="*/ 2773327 h 4109802"/>
                  <a:gd name="connsiteX10" fmla="*/ 1784698 w 4490688"/>
                  <a:gd name="connsiteY10" fmla="*/ 3363117 h 4109802"/>
                  <a:gd name="connsiteX11" fmla="*/ 1810242 w 4490688"/>
                  <a:gd name="connsiteY11" fmla="*/ 3428397 h 4109802"/>
                  <a:gd name="connsiteX12" fmla="*/ 1811945 w 4490688"/>
                  <a:gd name="connsiteY12" fmla="*/ 3431235 h 4109802"/>
                  <a:gd name="connsiteX13" fmla="*/ 1818757 w 4490688"/>
                  <a:gd name="connsiteY13" fmla="*/ 3422720 h 4109802"/>
                  <a:gd name="connsiteX14" fmla="*/ 2071362 w 4490688"/>
                  <a:gd name="connsiteY14" fmla="*/ 2656390 h 4109802"/>
                  <a:gd name="connsiteX15" fmla="*/ 2135507 w 4490688"/>
                  <a:gd name="connsiteY15" fmla="*/ 2303311 h 4109802"/>
                  <a:gd name="connsiteX16" fmla="*/ 2136642 w 4490688"/>
                  <a:gd name="connsiteY16" fmla="*/ 2275496 h 4109802"/>
                  <a:gd name="connsiteX17" fmla="*/ 2147428 w 4490688"/>
                  <a:gd name="connsiteY17" fmla="*/ 1900846 h 4109802"/>
                  <a:gd name="connsiteX18" fmla="*/ 2365406 w 4490688"/>
                  <a:gd name="connsiteY18" fmla="*/ 1158924 h 4109802"/>
                  <a:gd name="connsiteX19" fmla="*/ 2640149 w 4490688"/>
                  <a:gd name="connsiteY19" fmla="*/ 801304 h 4109802"/>
                  <a:gd name="connsiteX20" fmla="*/ 3362203 w 4490688"/>
                  <a:gd name="connsiteY20" fmla="*/ 297796 h 4109802"/>
                  <a:gd name="connsiteX21" fmla="*/ 4107530 w 4490688"/>
                  <a:gd name="connsiteY21" fmla="*/ 46894 h 4109802"/>
                  <a:gd name="connsiteX22" fmla="*/ 4371488 w 4490688"/>
                  <a:gd name="connsiteY22" fmla="*/ 347 h 4109802"/>
                  <a:gd name="connsiteX23" fmla="*/ 4390220 w 4490688"/>
                  <a:gd name="connsiteY23" fmla="*/ 11700 h 4109802"/>
                  <a:gd name="connsiteX24" fmla="*/ 4473665 w 4490688"/>
                  <a:gd name="connsiteY24" fmla="*/ 409056 h 4109802"/>
                  <a:gd name="connsiteX25" fmla="*/ 4489560 w 4490688"/>
                  <a:gd name="connsiteY25" fmla="*/ 713318 h 4109802"/>
                  <a:gd name="connsiteX26" fmla="*/ 4181324 w 4490688"/>
                  <a:gd name="connsiteY26" fmla="*/ 1554010 h 4109802"/>
                  <a:gd name="connsiteX27" fmla="*/ 3764100 w 4490688"/>
                  <a:gd name="connsiteY27" fmla="*/ 1900846 h 4109802"/>
                  <a:gd name="connsiteX28" fmla="*/ 3106759 w 4490688"/>
                  <a:gd name="connsiteY28" fmla="*/ 2167074 h 4109802"/>
                  <a:gd name="connsiteX29" fmla="*/ 2613470 w 4490688"/>
                  <a:gd name="connsiteY29" fmla="*/ 2263008 h 4109802"/>
                  <a:gd name="connsiteX30" fmla="*/ 2374488 w 4490688"/>
                  <a:gd name="connsiteY30" fmla="*/ 2287416 h 4109802"/>
                  <a:gd name="connsiteX31" fmla="*/ 2356323 w 4490688"/>
                  <a:gd name="connsiteY31" fmla="*/ 2302175 h 4109802"/>
                  <a:gd name="connsiteX32" fmla="*/ 2101448 w 4490688"/>
                  <a:gd name="connsiteY32" fmla="*/ 3137759 h 4109802"/>
                  <a:gd name="connsiteX33" fmla="*/ 1990756 w 4490688"/>
                  <a:gd name="connsiteY33" fmla="*/ 3606072 h 4109802"/>
                  <a:gd name="connsiteX34" fmla="*/ 1953858 w 4490688"/>
                  <a:gd name="connsiteY34" fmla="*/ 3948366 h 4109802"/>
                  <a:gd name="connsiteX35" fmla="*/ 1962941 w 4490688"/>
                  <a:gd name="connsiteY35" fmla="*/ 4014214 h 4109802"/>
                  <a:gd name="connsiteX36" fmla="*/ 1957832 w 4490688"/>
                  <a:gd name="connsiteY36" fmla="*/ 4030676 h 4109802"/>
                  <a:gd name="connsiteX37" fmla="*/ 1783563 w 4490688"/>
                  <a:gd name="connsiteY37" fmla="*/ 4092550 h 4109802"/>
                  <a:gd name="connsiteX38" fmla="*/ 1697279 w 4490688"/>
                  <a:gd name="connsiteY38" fmla="*/ 3717899 h 4109802"/>
                  <a:gd name="connsiteX39" fmla="*/ 1699550 w 4490688"/>
                  <a:gd name="connsiteY39" fmla="*/ 3658864 h 4109802"/>
                  <a:gd name="connsiteX40" fmla="*/ 1634270 w 4490688"/>
                  <a:gd name="connsiteY40" fmla="*/ 3314866 h 4109802"/>
                  <a:gd name="connsiteX41" fmla="*/ 1435024 w 4490688"/>
                  <a:gd name="connsiteY41" fmla="*/ 2643334 h 4109802"/>
                  <a:gd name="connsiteX42" fmla="*/ 1412318 w 4490688"/>
                  <a:gd name="connsiteY42" fmla="*/ 2625169 h 4109802"/>
                  <a:gd name="connsiteX43" fmla="*/ 1103515 w 4490688"/>
                  <a:gd name="connsiteY43" fmla="*/ 2584866 h 4109802"/>
                  <a:gd name="connsiteX44" fmla="*/ 504075 w 4490688"/>
                  <a:gd name="connsiteY44" fmla="*/ 2375970 h 4109802"/>
                  <a:gd name="connsiteX45" fmla="*/ 118072 w 4490688"/>
                  <a:gd name="connsiteY45" fmla="*/ 2005293 h 4109802"/>
                  <a:gd name="connsiteX46" fmla="*/ 6244 w 4490688"/>
                  <a:gd name="connsiteY46" fmla="*/ 1652214 h 4109802"/>
                  <a:gd name="connsiteX47" fmla="*/ 0 w 4490688"/>
                  <a:gd name="connsiteY47" fmla="*/ 1598855 h 4109802"/>
                  <a:gd name="connsiteX48" fmla="*/ 568 w 4490688"/>
                  <a:gd name="connsiteY48" fmla="*/ 1465456 h 410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90688" h="4109802">
                    <a:moveTo>
                      <a:pt x="568" y="1465456"/>
                    </a:moveTo>
                    <a:lnTo>
                      <a:pt x="10785" y="1371794"/>
                    </a:lnTo>
                    <a:cubicBezTo>
                      <a:pt x="22138" y="1279267"/>
                      <a:pt x="42006" y="1189010"/>
                      <a:pt x="67551" y="1099321"/>
                    </a:cubicBezTo>
                    <a:cubicBezTo>
                      <a:pt x="70956" y="1087400"/>
                      <a:pt x="78336" y="1089103"/>
                      <a:pt x="86283" y="1090238"/>
                    </a:cubicBezTo>
                    <a:cubicBezTo>
                      <a:pt x="185055" y="1104997"/>
                      <a:pt x="282691" y="1124865"/>
                      <a:pt x="379192" y="1150977"/>
                    </a:cubicBezTo>
                    <a:cubicBezTo>
                      <a:pt x="542675" y="1195822"/>
                      <a:pt x="699915" y="1255425"/>
                      <a:pt x="849775" y="1335464"/>
                    </a:cubicBezTo>
                    <a:cubicBezTo>
                      <a:pt x="1046183" y="1441047"/>
                      <a:pt x="1217613" y="1576716"/>
                      <a:pt x="1353282" y="1755527"/>
                    </a:cubicBezTo>
                    <a:cubicBezTo>
                      <a:pt x="1460001" y="1896304"/>
                      <a:pt x="1524146" y="2055247"/>
                      <a:pt x="1554799" y="2227813"/>
                    </a:cubicBezTo>
                    <a:cubicBezTo>
                      <a:pt x="1577505" y="2356102"/>
                      <a:pt x="1583749" y="2484959"/>
                      <a:pt x="1580911" y="2615519"/>
                    </a:cubicBezTo>
                    <a:cubicBezTo>
                      <a:pt x="1579776" y="2668879"/>
                      <a:pt x="1591696" y="2721103"/>
                      <a:pt x="1601914" y="2773327"/>
                    </a:cubicBezTo>
                    <a:cubicBezTo>
                      <a:pt x="1642785" y="2975978"/>
                      <a:pt x="1710335" y="3170683"/>
                      <a:pt x="1784698" y="3363117"/>
                    </a:cubicBezTo>
                    <a:cubicBezTo>
                      <a:pt x="1793213" y="3384688"/>
                      <a:pt x="1801727" y="3406826"/>
                      <a:pt x="1810242" y="3428397"/>
                    </a:cubicBezTo>
                    <a:cubicBezTo>
                      <a:pt x="1810810" y="3429532"/>
                      <a:pt x="1811377" y="3430668"/>
                      <a:pt x="1811945" y="3431235"/>
                    </a:cubicBezTo>
                    <a:cubicBezTo>
                      <a:pt x="1817622" y="3431235"/>
                      <a:pt x="1817622" y="3426126"/>
                      <a:pt x="1818757" y="3422720"/>
                    </a:cubicBezTo>
                    <a:cubicBezTo>
                      <a:pt x="1916393" y="3171818"/>
                      <a:pt x="2006082" y="2918078"/>
                      <a:pt x="2071362" y="2656390"/>
                    </a:cubicBezTo>
                    <a:cubicBezTo>
                      <a:pt x="2100312" y="2540022"/>
                      <a:pt x="2123586" y="2423085"/>
                      <a:pt x="2135507" y="2303311"/>
                    </a:cubicBezTo>
                    <a:cubicBezTo>
                      <a:pt x="2136642" y="2294228"/>
                      <a:pt x="2136642" y="2284578"/>
                      <a:pt x="2136642" y="2275496"/>
                    </a:cubicBezTo>
                    <a:cubicBezTo>
                      <a:pt x="2134939" y="2150612"/>
                      <a:pt x="2135507" y="2025161"/>
                      <a:pt x="2147428" y="1900846"/>
                    </a:cubicBezTo>
                    <a:cubicBezTo>
                      <a:pt x="2171837" y="1639158"/>
                      <a:pt x="2233711" y="1388823"/>
                      <a:pt x="2365406" y="1158924"/>
                    </a:cubicBezTo>
                    <a:cubicBezTo>
                      <a:pt x="2440904" y="1027229"/>
                      <a:pt x="2534566" y="909725"/>
                      <a:pt x="2640149" y="801304"/>
                    </a:cubicBezTo>
                    <a:cubicBezTo>
                      <a:pt x="2848478" y="586731"/>
                      <a:pt x="3093136" y="424950"/>
                      <a:pt x="3362203" y="297796"/>
                    </a:cubicBezTo>
                    <a:cubicBezTo>
                      <a:pt x="3600617" y="184834"/>
                      <a:pt x="3850383" y="103659"/>
                      <a:pt x="4107530" y="46894"/>
                    </a:cubicBezTo>
                    <a:cubicBezTo>
                      <a:pt x="4194948" y="27594"/>
                      <a:pt x="4282934" y="12267"/>
                      <a:pt x="4371488" y="347"/>
                    </a:cubicBezTo>
                    <a:cubicBezTo>
                      <a:pt x="4381706" y="-789"/>
                      <a:pt x="4386815" y="347"/>
                      <a:pt x="4390220" y="11700"/>
                    </a:cubicBezTo>
                    <a:cubicBezTo>
                      <a:pt x="4427686" y="142260"/>
                      <a:pt x="4456636" y="273955"/>
                      <a:pt x="4473665" y="409056"/>
                    </a:cubicBezTo>
                    <a:cubicBezTo>
                      <a:pt x="4486721" y="510098"/>
                      <a:pt x="4493533" y="611708"/>
                      <a:pt x="4489560" y="713318"/>
                    </a:cubicBezTo>
                    <a:cubicBezTo>
                      <a:pt x="4478774" y="1027229"/>
                      <a:pt x="4385112" y="1311055"/>
                      <a:pt x="4181324" y="1554010"/>
                    </a:cubicBezTo>
                    <a:cubicBezTo>
                      <a:pt x="4063253" y="1694788"/>
                      <a:pt x="3921907" y="1807751"/>
                      <a:pt x="3764100" y="1900846"/>
                    </a:cubicBezTo>
                    <a:cubicBezTo>
                      <a:pt x="3558610" y="2022323"/>
                      <a:pt x="3337226" y="2105768"/>
                      <a:pt x="3106759" y="2167074"/>
                    </a:cubicBezTo>
                    <a:cubicBezTo>
                      <a:pt x="2944411" y="2210216"/>
                      <a:pt x="2780359" y="2241437"/>
                      <a:pt x="2613470" y="2263008"/>
                    </a:cubicBezTo>
                    <a:cubicBezTo>
                      <a:pt x="2533998" y="2273225"/>
                      <a:pt x="2454527" y="2281740"/>
                      <a:pt x="2374488" y="2287416"/>
                    </a:cubicBezTo>
                    <a:cubicBezTo>
                      <a:pt x="2363703" y="2287984"/>
                      <a:pt x="2359162" y="2291958"/>
                      <a:pt x="2356323" y="2302175"/>
                    </a:cubicBezTo>
                    <a:cubicBezTo>
                      <a:pt x="2263796" y="2578622"/>
                      <a:pt x="2177513" y="2856771"/>
                      <a:pt x="2101448" y="3137759"/>
                    </a:cubicBezTo>
                    <a:cubicBezTo>
                      <a:pt x="2059441" y="3292728"/>
                      <a:pt x="2020273" y="3448265"/>
                      <a:pt x="1990756" y="3606072"/>
                    </a:cubicBezTo>
                    <a:cubicBezTo>
                      <a:pt x="1969752" y="3719035"/>
                      <a:pt x="1950452" y="3832565"/>
                      <a:pt x="1953858" y="3948366"/>
                    </a:cubicBezTo>
                    <a:cubicBezTo>
                      <a:pt x="1954426" y="3970504"/>
                      <a:pt x="1957264" y="3992643"/>
                      <a:pt x="1962941" y="4014214"/>
                    </a:cubicBezTo>
                    <a:cubicBezTo>
                      <a:pt x="1964643" y="4021026"/>
                      <a:pt x="1964643" y="4026134"/>
                      <a:pt x="1957832" y="4030676"/>
                    </a:cubicBezTo>
                    <a:cubicBezTo>
                      <a:pt x="1904472" y="4065302"/>
                      <a:pt x="1826989" y="4144680"/>
                      <a:pt x="1783563" y="4092550"/>
                    </a:cubicBezTo>
                    <a:cubicBezTo>
                      <a:pt x="1740138" y="4040421"/>
                      <a:pt x="1711281" y="3790180"/>
                      <a:pt x="1697279" y="3717899"/>
                    </a:cubicBezTo>
                    <a:cubicBezTo>
                      <a:pt x="1705794" y="3698599"/>
                      <a:pt x="1701253" y="3678732"/>
                      <a:pt x="1699550" y="3658864"/>
                    </a:cubicBezTo>
                    <a:cubicBezTo>
                      <a:pt x="1687629" y="3542495"/>
                      <a:pt x="1662653" y="3428397"/>
                      <a:pt x="1634270" y="3314866"/>
                    </a:cubicBezTo>
                    <a:cubicBezTo>
                      <a:pt x="1577505" y="3088374"/>
                      <a:pt x="1508819" y="2865286"/>
                      <a:pt x="1435024" y="2643334"/>
                    </a:cubicBezTo>
                    <a:cubicBezTo>
                      <a:pt x="1431051" y="2630846"/>
                      <a:pt x="1425942" y="2625737"/>
                      <a:pt x="1412318" y="2625169"/>
                    </a:cubicBezTo>
                    <a:cubicBezTo>
                      <a:pt x="1308438" y="2617222"/>
                      <a:pt x="1205693" y="2604166"/>
                      <a:pt x="1103515" y="2584866"/>
                    </a:cubicBezTo>
                    <a:cubicBezTo>
                      <a:pt x="893484" y="2544563"/>
                      <a:pt x="690832" y="2482689"/>
                      <a:pt x="504075" y="2375970"/>
                    </a:cubicBezTo>
                    <a:cubicBezTo>
                      <a:pt x="344565" y="2284578"/>
                      <a:pt x="210031" y="2167074"/>
                      <a:pt x="118072" y="2005293"/>
                    </a:cubicBezTo>
                    <a:cubicBezTo>
                      <a:pt x="55630" y="1895737"/>
                      <a:pt x="19868" y="1777665"/>
                      <a:pt x="6244" y="1652214"/>
                    </a:cubicBezTo>
                    <a:cubicBezTo>
                      <a:pt x="4541" y="1634617"/>
                      <a:pt x="5677" y="1615884"/>
                      <a:pt x="0" y="1598855"/>
                    </a:cubicBezTo>
                    <a:cubicBezTo>
                      <a:pt x="568" y="1554578"/>
                      <a:pt x="568" y="1510301"/>
                      <a:pt x="568" y="1465456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284">
                <a:extLst>
                  <a:ext uri="{FF2B5EF4-FFF2-40B4-BE49-F238E27FC236}">
                    <a16:creationId xmlns:a16="http://schemas.microsoft.com/office/drawing/2014/main" id="{7C775955-D5E3-4436-904D-D0F0EDD9971F}"/>
                  </a:ext>
                </a:extLst>
              </p:cNvPr>
              <p:cNvSpPr/>
              <p:nvPr/>
            </p:nvSpPr>
            <p:spPr>
              <a:xfrm>
                <a:off x="7600719" y="376887"/>
                <a:ext cx="2435227" cy="2185460"/>
              </a:xfrm>
              <a:custGeom>
                <a:avLst/>
                <a:gdLst>
                  <a:gd name="connsiteX0" fmla="*/ 2436079 w 2435226"/>
                  <a:gd name="connsiteY0" fmla="*/ 568 h 2185459"/>
                  <a:gd name="connsiteX1" fmla="*/ 2361717 w 2435226"/>
                  <a:gd name="connsiteY1" fmla="*/ 9650 h 2185459"/>
                  <a:gd name="connsiteX2" fmla="*/ 1811095 w 2435226"/>
                  <a:gd name="connsiteY2" fmla="*/ 119207 h 2185459"/>
                  <a:gd name="connsiteX3" fmla="*/ 1059523 w 2435226"/>
                  <a:gd name="connsiteY3" fmla="*/ 436524 h 2185459"/>
                  <a:gd name="connsiteX4" fmla="*/ 448730 w 2435226"/>
                  <a:gd name="connsiteY4" fmla="*/ 979200 h 2185459"/>
                  <a:gd name="connsiteX5" fmla="*/ 176825 w 2435226"/>
                  <a:gd name="connsiteY5" fmla="*/ 1575802 h 2185459"/>
                  <a:gd name="connsiteX6" fmla="*/ 109274 w 2435226"/>
                  <a:gd name="connsiteY6" fmla="*/ 2124154 h 2185459"/>
                  <a:gd name="connsiteX7" fmla="*/ 107003 w 2435226"/>
                  <a:gd name="connsiteY7" fmla="*/ 2188866 h 2185459"/>
                  <a:gd name="connsiteX8" fmla="*/ 66700 w 2435226"/>
                  <a:gd name="connsiteY8" fmla="*/ 2053765 h 2185459"/>
                  <a:gd name="connsiteX9" fmla="*/ 1988 w 2435226"/>
                  <a:gd name="connsiteY9" fmla="*/ 1474192 h 2185459"/>
                  <a:gd name="connsiteX10" fmla="*/ 287517 w 2435226"/>
                  <a:gd name="connsiteY10" fmla="*/ 723189 h 2185459"/>
                  <a:gd name="connsiteX11" fmla="*/ 695659 w 2435226"/>
                  <a:gd name="connsiteY11" fmla="*/ 387139 h 2185459"/>
                  <a:gd name="connsiteX12" fmla="*/ 1307587 w 2435226"/>
                  <a:gd name="connsiteY12" fmla="*/ 140210 h 2185459"/>
                  <a:gd name="connsiteX13" fmla="*/ 1781009 w 2435226"/>
                  <a:gd name="connsiteY13" fmla="*/ 44845 h 2185459"/>
                  <a:gd name="connsiteX14" fmla="*/ 2271460 w 2435226"/>
                  <a:gd name="connsiteY14" fmla="*/ 2838 h 2185459"/>
                  <a:gd name="connsiteX15" fmla="*/ 2285084 w 2435226"/>
                  <a:gd name="connsiteY15" fmla="*/ 0 h 2185459"/>
                  <a:gd name="connsiteX16" fmla="*/ 2436079 w 2435226"/>
                  <a:gd name="connsiteY16" fmla="*/ 568 h 218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5226" h="2185459">
                    <a:moveTo>
                      <a:pt x="2436079" y="568"/>
                    </a:moveTo>
                    <a:cubicBezTo>
                      <a:pt x="2411671" y="6812"/>
                      <a:pt x="2386694" y="6812"/>
                      <a:pt x="2361717" y="9650"/>
                    </a:cubicBezTo>
                    <a:cubicBezTo>
                      <a:pt x="2174960" y="31221"/>
                      <a:pt x="1991608" y="68686"/>
                      <a:pt x="1811095" y="119207"/>
                    </a:cubicBezTo>
                    <a:cubicBezTo>
                      <a:pt x="1547137" y="193002"/>
                      <a:pt x="1294531" y="294611"/>
                      <a:pt x="1059523" y="436524"/>
                    </a:cubicBezTo>
                    <a:cubicBezTo>
                      <a:pt x="822245" y="579573"/>
                      <a:pt x="615052" y="756680"/>
                      <a:pt x="448730" y="979200"/>
                    </a:cubicBezTo>
                    <a:cubicBezTo>
                      <a:pt x="315332" y="1158578"/>
                      <a:pt x="228481" y="1359526"/>
                      <a:pt x="176825" y="1575802"/>
                    </a:cubicBezTo>
                    <a:cubicBezTo>
                      <a:pt x="133683" y="1756315"/>
                      <a:pt x="114383" y="1939099"/>
                      <a:pt x="109274" y="2124154"/>
                    </a:cubicBezTo>
                    <a:cubicBezTo>
                      <a:pt x="108706" y="2145724"/>
                      <a:pt x="109274" y="2167295"/>
                      <a:pt x="107003" y="2188866"/>
                    </a:cubicBezTo>
                    <a:cubicBezTo>
                      <a:pt x="89974" y="2144589"/>
                      <a:pt x="78053" y="2099177"/>
                      <a:pt x="66700" y="2053765"/>
                    </a:cubicBezTo>
                    <a:cubicBezTo>
                      <a:pt x="18450" y="1863601"/>
                      <a:pt x="-7662" y="1670600"/>
                      <a:pt x="1988" y="1474192"/>
                    </a:cubicBezTo>
                    <a:cubicBezTo>
                      <a:pt x="16179" y="1193204"/>
                      <a:pt x="105868" y="940599"/>
                      <a:pt x="287517" y="723189"/>
                    </a:cubicBezTo>
                    <a:cubicBezTo>
                      <a:pt x="402750" y="585817"/>
                      <a:pt x="541257" y="476828"/>
                      <a:pt x="695659" y="387139"/>
                    </a:cubicBezTo>
                    <a:cubicBezTo>
                      <a:pt x="888093" y="275311"/>
                      <a:pt x="1094150" y="198111"/>
                      <a:pt x="1307587" y="140210"/>
                    </a:cubicBezTo>
                    <a:cubicBezTo>
                      <a:pt x="1463124" y="98204"/>
                      <a:pt x="1621499" y="66983"/>
                      <a:pt x="1781009" y="44845"/>
                    </a:cubicBezTo>
                    <a:cubicBezTo>
                      <a:pt x="1943925" y="22138"/>
                      <a:pt x="2106841" y="7379"/>
                      <a:pt x="2271460" y="2838"/>
                    </a:cubicBezTo>
                    <a:cubicBezTo>
                      <a:pt x="2276002" y="2838"/>
                      <a:pt x="2281111" y="3974"/>
                      <a:pt x="2285084" y="0"/>
                    </a:cubicBezTo>
                    <a:cubicBezTo>
                      <a:pt x="2335605" y="568"/>
                      <a:pt x="2386126" y="568"/>
                      <a:pt x="2436079" y="568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85">
                <a:extLst>
                  <a:ext uri="{FF2B5EF4-FFF2-40B4-BE49-F238E27FC236}">
                    <a16:creationId xmlns:a16="http://schemas.microsoft.com/office/drawing/2014/main" id="{190CB364-68BC-43D7-BA00-95D297F12063}"/>
                  </a:ext>
                </a:extLst>
              </p:cNvPr>
              <p:cNvSpPr/>
              <p:nvPr/>
            </p:nvSpPr>
            <p:spPr>
              <a:xfrm>
                <a:off x="5750459" y="1472498"/>
                <a:ext cx="1612132" cy="1458865"/>
              </a:xfrm>
              <a:custGeom>
                <a:avLst/>
                <a:gdLst>
                  <a:gd name="connsiteX0" fmla="*/ 0 w 1612131"/>
                  <a:gd name="connsiteY0" fmla="*/ 1093 h 1458865"/>
                  <a:gd name="connsiteX1" fmla="*/ 233873 w 1612131"/>
                  <a:gd name="connsiteY1" fmla="*/ 7904 h 1458865"/>
                  <a:gd name="connsiteX2" fmla="*/ 630094 w 1612131"/>
                  <a:gd name="connsiteY2" fmla="*/ 66940 h 1458865"/>
                  <a:gd name="connsiteX3" fmla="*/ 1207963 w 1612131"/>
                  <a:gd name="connsiteY3" fmla="*/ 297407 h 1458865"/>
                  <a:gd name="connsiteX4" fmla="*/ 1533796 w 1612131"/>
                  <a:gd name="connsiteY4" fmla="*/ 662975 h 1458865"/>
                  <a:gd name="connsiteX5" fmla="*/ 1610429 w 1612131"/>
                  <a:gd name="connsiteY5" fmla="*/ 966669 h 1458865"/>
                  <a:gd name="connsiteX6" fmla="*/ 1546284 w 1612131"/>
                  <a:gd name="connsiteY6" fmla="*/ 1458823 h 1458865"/>
                  <a:gd name="connsiteX7" fmla="*/ 1543446 w 1612131"/>
                  <a:gd name="connsiteY7" fmla="*/ 1463932 h 1458865"/>
                  <a:gd name="connsiteX8" fmla="*/ 1540608 w 1612131"/>
                  <a:gd name="connsiteY8" fmla="*/ 1451443 h 1458865"/>
                  <a:gd name="connsiteX9" fmla="*/ 1471354 w 1612131"/>
                  <a:gd name="connsiteY9" fmla="*/ 972913 h 1458865"/>
                  <a:gd name="connsiteX10" fmla="*/ 1176175 w 1612131"/>
                  <a:gd name="connsiteY10" fmla="*/ 501194 h 1458865"/>
                  <a:gd name="connsiteX11" fmla="*/ 634635 w 1612131"/>
                  <a:gd name="connsiteY11" fmla="*/ 158332 h 1458865"/>
                  <a:gd name="connsiteX12" fmla="*/ 82877 w 1612131"/>
                  <a:gd name="connsiteY12" fmla="*/ 11310 h 1458865"/>
                  <a:gd name="connsiteX13" fmla="*/ 0 w 1612131"/>
                  <a:gd name="connsiteY13" fmla="*/ 1093 h 14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131" h="1458865">
                    <a:moveTo>
                      <a:pt x="0" y="1093"/>
                    </a:moveTo>
                    <a:cubicBezTo>
                      <a:pt x="77768" y="-1746"/>
                      <a:pt x="156104" y="1093"/>
                      <a:pt x="233873" y="7904"/>
                    </a:cubicBezTo>
                    <a:cubicBezTo>
                      <a:pt x="367271" y="18690"/>
                      <a:pt x="499534" y="37422"/>
                      <a:pt x="630094" y="66940"/>
                    </a:cubicBezTo>
                    <a:cubicBezTo>
                      <a:pt x="835016" y="112920"/>
                      <a:pt x="1031424" y="180471"/>
                      <a:pt x="1207963" y="297407"/>
                    </a:cubicBezTo>
                    <a:cubicBezTo>
                      <a:pt x="1348741" y="390502"/>
                      <a:pt x="1461704" y="508573"/>
                      <a:pt x="1533796" y="662975"/>
                    </a:cubicBezTo>
                    <a:cubicBezTo>
                      <a:pt x="1578640" y="759476"/>
                      <a:pt x="1602482" y="861085"/>
                      <a:pt x="1610429" y="966669"/>
                    </a:cubicBezTo>
                    <a:cubicBezTo>
                      <a:pt x="1622349" y="1135261"/>
                      <a:pt x="1593399" y="1298177"/>
                      <a:pt x="1546284" y="1458823"/>
                    </a:cubicBezTo>
                    <a:cubicBezTo>
                      <a:pt x="1545716" y="1460526"/>
                      <a:pt x="1544581" y="1461661"/>
                      <a:pt x="1543446" y="1463932"/>
                    </a:cubicBezTo>
                    <a:cubicBezTo>
                      <a:pt x="1538904" y="1460526"/>
                      <a:pt x="1540608" y="1455417"/>
                      <a:pt x="1540608" y="1451443"/>
                    </a:cubicBezTo>
                    <a:cubicBezTo>
                      <a:pt x="1537769" y="1289095"/>
                      <a:pt x="1519604" y="1129017"/>
                      <a:pt x="1471354" y="972913"/>
                    </a:cubicBezTo>
                    <a:cubicBezTo>
                      <a:pt x="1415156" y="789561"/>
                      <a:pt x="1313547" y="634025"/>
                      <a:pt x="1176175" y="501194"/>
                    </a:cubicBezTo>
                    <a:cubicBezTo>
                      <a:pt x="1018935" y="349631"/>
                      <a:pt x="836151" y="240074"/>
                      <a:pt x="634635" y="158332"/>
                    </a:cubicBezTo>
                    <a:cubicBezTo>
                      <a:pt x="456960" y="86240"/>
                      <a:pt x="272473" y="39125"/>
                      <a:pt x="82877" y="11310"/>
                    </a:cubicBezTo>
                    <a:cubicBezTo>
                      <a:pt x="55630" y="6769"/>
                      <a:pt x="27815" y="3931"/>
                      <a:pt x="0" y="1093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E639B781-DA12-4A25-8124-7BB974ACFA86}"/>
              </a:ext>
            </a:extLst>
          </p:cNvPr>
          <p:cNvGrpSpPr/>
          <p:nvPr/>
        </p:nvGrpSpPr>
        <p:grpSpPr>
          <a:xfrm>
            <a:off x="10089455" y="3060465"/>
            <a:ext cx="1341372" cy="3458026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0" name="Freeform: Shape 6">
              <a:extLst>
                <a:ext uri="{FF2B5EF4-FFF2-40B4-BE49-F238E27FC236}">
                  <a16:creationId xmlns:a16="http://schemas.microsoft.com/office/drawing/2014/main" id="{860E1CC5-A4AA-4862-969F-A892DEB1950D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7">
              <a:extLst>
                <a:ext uri="{FF2B5EF4-FFF2-40B4-BE49-F238E27FC236}">
                  <a16:creationId xmlns:a16="http://schemas.microsoft.com/office/drawing/2014/main" id="{8E3BE1B3-0204-419F-920F-5851ECED1A58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527FE000-DA51-4AE6-A5DC-3C8D26F436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8" y="-1"/>
            <a:ext cx="2849592" cy="933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67043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1726</Words>
  <Application>Microsoft Office PowerPoint</Application>
  <PresentationFormat>Ευρεία οθόνη</PresentationFormat>
  <Paragraphs>202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6" baseType="lpstr">
      <vt:lpstr>Adobe Devanagari</vt:lpstr>
      <vt:lpstr>Arial</vt:lpstr>
      <vt:lpstr>Calibri</vt:lpstr>
      <vt:lpstr>Courier New</vt:lpstr>
      <vt:lpstr>Wingdings</vt:lpstr>
      <vt:lpstr>Cover and End Slide Master</vt:lpstr>
      <vt:lpstr>Contents Slide Master</vt:lpstr>
      <vt:lpstr>Section Break Slide Master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erx588</cp:lastModifiedBy>
  <cp:revision>278</cp:revision>
  <dcterms:created xsi:type="dcterms:W3CDTF">2019-01-14T06:35:35Z</dcterms:created>
  <dcterms:modified xsi:type="dcterms:W3CDTF">2021-03-09T14:12:02Z</dcterms:modified>
</cp:coreProperties>
</file>