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25"/>
  </p:notesMasterIdLst>
  <p:handoutMasterIdLst>
    <p:handoutMasterId r:id="rId26"/>
  </p:handoutMasterIdLst>
  <p:sldIdLst>
    <p:sldId id="392" r:id="rId4"/>
    <p:sldId id="393" r:id="rId5"/>
    <p:sldId id="272" r:id="rId6"/>
    <p:sldId id="394" r:id="rId7"/>
    <p:sldId id="395" r:id="rId8"/>
    <p:sldId id="396" r:id="rId9"/>
    <p:sldId id="397" r:id="rId10"/>
    <p:sldId id="398" r:id="rId11"/>
    <p:sldId id="400" r:id="rId12"/>
    <p:sldId id="399" r:id="rId13"/>
    <p:sldId id="401" r:id="rId14"/>
    <p:sldId id="402" r:id="rId15"/>
    <p:sldId id="403" r:id="rId16"/>
    <p:sldId id="404" r:id="rId17"/>
    <p:sldId id="279" r:id="rId18"/>
    <p:sldId id="282" r:id="rId19"/>
    <p:sldId id="406" r:id="rId20"/>
    <p:sldId id="407" r:id="rId21"/>
    <p:sldId id="408" r:id="rId22"/>
    <p:sldId id="409" r:id="rId23"/>
    <p:sldId id="31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1" d="100"/>
          <a:sy n="111" d="100"/>
        </p:scale>
        <p:origin x="510" y="102"/>
      </p:cViewPr>
      <p:guideLst>
        <p:guide orient="horz" pos="2328"/>
        <p:guide pos="3864"/>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8439FE-94A4-4394-BEC7-0F98A62231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5EB94D-D734-48CF-9D74-A503AF9711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308336-F1CD-467F-8FDC-ABD4B658DC6B}" type="datetimeFigureOut">
              <a:rPr lang="en-US" smtClean="0"/>
              <a:t>3/10/2021</a:t>
            </a:fld>
            <a:endParaRPr lang="en-US"/>
          </a:p>
        </p:txBody>
      </p:sp>
      <p:sp>
        <p:nvSpPr>
          <p:cNvPr id="4" name="Footer Placeholder 3">
            <a:extLst>
              <a:ext uri="{FF2B5EF4-FFF2-40B4-BE49-F238E27FC236}">
                <a16:creationId xmlns:a16="http://schemas.microsoft.com/office/drawing/2014/main" id="{99BB9547-E2B2-442A-99FE-388E5C7728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8DB4FD-0ECC-403B-9800-DA17BC88EF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982CE0-FBF7-4D86-8DEC-B86BC83DA857}" type="slidenum">
              <a:rPr lang="en-US" smtClean="0"/>
              <a:t>‹#›</a:t>
            </a:fld>
            <a:endParaRPr lang="en-US"/>
          </a:p>
        </p:txBody>
      </p:sp>
    </p:spTree>
    <p:extLst>
      <p:ext uri="{BB962C8B-B14F-4D97-AF65-F5344CB8AC3E}">
        <p14:creationId xmlns:p14="http://schemas.microsoft.com/office/powerpoint/2010/main" val="256081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1F036-9BEF-42F2-A356-589E868B7D72}" type="datetimeFigureOut">
              <a:rPr lang="en-US" smtClean="0"/>
              <a:t>3/10/2021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B355F-7DE4-4D29-AD17-021F578115DC}" type="slidenum">
              <a:rPr lang="en-US" smtClean="0"/>
              <a:t>‹#›</a:t>
            </a:fld>
            <a:endParaRPr lang="en-US"/>
          </a:p>
        </p:txBody>
      </p:sp>
    </p:spTree>
    <p:extLst>
      <p:ext uri="{BB962C8B-B14F-4D97-AF65-F5344CB8AC3E}">
        <p14:creationId xmlns:p14="http://schemas.microsoft.com/office/powerpoint/2010/main" val="415781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bg1">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99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B75548DB-9145-4C14-977F-BF3E634F8427}"/>
              </a:ext>
            </a:extLst>
          </p:cNvPr>
          <p:cNvSpPr/>
          <p:nvPr userDrawn="1"/>
        </p:nvSpPr>
        <p:spPr>
          <a:xfrm>
            <a:off x="3857624" y="601907"/>
            <a:ext cx="7771585" cy="5654186"/>
          </a:xfrm>
          <a:prstGeom prst="rect">
            <a:avLst/>
          </a:prstGeom>
          <a:solidFill>
            <a:schemeClr val="bg1">
              <a:alpha val="4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id="{52E1BB11-CE0C-4E0F-902B-E0070B16AAE6}"/>
              </a:ext>
            </a:extLst>
          </p:cNvPr>
          <p:cNvSpPr>
            <a:spLocks noGrp="1"/>
          </p:cNvSpPr>
          <p:nvPr>
            <p:ph type="pic" idx="12" hasCustomPrompt="1"/>
          </p:nvPr>
        </p:nvSpPr>
        <p:spPr>
          <a:xfrm>
            <a:off x="9268565"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4" name="Picture Placeholder 2">
            <a:extLst>
              <a:ext uri="{FF2B5EF4-FFF2-40B4-BE49-F238E27FC236}">
                <a16:creationId xmlns:a16="http://schemas.microsoft.com/office/drawing/2014/main" id="{637E444D-D0F8-454F-BC8D-5B07A2464039}"/>
              </a:ext>
            </a:extLst>
          </p:cNvPr>
          <p:cNvSpPr>
            <a:spLocks noGrp="1"/>
          </p:cNvSpPr>
          <p:nvPr>
            <p:ph type="pic" idx="13" hasCustomPrompt="1"/>
          </p:nvPr>
        </p:nvSpPr>
        <p:spPr>
          <a:xfrm>
            <a:off x="669443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5" name="Picture Placeholder 2">
            <a:extLst>
              <a:ext uri="{FF2B5EF4-FFF2-40B4-BE49-F238E27FC236}">
                <a16:creationId xmlns:a16="http://schemas.microsoft.com/office/drawing/2014/main" id="{D017A26C-1F87-42E7-AD5B-9E66527C1297}"/>
              </a:ext>
            </a:extLst>
          </p:cNvPr>
          <p:cNvSpPr>
            <a:spLocks noGrp="1"/>
          </p:cNvSpPr>
          <p:nvPr>
            <p:ph type="pic" idx="14" hasCustomPrompt="1"/>
          </p:nvPr>
        </p:nvSpPr>
        <p:spPr>
          <a:xfrm>
            <a:off x="412030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621442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B8CE5-8DE7-4B1E-A438-23286B4532FA}"/>
              </a:ext>
            </a:extLst>
          </p:cNvPr>
          <p:cNvSpPr/>
          <p:nvPr userDrawn="1"/>
        </p:nvSpPr>
        <p:spPr>
          <a:xfrm>
            <a:off x="0" y="0"/>
            <a:ext cx="378089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id="{B70290CC-81EF-4E15-9C76-9825C872E73D}"/>
              </a:ext>
            </a:extLst>
          </p:cNvPr>
          <p:cNvSpPr/>
          <p:nvPr userDrawn="1"/>
        </p:nvSpPr>
        <p:spPr>
          <a:xfrm>
            <a:off x="67749" y="2190042"/>
            <a:ext cx="1825371" cy="4705764"/>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id="{1FCEF7E4-8494-44BA-9495-9F967125937F}"/>
              </a:ext>
            </a:extLst>
          </p:cNvPr>
          <p:cNvSpPr/>
          <p:nvPr userDrawn="1"/>
        </p:nvSpPr>
        <p:spPr>
          <a:xfrm>
            <a:off x="67749" y="4642338"/>
            <a:ext cx="874123" cy="2253468"/>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D52FCF1B-F1CF-41E9-84C6-9D8022AAF358}"/>
              </a:ext>
            </a:extLst>
          </p:cNvPr>
          <p:cNvSpPr/>
          <p:nvPr userDrawn="1"/>
        </p:nvSpPr>
        <p:spPr>
          <a:xfrm>
            <a:off x="1394131" y="5094016"/>
            <a:ext cx="698917" cy="180179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id="{ABA80C23-9532-403F-8276-9AD3849FBC9A}"/>
              </a:ext>
            </a:extLst>
          </p:cNvPr>
          <p:cNvSpPr/>
          <p:nvPr userDrawn="1"/>
        </p:nvSpPr>
        <p:spPr>
          <a:xfrm rot="3600000" flipV="1">
            <a:off x="1481922" y="-359510"/>
            <a:ext cx="1739424" cy="2395147"/>
          </a:xfrm>
          <a:custGeom>
            <a:avLst/>
            <a:gdLst>
              <a:gd name="connsiteX0" fmla="*/ 1077528 w 1739424"/>
              <a:gd name="connsiteY0" fmla="*/ 398319 h 2395147"/>
              <a:gd name="connsiteX1" fmla="*/ 1067918 w 1739424"/>
              <a:gd name="connsiteY1" fmla="*/ 380004 h 2395147"/>
              <a:gd name="connsiteX2" fmla="*/ 1092561 w 1739424"/>
              <a:gd name="connsiteY2" fmla="*/ 411557 h 2395147"/>
              <a:gd name="connsiteX3" fmla="*/ 1093901 w 1739424"/>
              <a:gd name="connsiteY3" fmla="*/ 415398 h 2395147"/>
              <a:gd name="connsiteX4" fmla="*/ 1090150 w 1739424"/>
              <a:gd name="connsiteY4" fmla="*/ 414575 h 2395147"/>
              <a:gd name="connsiteX5" fmla="*/ 1077528 w 1739424"/>
              <a:gd name="connsiteY5" fmla="*/ 398319 h 2395147"/>
              <a:gd name="connsiteX6" fmla="*/ 1064970 w 1739424"/>
              <a:gd name="connsiteY6" fmla="*/ 378632 h 2395147"/>
              <a:gd name="connsiteX7" fmla="*/ 1065239 w 1739424"/>
              <a:gd name="connsiteY7" fmla="*/ 377535 h 2395147"/>
              <a:gd name="connsiteX8" fmla="*/ 1067113 w 1739424"/>
              <a:gd name="connsiteY8" fmla="*/ 379456 h 2395147"/>
              <a:gd name="connsiteX9" fmla="*/ 1064970 w 1739424"/>
              <a:gd name="connsiteY9" fmla="*/ 378632 h 2395147"/>
              <a:gd name="connsiteX10" fmla="*/ 1734633 w 1739424"/>
              <a:gd name="connsiteY10" fmla="*/ 2247062 h 2395147"/>
              <a:gd name="connsiteX11" fmla="*/ 1739424 w 1739424"/>
              <a:gd name="connsiteY11" fmla="*/ 2180709 h 2395147"/>
              <a:gd name="connsiteX12" fmla="*/ 1737481 w 1739424"/>
              <a:gd name="connsiteY12" fmla="*/ 2187429 h 2395147"/>
              <a:gd name="connsiteX13" fmla="*/ 1734633 w 1739424"/>
              <a:gd name="connsiteY13" fmla="*/ 2247062 h 2395147"/>
              <a:gd name="connsiteX14" fmla="*/ 51484 w 1739424"/>
              <a:gd name="connsiteY14" fmla="*/ 1299625 h 2395147"/>
              <a:gd name="connsiteX15" fmla="*/ 225973 w 1739424"/>
              <a:gd name="connsiteY15" fmla="*/ 1500814 h 2395147"/>
              <a:gd name="connsiteX16" fmla="*/ 421792 w 1739424"/>
              <a:gd name="connsiteY16" fmla="*/ 1544987 h 2395147"/>
              <a:gd name="connsiteX17" fmla="*/ 528944 w 1739424"/>
              <a:gd name="connsiteY17" fmla="*/ 1408075 h 2395147"/>
              <a:gd name="connsiteX18" fmla="*/ 515014 w 1739424"/>
              <a:gd name="connsiteY18" fmla="*/ 1396279 h 2395147"/>
              <a:gd name="connsiteX19" fmla="*/ 348661 w 1739424"/>
              <a:gd name="connsiteY19" fmla="*/ 1408350 h 2395147"/>
              <a:gd name="connsiteX20" fmla="*/ 279815 w 1739424"/>
              <a:gd name="connsiteY20" fmla="*/ 1396004 h 2395147"/>
              <a:gd name="connsiteX21" fmla="*/ 319463 w 1739424"/>
              <a:gd name="connsiteY21" fmla="*/ 1397376 h 2395147"/>
              <a:gd name="connsiteX22" fmla="*/ 483940 w 1739424"/>
              <a:gd name="connsiteY22" fmla="*/ 1374603 h 2395147"/>
              <a:gd name="connsiteX23" fmla="*/ 539659 w 1739424"/>
              <a:gd name="connsiteY23" fmla="*/ 1360061 h 2395147"/>
              <a:gd name="connsiteX24" fmla="*/ 725033 w 1739424"/>
              <a:gd name="connsiteY24" fmla="*/ 1297230 h 2395147"/>
              <a:gd name="connsiteX25" fmla="*/ 885491 w 1739424"/>
              <a:gd name="connsiteY25" fmla="*/ 1249489 h 2395147"/>
              <a:gd name="connsiteX26" fmla="*/ 965854 w 1739424"/>
              <a:gd name="connsiteY26" fmla="*/ 1237965 h 2395147"/>
              <a:gd name="connsiteX27" fmla="*/ 1140675 w 1739424"/>
              <a:gd name="connsiteY27" fmla="*/ 1261289 h 2395147"/>
              <a:gd name="connsiteX28" fmla="*/ 1430909 w 1739424"/>
              <a:gd name="connsiteY28" fmla="*/ 1481407 h 2395147"/>
              <a:gd name="connsiteX29" fmla="*/ 1549564 w 1739424"/>
              <a:gd name="connsiteY29" fmla="*/ 1651718 h 2395147"/>
              <a:gd name="connsiteX30" fmla="*/ 1557415 w 1739424"/>
              <a:gd name="connsiteY30" fmla="*/ 1670822 h 2395147"/>
              <a:gd name="connsiteX31" fmla="*/ 1555525 w 1739424"/>
              <a:gd name="connsiteY31" fmla="*/ 1670473 h 2395147"/>
              <a:gd name="connsiteX32" fmla="*/ 1398512 w 1739424"/>
              <a:gd name="connsiteY32" fmla="*/ 1652472 h 2395147"/>
              <a:gd name="connsiteX33" fmla="*/ 1046085 w 1739424"/>
              <a:gd name="connsiteY33" fmla="*/ 1706261 h 2395147"/>
              <a:gd name="connsiteX34" fmla="*/ 1003447 w 1739424"/>
              <a:gd name="connsiteY34" fmla="*/ 1719049 h 2395147"/>
              <a:gd name="connsiteX35" fmla="*/ 1087567 w 1739424"/>
              <a:gd name="connsiteY35" fmla="*/ 1688103 h 2395147"/>
              <a:gd name="connsiteX36" fmla="*/ 1370422 w 1739424"/>
              <a:gd name="connsiteY36" fmla="*/ 1632771 h 2395147"/>
              <a:gd name="connsiteX37" fmla="*/ 1376144 w 1739424"/>
              <a:gd name="connsiteY37" fmla="*/ 1623897 h 2395147"/>
              <a:gd name="connsiteX38" fmla="*/ 1329191 w 1739424"/>
              <a:gd name="connsiteY38" fmla="*/ 1578151 h 2395147"/>
              <a:gd name="connsiteX39" fmla="*/ 1229320 w 1739424"/>
              <a:gd name="connsiteY39" fmla="*/ 1559619 h 2395147"/>
              <a:gd name="connsiteX40" fmla="*/ 996653 w 1739424"/>
              <a:gd name="connsiteY40" fmla="*/ 1626677 h 2395147"/>
              <a:gd name="connsiteX41" fmla="*/ 863114 w 1739424"/>
              <a:gd name="connsiteY41" fmla="*/ 1736938 h 2395147"/>
              <a:gd name="connsiteX42" fmla="*/ 811586 w 1739424"/>
              <a:gd name="connsiteY42" fmla="*/ 1832416 h 2395147"/>
              <a:gd name="connsiteX43" fmla="*/ 807916 w 1739424"/>
              <a:gd name="connsiteY43" fmla="*/ 1845357 h 2395147"/>
              <a:gd name="connsiteX44" fmla="*/ 807963 w 1739424"/>
              <a:gd name="connsiteY44" fmla="*/ 1848892 h 2395147"/>
              <a:gd name="connsiteX45" fmla="*/ 879991 w 1739424"/>
              <a:gd name="connsiteY45" fmla="*/ 1820168 h 2395147"/>
              <a:gd name="connsiteX46" fmla="*/ 1011289 w 1739424"/>
              <a:gd name="connsiteY46" fmla="*/ 1801302 h 2395147"/>
              <a:gd name="connsiteX47" fmla="*/ 1249185 w 1739424"/>
              <a:gd name="connsiteY47" fmla="*/ 1765402 h 2395147"/>
              <a:gd name="connsiteX48" fmla="*/ 1343560 w 1739424"/>
              <a:gd name="connsiteY48" fmla="*/ 1722610 h 2395147"/>
              <a:gd name="connsiteX49" fmla="*/ 1376800 w 1739424"/>
              <a:gd name="connsiteY49" fmla="*/ 1677991 h 2395147"/>
              <a:gd name="connsiteX50" fmla="*/ 1387169 w 1739424"/>
              <a:gd name="connsiteY50" fmla="*/ 1672942 h 2395147"/>
              <a:gd name="connsiteX51" fmla="*/ 1500972 w 1739424"/>
              <a:gd name="connsiteY51" fmla="*/ 1682857 h 2395147"/>
              <a:gd name="connsiteX52" fmla="*/ 1566833 w 1739424"/>
              <a:gd name="connsiteY52" fmla="*/ 1693739 h 2395147"/>
              <a:gd name="connsiteX53" fmla="*/ 1593093 w 1739424"/>
              <a:gd name="connsiteY53" fmla="*/ 1757638 h 2395147"/>
              <a:gd name="connsiteX54" fmla="*/ 1627517 w 1739424"/>
              <a:gd name="connsiteY54" fmla="*/ 1871216 h 2395147"/>
              <a:gd name="connsiteX55" fmla="*/ 1642518 w 1739424"/>
              <a:gd name="connsiteY55" fmla="*/ 1943101 h 2395147"/>
              <a:gd name="connsiteX56" fmla="*/ 1641715 w 1739424"/>
              <a:gd name="connsiteY56" fmla="*/ 2189761 h 2395147"/>
              <a:gd name="connsiteX57" fmla="*/ 1669305 w 1739424"/>
              <a:gd name="connsiteY57" fmla="*/ 2379903 h 2395147"/>
              <a:gd name="connsiteX58" fmla="*/ 1669117 w 1739424"/>
              <a:gd name="connsiteY58" fmla="*/ 2383495 h 2395147"/>
              <a:gd name="connsiteX59" fmla="*/ 1722169 w 1739424"/>
              <a:gd name="connsiteY59" fmla="*/ 2376292 h 2395147"/>
              <a:gd name="connsiteX60" fmla="*/ 1680021 w 1739424"/>
              <a:gd name="connsiteY60" fmla="*/ 2119798 h 2395147"/>
              <a:gd name="connsiteX61" fmla="*/ 1684306 w 1739424"/>
              <a:gd name="connsiteY61" fmla="*/ 1712628 h 2395147"/>
              <a:gd name="connsiteX62" fmla="*/ 1631534 w 1739424"/>
              <a:gd name="connsiteY62" fmla="*/ 1258270 h 2395147"/>
              <a:gd name="connsiteX63" fmla="*/ 1545546 w 1739424"/>
              <a:gd name="connsiteY63" fmla="*/ 1033010 h 2395147"/>
              <a:gd name="connsiteX64" fmla="*/ 1482058 w 1739424"/>
              <a:gd name="connsiteY64" fmla="*/ 912011 h 2395147"/>
              <a:gd name="connsiteX65" fmla="*/ 1482326 w 1739424"/>
              <a:gd name="connsiteY65" fmla="*/ 893903 h 2395147"/>
              <a:gd name="connsiteX66" fmla="*/ 1498131 w 1739424"/>
              <a:gd name="connsiteY66" fmla="*/ 852199 h 2395147"/>
              <a:gd name="connsiteX67" fmla="*/ 1490363 w 1739424"/>
              <a:gd name="connsiteY67" fmla="*/ 758088 h 2395147"/>
              <a:gd name="connsiteX68" fmla="*/ 1392854 w 1739424"/>
              <a:gd name="connsiteY68" fmla="*/ 556701 h 2395147"/>
              <a:gd name="connsiteX69" fmla="*/ 1132209 w 1739424"/>
              <a:gd name="connsiteY69" fmla="*/ 271353 h 2395147"/>
              <a:gd name="connsiteX70" fmla="*/ 813699 w 1739424"/>
              <a:gd name="connsiteY70" fmla="*/ 1097 h 2395147"/>
              <a:gd name="connsiteX71" fmla="*/ 810218 w 1739424"/>
              <a:gd name="connsiteY71" fmla="*/ 0 h 2395147"/>
              <a:gd name="connsiteX72" fmla="*/ 810486 w 1739424"/>
              <a:gd name="connsiteY72" fmla="*/ 4391 h 2395147"/>
              <a:gd name="connsiteX73" fmla="*/ 914155 w 1739424"/>
              <a:gd name="connsiteY73" fmla="*/ 340496 h 2395147"/>
              <a:gd name="connsiteX74" fmla="*/ 1228378 w 1739424"/>
              <a:gd name="connsiteY74" fmla="*/ 826682 h 2395147"/>
              <a:gd name="connsiteX75" fmla="*/ 1341690 w 1739424"/>
              <a:gd name="connsiteY75" fmla="*/ 917499 h 2395147"/>
              <a:gd name="connsiteX76" fmla="*/ 1412410 w 1739424"/>
              <a:gd name="connsiteY76" fmla="*/ 934785 h 2395147"/>
              <a:gd name="connsiteX77" fmla="*/ 1420713 w 1739424"/>
              <a:gd name="connsiteY77" fmla="*/ 920793 h 2395147"/>
              <a:gd name="connsiteX78" fmla="*/ 1351601 w 1739424"/>
              <a:gd name="connsiteY78" fmla="*/ 800342 h 2395147"/>
              <a:gd name="connsiteX79" fmla="*/ 1099795 w 1739424"/>
              <a:gd name="connsiteY79" fmla="*/ 430764 h 2395147"/>
              <a:gd name="connsiteX80" fmla="*/ 1092829 w 1739424"/>
              <a:gd name="connsiteY80" fmla="*/ 418142 h 2395147"/>
              <a:gd name="connsiteX81" fmla="*/ 1101403 w 1739424"/>
              <a:gd name="connsiteY81" fmla="*/ 424179 h 2395147"/>
              <a:gd name="connsiteX82" fmla="*/ 1305794 w 1739424"/>
              <a:gd name="connsiteY82" fmla="*/ 694435 h 2395147"/>
              <a:gd name="connsiteX83" fmla="*/ 1424463 w 1739424"/>
              <a:gd name="connsiteY83" fmla="*/ 872227 h 2395147"/>
              <a:gd name="connsiteX84" fmla="*/ 1500810 w 1739424"/>
              <a:gd name="connsiteY84" fmla="*/ 1008316 h 2395147"/>
              <a:gd name="connsiteX85" fmla="*/ 1610640 w 1739424"/>
              <a:gd name="connsiteY85" fmla="*/ 1310125 h 2395147"/>
              <a:gd name="connsiteX86" fmla="*/ 1646268 w 1739424"/>
              <a:gd name="connsiteY86" fmla="*/ 1762565 h 2395147"/>
              <a:gd name="connsiteX87" fmla="*/ 1643589 w 1739424"/>
              <a:gd name="connsiteY87" fmla="*/ 1766407 h 2395147"/>
              <a:gd name="connsiteX88" fmla="*/ 1637160 w 1739424"/>
              <a:gd name="connsiteY88" fmla="*/ 1747474 h 2395147"/>
              <a:gd name="connsiteX89" fmla="*/ 1480720 w 1739424"/>
              <a:gd name="connsiteY89" fmla="*/ 1478590 h 2395147"/>
              <a:gd name="connsiteX90" fmla="*/ 1140741 w 1739424"/>
              <a:gd name="connsiteY90" fmla="*/ 1210217 h 2395147"/>
              <a:gd name="connsiteX91" fmla="*/ 942550 w 1739424"/>
              <a:gd name="connsiteY91" fmla="*/ 1071697 h 2395147"/>
              <a:gd name="connsiteX92" fmla="*/ 710299 w 1739424"/>
              <a:gd name="connsiteY92" fmla="*/ 861253 h 2395147"/>
              <a:gd name="connsiteX93" fmla="*/ 706012 w 1739424"/>
              <a:gd name="connsiteY93" fmla="*/ 845339 h 2395147"/>
              <a:gd name="connsiteX94" fmla="*/ 722086 w 1739424"/>
              <a:gd name="connsiteY94" fmla="*/ 767417 h 2395147"/>
              <a:gd name="connsiteX95" fmla="*/ 679759 w 1739424"/>
              <a:gd name="connsiteY95" fmla="*/ 625567 h 2395147"/>
              <a:gd name="connsiteX96" fmla="*/ 497603 w 1739424"/>
              <a:gd name="connsiteY96" fmla="*/ 336106 h 2395147"/>
              <a:gd name="connsiteX97" fmla="*/ 396076 w 1739424"/>
              <a:gd name="connsiteY97" fmla="*/ 177244 h 2395147"/>
              <a:gd name="connsiteX98" fmla="*/ 359644 w 1739424"/>
              <a:gd name="connsiteY98" fmla="*/ 72707 h 2395147"/>
              <a:gd name="connsiteX99" fmla="*/ 355893 w 1739424"/>
              <a:gd name="connsiteY99" fmla="*/ 76001 h 2395147"/>
              <a:gd name="connsiteX100" fmla="*/ 345714 w 1739424"/>
              <a:gd name="connsiteY100" fmla="*/ 92187 h 2395147"/>
              <a:gd name="connsiteX101" fmla="*/ 293210 w 1739424"/>
              <a:gd name="connsiteY101" fmla="*/ 237881 h 2395147"/>
              <a:gd name="connsiteX102" fmla="*/ 300978 w 1739424"/>
              <a:gd name="connsiteY102" fmla="*/ 485638 h 2395147"/>
              <a:gd name="connsiteX103" fmla="*/ 445633 w 1739424"/>
              <a:gd name="connsiteY103" fmla="*/ 798970 h 2395147"/>
              <a:gd name="connsiteX104" fmla="*/ 557339 w 1739424"/>
              <a:gd name="connsiteY104" fmla="*/ 888690 h 2395147"/>
              <a:gd name="connsiteX105" fmla="*/ 648686 w 1739424"/>
              <a:gd name="connsiteY105" fmla="*/ 895823 h 2395147"/>
              <a:gd name="connsiteX106" fmla="*/ 652705 w 1739424"/>
              <a:gd name="connsiteY106" fmla="*/ 881283 h 2395147"/>
              <a:gd name="connsiteX107" fmla="*/ 449383 w 1739424"/>
              <a:gd name="connsiteY107" fmla="*/ 525148 h 2395147"/>
              <a:gd name="connsiteX108" fmla="*/ 404113 w 1739424"/>
              <a:gd name="connsiteY108" fmla="*/ 405521 h 2395147"/>
              <a:gd name="connsiteX109" fmla="*/ 430098 w 1739424"/>
              <a:gd name="connsiteY109" fmla="*/ 463414 h 2395147"/>
              <a:gd name="connsiteX110" fmla="*/ 699315 w 1739424"/>
              <a:gd name="connsiteY110" fmla="*/ 892806 h 2395147"/>
              <a:gd name="connsiteX111" fmla="*/ 1003893 w 1739424"/>
              <a:gd name="connsiteY111" fmla="*/ 1157849 h 2395147"/>
              <a:gd name="connsiteX112" fmla="*/ 1056131 w 1739424"/>
              <a:gd name="connsiteY112" fmla="*/ 1196809 h 2395147"/>
              <a:gd name="connsiteX113" fmla="*/ 1026396 w 1739424"/>
              <a:gd name="connsiteY113" fmla="*/ 1194890 h 2395147"/>
              <a:gd name="connsiteX114" fmla="*/ 847988 w 1739424"/>
              <a:gd name="connsiteY114" fmla="*/ 1218760 h 2395147"/>
              <a:gd name="connsiteX115" fmla="*/ 525462 w 1739424"/>
              <a:gd name="connsiteY115" fmla="*/ 1334545 h 2395147"/>
              <a:gd name="connsiteX116" fmla="*/ 506711 w 1739424"/>
              <a:gd name="connsiteY116" fmla="*/ 1327960 h 2395147"/>
              <a:gd name="connsiteX117" fmla="*/ 302050 w 1739424"/>
              <a:gd name="connsiteY117" fmla="*/ 1262933 h 2395147"/>
              <a:gd name="connsiteX118" fmla="*/ 0 w 1739424"/>
              <a:gd name="connsiteY118" fmla="*/ 1208733 h 2395147"/>
              <a:gd name="connsiteX119" fmla="*/ 51484 w 1739424"/>
              <a:gd name="connsiteY119" fmla="*/ 1299625 h 2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39424" h="2395147">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bg1">
              <a:alpha val="70000"/>
            </a:schemeClr>
          </a:solidFill>
          <a:ln w="6727" cap="flat">
            <a:noFill/>
            <a:prstDash val="solid"/>
            <a:miter/>
          </a:ln>
        </p:spPr>
        <p:txBody>
          <a:bodyPr wrap="square" rtlCol="0" anchor="ctr">
            <a:noAutofit/>
          </a:bodyPr>
          <a:lstStyle/>
          <a:p>
            <a:endParaRPr lang="en-US" dirty="0"/>
          </a:p>
        </p:txBody>
      </p:sp>
      <p:sp>
        <p:nvSpPr>
          <p:cNvPr id="7" name="Oval 6">
            <a:extLst>
              <a:ext uri="{FF2B5EF4-FFF2-40B4-BE49-F238E27FC236}">
                <a16:creationId xmlns:a16="http://schemas.microsoft.com/office/drawing/2014/main" id="{B11CEBA1-0EDA-4340-A4AD-56B021D0A009}"/>
              </a:ext>
            </a:extLst>
          </p:cNvPr>
          <p:cNvSpPr/>
          <p:nvPr userDrawn="1"/>
        </p:nvSpPr>
        <p:spPr>
          <a:xfrm>
            <a:off x="553627" y="3377149"/>
            <a:ext cx="455455" cy="45545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CF2F2F2-DE5A-4BD1-85CE-DD9ECFCBD255}"/>
              </a:ext>
            </a:extLst>
          </p:cNvPr>
          <p:cNvSpPr/>
          <p:nvPr userDrawn="1"/>
        </p:nvSpPr>
        <p:spPr>
          <a:xfrm>
            <a:off x="2433278" y="3595190"/>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C92DCE5-2166-4668-B521-0638D75A07ED}"/>
              </a:ext>
            </a:extLst>
          </p:cNvPr>
          <p:cNvSpPr/>
          <p:nvPr userDrawn="1"/>
        </p:nvSpPr>
        <p:spPr>
          <a:xfrm>
            <a:off x="2314576" y="5741793"/>
            <a:ext cx="715838" cy="7158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9050765-659D-4573-A04D-668C8D965743}"/>
              </a:ext>
            </a:extLst>
          </p:cNvPr>
          <p:cNvSpPr/>
          <p:nvPr userDrawn="1"/>
        </p:nvSpPr>
        <p:spPr>
          <a:xfrm>
            <a:off x="2771987" y="361111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27A1F9B-E51F-46C1-928E-641E8940A002}"/>
              </a:ext>
            </a:extLst>
          </p:cNvPr>
          <p:cNvSpPr/>
          <p:nvPr userDrawn="1"/>
        </p:nvSpPr>
        <p:spPr>
          <a:xfrm>
            <a:off x="1352551" y="46889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E7F8D1-0943-4483-BBC8-C0EA02399BA2}"/>
              </a:ext>
            </a:extLst>
          </p:cNvPr>
          <p:cNvSpPr/>
          <p:nvPr userDrawn="1"/>
        </p:nvSpPr>
        <p:spPr>
          <a:xfrm>
            <a:off x="820518" y="82494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3C29172-A0D3-46ED-9F09-2AB2F89E9419}"/>
              </a:ext>
            </a:extLst>
          </p:cNvPr>
          <p:cNvSpPr/>
          <p:nvPr userDrawn="1"/>
        </p:nvSpPr>
        <p:spPr>
          <a:xfrm>
            <a:off x="245875" y="38883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5889500-846F-42F1-99B4-64FC8796EC66}"/>
              </a:ext>
            </a:extLst>
          </p:cNvPr>
          <p:cNvSpPr/>
          <p:nvPr userDrawn="1"/>
        </p:nvSpPr>
        <p:spPr>
          <a:xfrm>
            <a:off x="29855" y="5050411"/>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BD4DB23-347B-441F-B307-6A5452DFA1EB}"/>
              </a:ext>
            </a:extLst>
          </p:cNvPr>
          <p:cNvSpPr/>
          <p:nvPr userDrawn="1"/>
        </p:nvSpPr>
        <p:spPr>
          <a:xfrm>
            <a:off x="692606" y="3716895"/>
            <a:ext cx="255823" cy="25582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AA81D6F-6D57-49A7-ACE9-4CB76CAB4B5B}"/>
              </a:ext>
            </a:extLst>
          </p:cNvPr>
          <p:cNvSpPr/>
          <p:nvPr userDrawn="1"/>
        </p:nvSpPr>
        <p:spPr>
          <a:xfrm>
            <a:off x="3312555" y="16790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FDB441B-A93D-469C-8F26-6C38E82A4BEC}"/>
              </a:ext>
            </a:extLst>
          </p:cNvPr>
          <p:cNvSpPr/>
          <p:nvPr userDrawn="1"/>
        </p:nvSpPr>
        <p:spPr>
          <a:xfrm>
            <a:off x="2959433" y="163124"/>
            <a:ext cx="122626" cy="1226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676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58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D1DE2E88-6A87-4923-A695-C08C6C89DECA}"/>
              </a:ext>
            </a:extLst>
          </p:cNvPr>
          <p:cNvSpPr/>
          <p:nvPr userDrawn="1"/>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115276D-F3BF-43F2-930C-943D3CCC450E}"/>
              </a:ext>
            </a:extLst>
          </p:cNvPr>
          <p:cNvSpPr/>
          <p:nvPr userDrawn="1"/>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Group 23">
            <a:extLst>
              <a:ext uri="{FF2B5EF4-FFF2-40B4-BE49-F238E27FC236}">
                <a16:creationId xmlns:a16="http://schemas.microsoft.com/office/drawing/2014/main" id="{F3E69537-CC5A-4694-B61B-401CDCE14E9F}"/>
              </a:ext>
            </a:extLst>
          </p:cNvPr>
          <p:cNvGrpSpPr/>
          <p:nvPr userDrawn="1"/>
        </p:nvGrpSpPr>
        <p:grpSpPr>
          <a:xfrm>
            <a:off x="323529" y="4603539"/>
            <a:ext cx="11654798" cy="2035618"/>
            <a:chOff x="323529" y="4603539"/>
            <a:chExt cx="11654798" cy="2035618"/>
          </a:xfrm>
          <a:solidFill>
            <a:schemeClr val="accent1">
              <a:lumMod val="60000"/>
              <a:lumOff val="40000"/>
            </a:schemeClr>
          </a:solidFill>
        </p:grpSpPr>
        <p:sp>
          <p:nvSpPr>
            <p:cNvPr id="18" name="Freeform: Shape 17">
              <a:extLst>
                <a:ext uri="{FF2B5EF4-FFF2-40B4-BE49-F238E27FC236}">
                  <a16:creationId xmlns:a16="http://schemas.microsoft.com/office/drawing/2014/main" id="{F2045BAE-2033-4781-88D7-3316C0868B69}"/>
                </a:ext>
              </a:extLst>
            </p:cNvPr>
            <p:cNvSpPr/>
            <p:nvPr/>
          </p:nvSpPr>
          <p:spPr>
            <a:xfrm rot="16200000">
              <a:off x="363852" y="6186863"/>
              <a:ext cx="411971" cy="492617"/>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9 w 565444"/>
                <a:gd name="connsiteY12" fmla="*/ 382985 h 676134"/>
                <a:gd name="connsiteX13" fmla="*/ 483130 w 565444"/>
                <a:gd name="connsiteY13" fmla="*/ 374057 h 676134"/>
                <a:gd name="connsiteX14" fmla="*/ 474202 w 565444"/>
                <a:gd name="connsiteY14" fmla="*/ 370359 h 676134"/>
                <a:gd name="connsiteX15" fmla="*/ 91243 w 565444"/>
                <a:gd name="connsiteY15" fmla="*/ 370358 h 676134"/>
                <a:gd name="connsiteX16" fmla="*/ 78616 w 565444"/>
                <a:gd name="connsiteY16" fmla="*/ 382985 h 676134"/>
                <a:gd name="connsiteX17" fmla="*/ 78615 w 565444"/>
                <a:gd name="connsiteY17" fmla="*/ 382985 h 676134"/>
                <a:gd name="connsiteX18" fmla="*/ 91242 w 565444"/>
                <a:gd name="connsiteY18" fmla="*/ 395612 h 676134"/>
                <a:gd name="connsiteX19" fmla="*/ 474202 w 565444"/>
                <a:gd name="connsiteY19" fmla="*/ 395612 h 676134"/>
                <a:gd name="connsiteX20" fmla="*/ 483130 w 565444"/>
                <a:gd name="connsiteY20" fmla="*/ 391914 h 676134"/>
                <a:gd name="connsiteX21" fmla="*/ 486829 w 565444"/>
                <a:gd name="connsiteY21" fmla="*/ 329550 h 676134"/>
                <a:gd name="connsiteX22" fmla="*/ 483130 w 565444"/>
                <a:gd name="connsiteY22" fmla="*/ 320622 h 676134"/>
                <a:gd name="connsiteX23" fmla="*/ 474202 w 565444"/>
                <a:gd name="connsiteY23" fmla="*/ 316924 h 676134"/>
                <a:gd name="connsiteX24" fmla="*/ 91243 w 565444"/>
                <a:gd name="connsiteY24" fmla="*/ 316923 h 676134"/>
                <a:gd name="connsiteX25" fmla="*/ 78616 w 565444"/>
                <a:gd name="connsiteY25" fmla="*/ 329550 h 676134"/>
                <a:gd name="connsiteX26" fmla="*/ 78615 w 565444"/>
                <a:gd name="connsiteY26" fmla="*/ 329550 h 676134"/>
                <a:gd name="connsiteX27" fmla="*/ 91242 w 565444"/>
                <a:gd name="connsiteY27" fmla="*/ 342177 h 676134"/>
                <a:gd name="connsiteX28" fmla="*/ 474202 w 565444"/>
                <a:gd name="connsiteY28" fmla="*/ 342177 h 676134"/>
                <a:gd name="connsiteX29" fmla="*/ 483130 w 565444"/>
                <a:gd name="connsiteY29" fmla="*/ 338479 h 676134"/>
                <a:gd name="connsiteX30" fmla="*/ 486829 w 565444"/>
                <a:gd name="connsiteY30" fmla="*/ 276115 h 676134"/>
                <a:gd name="connsiteX31" fmla="*/ 483130 w 565444"/>
                <a:gd name="connsiteY31" fmla="*/ 267187 h 676134"/>
                <a:gd name="connsiteX32" fmla="*/ 474202 w 565444"/>
                <a:gd name="connsiteY32" fmla="*/ 263489 h 676134"/>
                <a:gd name="connsiteX33" fmla="*/ 91243 w 565444"/>
                <a:gd name="connsiteY33" fmla="*/ 263488 h 676134"/>
                <a:gd name="connsiteX34" fmla="*/ 78616 w 565444"/>
                <a:gd name="connsiteY34" fmla="*/ 276115 h 676134"/>
                <a:gd name="connsiteX35" fmla="*/ 78615 w 565444"/>
                <a:gd name="connsiteY35" fmla="*/ 276115 h 676134"/>
                <a:gd name="connsiteX36" fmla="*/ 91242 w 565444"/>
                <a:gd name="connsiteY36" fmla="*/ 288742 h 676134"/>
                <a:gd name="connsiteX37" fmla="*/ 474202 w 565444"/>
                <a:gd name="connsiteY37" fmla="*/ 288742 h 676134"/>
                <a:gd name="connsiteX38" fmla="*/ 483130 w 565444"/>
                <a:gd name="connsiteY38" fmla="*/ 285044 h 676134"/>
                <a:gd name="connsiteX39" fmla="*/ 565444 w 565444"/>
                <a:gd name="connsiteY39" fmla="*/ 194687 h 676134"/>
                <a:gd name="connsiteX40" fmla="*/ 546230 w 565444"/>
                <a:gd name="connsiteY40" fmla="*/ 213901 h 676134"/>
                <a:gd name="connsiteX41" fmla="*/ 525276 w 565444"/>
                <a:gd name="connsiteY41" fmla="*/ 213901 h 676134"/>
                <a:gd name="connsiteX42" fmla="*/ 508899 w 565444"/>
                <a:gd name="connsiteY42" fmla="*/ 524387 h 676134"/>
                <a:gd name="connsiteX43" fmla="*/ 378242 w 565444"/>
                <a:gd name="connsiteY43" fmla="*/ 676134 h 676134"/>
                <a:gd name="connsiteX44" fmla="*/ 184454 w 565444"/>
                <a:gd name="connsiteY44" fmla="*/ 676134 h 676134"/>
                <a:gd name="connsiteX45" fmla="*/ 53798 w 565444"/>
                <a:gd name="connsiteY45" fmla="*/ 524387 h 676134"/>
                <a:gd name="connsiteX46" fmla="*/ 37421 w 565444"/>
                <a:gd name="connsiteY46" fmla="*/ 213901 h 676134"/>
                <a:gd name="connsiteX47" fmla="*/ 19214 w 565444"/>
                <a:gd name="connsiteY47" fmla="*/ 213901 h 676134"/>
                <a:gd name="connsiteX48" fmla="*/ 0 w 565444"/>
                <a:gd name="connsiteY48" fmla="*/ 194687 h 676134"/>
                <a:gd name="connsiteX49" fmla="*/ 19214 w 565444"/>
                <a:gd name="connsiteY49" fmla="*/ 175473 h 676134"/>
                <a:gd name="connsiteX50" fmla="*/ 546230 w 565444"/>
                <a:gd name="connsiteY50" fmla="*/ 175473 h 676134"/>
                <a:gd name="connsiteX51" fmla="*/ 565444 w 565444"/>
                <a:gd name="connsiteY51"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9" y="382985"/>
                  </a:moveTo>
                  <a:lnTo>
                    <a:pt x="483130" y="374057"/>
                  </a:lnTo>
                  <a:cubicBezTo>
                    <a:pt x="480845" y="371772"/>
                    <a:pt x="477689" y="370359"/>
                    <a:pt x="474202" y="370359"/>
                  </a:cubicBezTo>
                  <a:lnTo>
                    <a:pt x="91243" y="370358"/>
                  </a:lnTo>
                  <a:cubicBezTo>
                    <a:pt x="84269" y="370358"/>
                    <a:pt x="78616" y="376011"/>
                    <a:pt x="78616" y="382985"/>
                  </a:cubicBezTo>
                  <a:lnTo>
                    <a:pt x="78615" y="382985"/>
                  </a:lnTo>
                  <a:cubicBezTo>
                    <a:pt x="78615" y="389959"/>
                    <a:pt x="84268" y="395612"/>
                    <a:pt x="91242" y="395612"/>
                  </a:cubicBezTo>
                  <a:lnTo>
                    <a:pt x="474202" y="395612"/>
                  </a:lnTo>
                  <a:cubicBezTo>
                    <a:pt x="477689" y="395612"/>
                    <a:pt x="480845" y="394199"/>
                    <a:pt x="483130" y="391914"/>
                  </a:cubicBezTo>
                  <a:close/>
                  <a:moveTo>
                    <a:pt x="486829" y="329550"/>
                  </a:moveTo>
                  <a:lnTo>
                    <a:pt x="483130" y="320622"/>
                  </a:lnTo>
                  <a:cubicBezTo>
                    <a:pt x="480845" y="318337"/>
                    <a:pt x="477689" y="316924"/>
                    <a:pt x="474202" y="316924"/>
                  </a:cubicBezTo>
                  <a:lnTo>
                    <a:pt x="91243" y="316923"/>
                  </a:lnTo>
                  <a:cubicBezTo>
                    <a:pt x="84269" y="316923"/>
                    <a:pt x="78616" y="322576"/>
                    <a:pt x="78616" y="329550"/>
                  </a:cubicBezTo>
                  <a:lnTo>
                    <a:pt x="78615" y="329550"/>
                  </a:lnTo>
                  <a:cubicBezTo>
                    <a:pt x="78615" y="336524"/>
                    <a:pt x="84268" y="342177"/>
                    <a:pt x="91242" y="342177"/>
                  </a:cubicBezTo>
                  <a:lnTo>
                    <a:pt x="474202" y="342177"/>
                  </a:lnTo>
                  <a:cubicBezTo>
                    <a:pt x="477689" y="342177"/>
                    <a:pt x="480845" y="340764"/>
                    <a:pt x="483130" y="338479"/>
                  </a:cubicBezTo>
                  <a:close/>
                  <a:moveTo>
                    <a:pt x="486829" y="276115"/>
                  </a:moveTo>
                  <a:lnTo>
                    <a:pt x="483130" y="267187"/>
                  </a:lnTo>
                  <a:cubicBezTo>
                    <a:pt x="480845" y="264902"/>
                    <a:pt x="477689" y="263489"/>
                    <a:pt x="474202" y="263489"/>
                  </a:cubicBezTo>
                  <a:lnTo>
                    <a:pt x="91243" y="263488"/>
                  </a:lnTo>
                  <a:cubicBezTo>
                    <a:pt x="84269" y="263488"/>
                    <a:pt x="78616" y="269141"/>
                    <a:pt x="78616" y="276115"/>
                  </a:cubicBezTo>
                  <a:lnTo>
                    <a:pt x="78615" y="276115"/>
                  </a:lnTo>
                  <a:cubicBezTo>
                    <a:pt x="78615" y="283089"/>
                    <a:pt x="84268" y="288742"/>
                    <a:pt x="91242" y="288742"/>
                  </a:cubicBezTo>
                  <a:lnTo>
                    <a:pt x="474202" y="288742"/>
                  </a:lnTo>
                  <a:cubicBezTo>
                    <a:pt x="477689"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2" y="676134"/>
                  </a:cubicBezTo>
                  <a:lnTo>
                    <a:pt x="184454"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row: Bent 11">
              <a:extLst>
                <a:ext uri="{FF2B5EF4-FFF2-40B4-BE49-F238E27FC236}">
                  <a16:creationId xmlns:a16="http://schemas.microsoft.com/office/drawing/2014/main" id="{4C701790-911F-49B9-B58C-72E9534D4C93}"/>
                </a:ext>
              </a:extLst>
            </p:cNvPr>
            <p:cNvSpPr/>
            <p:nvPr/>
          </p:nvSpPr>
          <p:spPr>
            <a:xfrm flipH="1" flipV="1">
              <a:off x="816143" y="5935877"/>
              <a:ext cx="10779743" cy="582611"/>
            </a:xfrm>
            <a:prstGeom prst="bentArrow">
              <a:avLst>
                <a:gd name="adj1" fmla="val 14113"/>
                <a:gd name="adj2" fmla="val 12152"/>
                <a:gd name="adj3" fmla="val 0"/>
                <a:gd name="adj4" fmla="val 545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Freeform: Shape 22">
              <a:extLst>
                <a:ext uri="{FF2B5EF4-FFF2-40B4-BE49-F238E27FC236}">
                  <a16:creationId xmlns:a16="http://schemas.microsoft.com/office/drawing/2014/main" id="{A2CAA496-8808-490A-A588-30FACF8CED72}"/>
                </a:ext>
              </a:extLst>
            </p:cNvPr>
            <p:cNvSpPr/>
            <p:nvPr userDrawn="1"/>
          </p:nvSpPr>
          <p:spPr>
            <a:xfrm flipH="1">
              <a:off x="11086249" y="4603539"/>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grpFill/>
            <a:ln w="8081"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241023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524873-6BE5-4879-B50F-EC3ECF1F2BA1}"/>
              </a:ext>
            </a:extLst>
          </p:cNvPr>
          <p:cNvSpPr/>
          <p:nvPr userDrawn="1"/>
        </p:nvSpPr>
        <p:spPr>
          <a:xfrm>
            <a:off x="0" y="0"/>
            <a:ext cx="12192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id="{69DB7680-BCD7-4C1B-97B4-C82E082C47C2}"/>
              </a:ext>
            </a:extLst>
          </p:cNvPr>
          <p:cNvGrpSpPr/>
          <p:nvPr userDrawn="1"/>
        </p:nvGrpSpPr>
        <p:grpSpPr>
          <a:xfrm>
            <a:off x="623567" y="-9292"/>
            <a:ext cx="2434936" cy="1219200"/>
            <a:chOff x="623567" y="20852"/>
            <a:chExt cx="2434936" cy="1219200"/>
          </a:xfrm>
        </p:grpSpPr>
        <p:sp>
          <p:nvSpPr>
            <p:cNvPr id="11" name="Freeform: Shape 10">
              <a:extLst>
                <a:ext uri="{FF2B5EF4-FFF2-40B4-BE49-F238E27FC236}">
                  <a16:creationId xmlns:a16="http://schemas.microsoft.com/office/drawing/2014/main" id="{60C6E2EE-321A-47CB-9B17-01A6C7F54C53}"/>
                </a:ext>
              </a:extLst>
            </p:cNvPr>
            <p:cNvSpPr/>
            <p:nvPr userDrawn="1"/>
          </p:nvSpPr>
          <p:spPr>
            <a:xfrm>
              <a:off x="1538287" y="20852"/>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C81EE286-F844-4771-9CFC-94BF60D78565}"/>
                </a:ext>
              </a:extLst>
            </p:cNvPr>
            <p:cNvSpPr/>
            <p:nvPr userDrawn="1"/>
          </p:nvSpPr>
          <p:spPr>
            <a:xfrm>
              <a:off x="2161853" y="284463"/>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819794EC-70B7-4CA7-B86F-B7DD5B250116}"/>
                </a:ext>
              </a:extLst>
            </p:cNvPr>
            <p:cNvSpPr/>
            <p:nvPr userDrawn="1"/>
          </p:nvSpPr>
          <p:spPr>
            <a:xfrm>
              <a:off x="1378101" y="436863"/>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05923C14-7C77-40CC-82DB-9E1F4A7524AB}"/>
                </a:ext>
              </a:extLst>
            </p:cNvPr>
            <p:cNvSpPr/>
            <p:nvPr userDrawn="1"/>
          </p:nvSpPr>
          <p:spPr>
            <a:xfrm>
              <a:off x="745171" y="282011"/>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B35BE877-79E4-493D-8CCE-9682FE0748AA}"/>
                </a:ext>
              </a:extLst>
            </p:cNvPr>
            <p:cNvSpPr/>
            <p:nvPr userDrawn="1"/>
          </p:nvSpPr>
          <p:spPr>
            <a:xfrm>
              <a:off x="623567"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592FD92A-CC13-4DFD-A85C-8CE910B21828}"/>
                </a:ext>
              </a:extLst>
            </p:cNvPr>
            <p:cNvSpPr/>
            <p:nvPr userDrawn="1"/>
          </p:nvSpPr>
          <p:spPr>
            <a:xfrm>
              <a:off x="1235073"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DC05787A-C43E-453A-BE07-3D337B74A2E0}"/>
                </a:ext>
              </a:extLst>
            </p:cNvPr>
            <p:cNvSpPr/>
            <p:nvPr userDrawn="1"/>
          </p:nvSpPr>
          <p:spPr>
            <a:xfrm>
              <a:off x="2674902" y="576526"/>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grpSp>
        <p:nvGrpSpPr>
          <p:cNvPr id="18" name="Group 17">
            <a:extLst>
              <a:ext uri="{FF2B5EF4-FFF2-40B4-BE49-F238E27FC236}">
                <a16:creationId xmlns:a16="http://schemas.microsoft.com/office/drawing/2014/main" id="{49A36D23-48BD-4BA3-8545-A3920D835DF4}"/>
              </a:ext>
            </a:extLst>
          </p:cNvPr>
          <p:cNvGrpSpPr/>
          <p:nvPr userDrawn="1"/>
        </p:nvGrpSpPr>
        <p:grpSpPr>
          <a:xfrm flipH="1">
            <a:off x="9757064" y="5636998"/>
            <a:ext cx="2434936" cy="1240052"/>
            <a:chOff x="328292" y="0"/>
            <a:chExt cx="2434936" cy="1240052"/>
          </a:xfrm>
        </p:grpSpPr>
        <p:sp>
          <p:nvSpPr>
            <p:cNvPr id="19" name="Freeform: Shape 18">
              <a:extLst>
                <a:ext uri="{FF2B5EF4-FFF2-40B4-BE49-F238E27FC236}">
                  <a16:creationId xmlns:a16="http://schemas.microsoft.com/office/drawing/2014/main" id="{0222CDA6-66B0-4261-8AAB-F61537EBC5C1}"/>
                </a:ext>
              </a:extLst>
            </p:cNvPr>
            <p:cNvSpPr/>
            <p:nvPr userDrawn="1"/>
          </p:nvSpPr>
          <p:spPr>
            <a:xfrm>
              <a:off x="1243012" y="0"/>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79E29A8A-7472-4C7B-B2D8-F2CA911113E6}"/>
                </a:ext>
              </a:extLst>
            </p:cNvPr>
            <p:cNvSpPr/>
            <p:nvPr userDrawn="1"/>
          </p:nvSpPr>
          <p:spPr>
            <a:xfrm>
              <a:off x="1866578" y="263611"/>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id="{BF2D5BA9-02F0-4EBF-8047-65342716CF01}"/>
                </a:ext>
              </a:extLst>
            </p:cNvPr>
            <p:cNvSpPr/>
            <p:nvPr userDrawn="1"/>
          </p:nvSpPr>
          <p:spPr>
            <a:xfrm>
              <a:off x="1082826" y="422492"/>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94CD11AB-8BFB-424D-B3CC-4FEB6AB5C821}"/>
                </a:ext>
              </a:extLst>
            </p:cNvPr>
            <p:cNvSpPr/>
            <p:nvPr userDrawn="1"/>
          </p:nvSpPr>
          <p:spPr>
            <a:xfrm>
              <a:off x="449896" y="280904"/>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1B82DE08-397D-4848-B109-C55EEF52BDA4}"/>
                </a:ext>
              </a:extLst>
            </p:cNvPr>
            <p:cNvSpPr/>
            <p:nvPr userDrawn="1"/>
          </p:nvSpPr>
          <p:spPr>
            <a:xfrm>
              <a:off x="328292"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29598C0A-7EE6-4767-B149-6F044CB9FD7B}"/>
                </a:ext>
              </a:extLst>
            </p:cNvPr>
            <p:cNvSpPr/>
            <p:nvPr userDrawn="1"/>
          </p:nvSpPr>
          <p:spPr>
            <a:xfrm>
              <a:off x="939798" y="608493"/>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id="{5736E712-C4F3-4B0A-8585-2B8D1DBCB0CC}"/>
                </a:ext>
              </a:extLst>
            </p:cNvPr>
            <p:cNvSpPr/>
            <p:nvPr userDrawn="1"/>
          </p:nvSpPr>
          <p:spPr>
            <a:xfrm>
              <a:off x="2379627" y="555674"/>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sp>
        <p:nvSpPr>
          <p:cNvPr id="8" name="Rectangle 7">
            <a:extLst>
              <a:ext uri="{FF2B5EF4-FFF2-40B4-BE49-F238E27FC236}">
                <a16:creationId xmlns:a16="http://schemas.microsoft.com/office/drawing/2014/main" id="{D758FE55-F2E3-411E-B08B-7BB726147569}"/>
              </a:ext>
            </a:extLst>
          </p:cNvPr>
          <p:cNvSpPr/>
          <p:nvPr userDrawn="1"/>
        </p:nvSpPr>
        <p:spPr>
          <a:xfrm>
            <a:off x="0" y="63597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BD529C-F177-4014-858A-48426744683D}"/>
              </a:ext>
            </a:extLst>
          </p:cNvPr>
          <p:cNvSpPr/>
          <p:nvPr userDrawn="1"/>
        </p:nvSpPr>
        <p:spPr>
          <a:xfrm>
            <a:off x="0" y="65121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29A4EDC-BC81-48B2-A5D1-5C42D2143CB0}"/>
              </a:ext>
            </a:extLst>
          </p:cNvPr>
          <p:cNvSpPr/>
          <p:nvPr userDrawn="1"/>
        </p:nvSpPr>
        <p:spPr>
          <a:xfrm>
            <a:off x="0" y="66645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62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0DE4DB8-95B1-490C-9ADC-E0A3E777B4A5}"/>
              </a:ext>
            </a:extLst>
          </p:cNvPr>
          <p:cNvSpPr/>
          <p:nvPr userDrawn="1"/>
        </p:nvSpPr>
        <p:spPr>
          <a:xfrm>
            <a:off x="419100" y="490537"/>
            <a:ext cx="8429625" cy="5876925"/>
          </a:xfrm>
          <a:prstGeom prst="roundRect">
            <a:avLst>
              <a:gd name="adj" fmla="val 4836"/>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82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9DA522A-2DEF-4520-8803-18075D5AFB6D}"/>
              </a:ext>
            </a:extLst>
          </p:cNvPr>
          <p:cNvSpPr/>
          <p:nvPr userDrawn="1"/>
        </p:nvSpPr>
        <p:spPr>
          <a:xfrm>
            <a:off x="405725" y="347409"/>
            <a:ext cx="11380551"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33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62" r:id="rId3"/>
    <p:sldLayoutId id="2147483658" r:id="rId4"/>
    <p:sldLayoutId id="2147483666" r:id="rId5"/>
    <p:sldLayoutId id="2147483665" r:id="rId6"/>
    <p:sldLayoutId id="2147483664" r:id="rId7"/>
    <p:sldLayoutId id="2147483667" r:id="rId8"/>
    <p:sldLayoutId id="214748366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Oval 419">
            <a:extLst>
              <a:ext uri="{FF2B5EF4-FFF2-40B4-BE49-F238E27FC236}">
                <a16:creationId xmlns:a16="http://schemas.microsoft.com/office/drawing/2014/main" id="{1AB10920-13D4-4C1E-9AC1-39B88C51974D}"/>
              </a:ext>
            </a:extLst>
          </p:cNvPr>
          <p:cNvSpPr/>
          <p:nvPr/>
        </p:nvSpPr>
        <p:spPr>
          <a:xfrm>
            <a:off x="8211992" y="2232636"/>
            <a:ext cx="773271" cy="773271"/>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2" name="Group 391">
            <a:extLst>
              <a:ext uri="{FF2B5EF4-FFF2-40B4-BE49-F238E27FC236}">
                <a16:creationId xmlns:a16="http://schemas.microsoft.com/office/drawing/2014/main" id="{2FAA82C2-1E4E-472D-96A4-9AA743706C45}"/>
              </a:ext>
            </a:extLst>
          </p:cNvPr>
          <p:cNvGrpSpPr/>
          <p:nvPr/>
        </p:nvGrpSpPr>
        <p:grpSpPr>
          <a:xfrm>
            <a:off x="5766" y="4066485"/>
            <a:ext cx="12269851" cy="2822176"/>
            <a:chOff x="5766" y="3861713"/>
            <a:chExt cx="12269851" cy="3026948"/>
          </a:xfrm>
        </p:grpSpPr>
        <p:sp>
          <p:nvSpPr>
            <p:cNvPr id="348" name="Graphic 346">
              <a:extLst>
                <a:ext uri="{FF2B5EF4-FFF2-40B4-BE49-F238E27FC236}">
                  <a16:creationId xmlns:a16="http://schemas.microsoft.com/office/drawing/2014/main" id="{922012E8-225F-4604-AA9E-94F0160A2042}"/>
                </a:ext>
              </a:extLst>
            </p:cNvPr>
            <p:cNvSpPr/>
            <p:nvPr/>
          </p:nvSpPr>
          <p:spPr>
            <a:xfrm>
              <a:off x="5766" y="3861713"/>
              <a:ext cx="12186576" cy="3026948"/>
            </a:xfrm>
            <a:custGeom>
              <a:avLst/>
              <a:gdLst>
                <a:gd name="connsiteX0" fmla="*/ 0 w 6029325"/>
                <a:gd name="connsiteY0" fmla="*/ 578168 h 2667000"/>
                <a:gd name="connsiteX1" fmla="*/ 826770 w 6029325"/>
                <a:gd name="connsiteY1" fmla="*/ 521018 h 2667000"/>
                <a:gd name="connsiteX2" fmla="*/ 4795838 w 6029325"/>
                <a:gd name="connsiteY2" fmla="*/ 951548 h 2667000"/>
                <a:gd name="connsiteX3" fmla="*/ 6034088 w 6029325"/>
                <a:gd name="connsiteY3" fmla="*/ 0 h 2667000"/>
                <a:gd name="connsiteX4" fmla="*/ 6034088 w 6029325"/>
                <a:gd name="connsiteY4" fmla="*/ 2594610 h 2667000"/>
                <a:gd name="connsiteX5" fmla="*/ 0 w 6029325"/>
                <a:gd name="connsiteY5" fmla="*/ 2675573 h 2667000"/>
                <a:gd name="connsiteX6" fmla="*/ 0 w 6029325"/>
                <a:gd name="connsiteY6" fmla="*/ 578168 h 2667000"/>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335100 w 6034088"/>
                <a:gd name="connsiteY1" fmla="*/ 479353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92768 w 6034088"/>
                <a:gd name="connsiteY1" fmla="*/ 458520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92768 w 6034088"/>
                <a:gd name="connsiteY1" fmla="*/ 458520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80935 w 6034088"/>
                <a:gd name="connsiteY1" fmla="*/ 430744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62267 w 6034088"/>
                <a:gd name="connsiteY1" fmla="*/ 422473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9494" h="2436930">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77A79572-5308-4EBA-8E28-18D379155367}"/>
                </a:ext>
              </a:extLst>
            </p:cNvPr>
            <p:cNvSpPr/>
            <p:nvPr/>
          </p:nvSpPr>
          <p:spPr>
            <a:xfrm rot="21037873">
              <a:off x="6504119" y="4502327"/>
              <a:ext cx="5771498" cy="510387"/>
            </a:xfrm>
            <a:custGeom>
              <a:avLst/>
              <a:gdLst>
                <a:gd name="connsiteX0" fmla="*/ 0 w 6785839"/>
                <a:gd name="connsiteY0" fmla="*/ 0 h 798186"/>
                <a:gd name="connsiteX1" fmla="*/ 346779 w 6785839"/>
                <a:gd name="connsiteY1" fmla="*/ 136280 h 798186"/>
                <a:gd name="connsiteX2" fmla="*/ 876369 w 6785839"/>
                <a:gd name="connsiteY2" fmla="*/ 348095 h 798186"/>
                <a:gd name="connsiteX3" fmla="*/ 1584076 w 6785839"/>
                <a:gd name="connsiteY3" fmla="*/ 521330 h 798186"/>
                <a:gd name="connsiteX4" fmla="*/ 2204154 w 6785839"/>
                <a:gd name="connsiteY4" fmla="*/ 636315 h 798186"/>
                <a:gd name="connsiteX5" fmla="*/ 3103314 w 6785839"/>
                <a:gd name="connsiteY5" fmla="*/ 733145 h 798186"/>
                <a:gd name="connsiteX6" fmla="*/ 4044383 w 6785839"/>
                <a:gd name="connsiteY6" fmla="*/ 754327 h 798186"/>
                <a:gd name="connsiteX7" fmla="*/ 5875088 w 6785839"/>
                <a:gd name="connsiteY7" fmla="*/ 465350 h 798186"/>
                <a:gd name="connsiteX8" fmla="*/ 6482784 w 6785839"/>
                <a:gd name="connsiteY8" fmla="*/ 203606 h 798186"/>
                <a:gd name="connsiteX9" fmla="*/ 6699834 w 6785839"/>
                <a:gd name="connsiteY9" fmla="*/ 74815 h 798186"/>
                <a:gd name="connsiteX10" fmla="*/ 6785839 w 6785839"/>
                <a:gd name="connsiteY10" fmla="*/ 15755 h 798186"/>
                <a:gd name="connsiteX11" fmla="*/ 6785839 w 6785839"/>
                <a:gd name="connsiteY11" fmla="*/ 44461 h 798186"/>
                <a:gd name="connsiteX12" fmla="*/ 6731061 w 6785839"/>
                <a:gd name="connsiteY12" fmla="*/ 83894 h 798186"/>
                <a:gd name="connsiteX13" fmla="*/ 6513412 w 6785839"/>
                <a:gd name="connsiteY13" fmla="*/ 219277 h 798186"/>
                <a:gd name="connsiteX14" fmla="*/ 5904039 w 6785839"/>
                <a:gd name="connsiteY14" fmla="*/ 494418 h 798186"/>
                <a:gd name="connsiteX15" fmla="*/ 4068283 w 6785839"/>
                <a:gd name="connsiteY15" fmla="*/ 798186 h 798186"/>
                <a:gd name="connsiteX16" fmla="*/ 3124618 w 6785839"/>
                <a:gd name="connsiteY16" fmla="*/ 775920 h 798186"/>
                <a:gd name="connsiteX17" fmla="*/ 2222978 w 6785839"/>
                <a:gd name="connsiteY17" fmla="*/ 674134 h 798186"/>
                <a:gd name="connsiteX18" fmla="*/ 1601188 w 6785839"/>
                <a:gd name="connsiteY18" fmla="*/ 553263 h 798186"/>
                <a:gd name="connsiteX19" fmla="*/ 891529 w 6785839"/>
                <a:gd name="connsiteY19" fmla="*/ 371162 h 798186"/>
                <a:gd name="connsiteX20" fmla="*/ 360478 w 6785839"/>
                <a:gd name="connsiteY20" fmla="*/ 148504 h 79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5839" h="798186">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grpSp>
      <p:grpSp>
        <p:nvGrpSpPr>
          <p:cNvPr id="382" name="Group 381">
            <a:extLst>
              <a:ext uri="{FF2B5EF4-FFF2-40B4-BE49-F238E27FC236}">
                <a16:creationId xmlns:a16="http://schemas.microsoft.com/office/drawing/2014/main" id="{67C2B4FD-8EB5-4234-94DE-7FAC05593A4C}"/>
              </a:ext>
            </a:extLst>
          </p:cNvPr>
          <p:cNvGrpSpPr/>
          <p:nvPr/>
        </p:nvGrpSpPr>
        <p:grpSpPr>
          <a:xfrm>
            <a:off x="4172422" y="3065820"/>
            <a:ext cx="3935622" cy="2037936"/>
            <a:chOff x="4172422" y="3065820"/>
            <a:chExt cx="3935622" cy="2037936"/>
          </a:xfrm>
        </p:grpSpPr>
        <p:sp>
          <p:nvSpPr>
            <p:cNvPr id="30" name="Freeform: Shape 29">
              <a:extLst>
                <a:ext uri="{FF2B5EF4-FFF2-40B4-BE49-F238E27FC236}">
                  <a16:creationId xmlns:a16="http://schemas.microsoft.com/office/drawing/2014/main" id="{3B1C6AFA-88AF-4D8B-BC17-FEAA96E5DEF6}"/>
                </a:ext>
              </a:extLst>
            </p:cNvPr>
            <p:cNvSpPr/>
            <p:nvPr/>
          </p:nvSpPr>
          <p:spPr>
            <a:xfrm>
              <a:off x="4172422" y="3065820"/>
              <a:ext cx="3935622" cy="2037936"/>
            </a:xfrm>
            <a:custGeom>
              <a:avLst/>
              <a:gdLst>
                <a:gd name="connsiteX0" fmla="*/ 3541 w 3935622"/>
                <a:gd name="connsiteY0" fmla="*/ 0 h 2037936"/>
                <a:gd name="connsiteX1" fmla="*/ 3932081 w 3935622"/>
                <a:gd name="connsiteY1" fmla="*/ 0 h 2037936"/>
                <a:gd name="connsiteX2" fmla="*/ 3935622 w 3935622"/>
                <a:gd name="connsiteY2" fmla="*/ 70124 h 2037936"/>
                <a:gd name="connsiteX3" fmla="*/ 1967810 w 3935622"/>
                <a:gd name="connsiteY3" fmla="*/ 2037936 h 2037936"/>
                <a:gd name="connsiteX4" fmla="*/ 0 w 3935622"/>
                <a:gd name="connsiteY4" fmla="*/ 70124 h 2037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622" h="2037936">
                  <a:moveTo>
                    <a:pt x="3541" y="0"/>
                  </a:moveTo>
                  <a:lnTo>
                    <a:pt x="3932081" y="0"/>
                  </a:lnTo>
                  <a:lnTo>
                    <a:pt x="3935622" y="70124"/>
                  </a:lnTo>
                  <a:cubicBezTo>
                    <a:pt x="3935622" y="1156916"/>
                    <a:pt x="3054602" y="2037936"/>
                    <a:pt x="1967810" y="2037936"/>
                  </a:cubicBezTo>
                  <a:cubicBezTo>
                    <a:pt x="881018" y="2037936"/>
                    <a:pt x="0" y="1156916"/>
                    <a:pt x="0" y="70124"/>
                  </a:cubicBezTo>
                  <a:close/>
                </a:path>
              </a:pathLst>
            </a:custGeom>
            <a:solidFill>
              <a:schemeClr val="accent3">
                <a:lumMod val="20000"/>
                <a:lumOff val="80000"/>
              </a:schemeClr>
            </a:solidFill>
            <a:ln w="9525" cap="flat">
              <a:noFill/>
              <a:prstDash val="solid"/>
              <a:miter/>
            </a:ln>
            <a:effectLst/>
          </p:spPr>
          <p:txBody>
            <a:bodyPr wrap="square" rtlCol="0" anchor="ctr">
              <a:noAutofit/>
            </a:bodyPr>
            <a:lstStyle/>
            <a:p>
              <a:endParaRPr lang="en-US" dirty="0"/>
            </a:p>
          </p:txBody>
        </p:sp>
        <p:sp>
          <p:nvSpPr>
            <p:cNvPr id="31" name="Freeform: Shape 30">
              <a:extLst>
                <a:ext uri="{FF2B5EF4-FFF2-40B4-BE49-F238E27FC236}">
                  <a16:creationId xmlns:a16="http://schemas.microsoft.com/office/drawing/2014/main" id="{799CDF91-0782-4C4C-B05E-F5002EE9E7C0}"/>
                </a:ext>
              </a:extLst>
            </p:cNvPr>
            <p:cNvSpPr/>
            <p:nvPr/>
          </p:nvSpPr>
          <p:spPr>
            <a:xfrm>
              <a:off x="4209270" y="3065820"/>
              <a:ext cx="3879327" cy="1909892"/>
            </a:xfrm>
            <a:custGeom>
              <a:avLst/>
              <a:gdLst>
                <a:gd name="connsiteX0" fmla="*/ 3667412 w 3879327"/>
                <a:gd name="connsiteY0" fmla="*/ 737466 h 1909892"/>
                <a:gd name="connsiteX1" fmla="*/ 3643554 w 3879327"/>
                <a:gd name="connsiteY1" fmla="*/ 757958 h 1909892"/>
                <a:gd name="connsiteX2" fmla="*/ 3647224 w 3879327"/>
                <a:gd name="connsiteY2" fmla="*/ 824025 h 1909892"/>
                <a:gd name="connsiteX3" fmla="*/ 3698611 w 3879327"/>
                <a:gd name="connsiteY3" fmla="*/ 782428 h 1909892"/>
                <a:gd name="connsiteX4" fmla="*/ 3702281 w 3879327"/>
                <a:gd name="connsiteY4" fmla="*/ 775087 h 1909892"/>
                <a:gd name="connsiteX5" fmla="*/ 3702281 w 3879327"/>
                <a:gd name="connsiteY5" fmla="*/ 748170 h 1909892"/>
                <a:gd name="connsiteX6" fmla="*/ 3667412 w 3879327"/>
                <a:gd name="connsiteY6" fmla="*/ 737466 h 1909892"/>
                <a:gd name="connsiteX7" fmla="*/ 3140708 w 3879327"/>
                <a:gd name="connsiteY7" fmla="*/ 293040 h 1909892"/>
                <a:gd name="connsiteX8" fmla="*/ 3129696 w 3879327"/>
                <a:gd name="connsiteY8" fmla="*/ 306499 h 1909892"/>
                <a:gd name="connsiteX9" fmla="*/ 3159060 w 3879327"/>
                <a:gd name="connsiteY9" fmla="*/ 340756 h 1909892"/>
                <a:gd name="connsiteX10" fmla="*/ 3178635 w 3879327"/>
                <a:gd name="connsiteY10" fmla="*/ 324851 h 1909892"/>
                <a:gd name="connsiteX11" fmla="*/ 3140708 w 3879327"/>
                <a:gd name="connsiteY11" fmla="*/ 293040 h 1909892"/>
                <a:gd name="connsiteX12" fmla="*/ 1020437 w 3879327"/>
                <a:gd name="connsiteY12" fmla="*/ 138884 h 1909892"/>
                <a:gd name="connsiteX13" fmla="*/ 1032672 w 3879327"/>
                <a:gd name="connsiteY13" fmla="*/ 146224 h 1909892"/>
                <a:gd name="connsiteX14" fmla="*/ 1020437 w 3879327"/>
                <a:gd name="connsiteY14" fmla="*/ 159682 h 1909892"/>
                <a:gd name="connsiteX15" fmla="*/ 1006980 w 3879327"/>
                <a:gd name="connsiteY15" fmla="*/ 152341 h 1909892"/>
                <a:gd name="connsiteX16" fmla="*/ 1020437 w 3879327"/>
                <a:gd name="connsiteY16" fmla="*/ 138884 h 1909892"/>
                <a:gd name="connsiteX17" fmla="*/ 726805 w 3879327"/>
                <a:gd name="connsiteY17" fmla="*/ 131543 h 1909892"/>
                <a:gd name="connsiteX18" fmla="*/ 751274 w 3879327"/>
                <a:gd name="connsiteY18" fmla="*/ 146224 h 1909892"/>
                <a:gd name="connsiteX19" fmla="*/ 740264 w 3879327"/>
                <a:gd name="connsiteY19" fmla="*/ 156012 h 1909892"/>
                <a:gd name="connsiteX20" fmla="*/ 715795 w 3879327"/>
                <a:gd name="connsiteY20" fmla="*/ 143777 h 1909892"/>
                <a:gd name="connsiteX21" fmla="*/ 726805 w 3879327"/>
                <a:gd name="connsiteY21" fmla="*/ 131543 h 1909892"/>
                <a:gd name="connsiteX22" fmla="*/ 887079 w 3879327"/>
                <a:gd name="connsiteY22" fmla="*/ 96063 h 1909892"/>
                <a:gd name="connsiteX23" fmla="*/ 970275 w 3879327"/>
                <a:gd name="connsiteY23" fmla="*/ 149895 h 1909892"/>
                <a:gd name="connsiteX24" fmla="*/ 861387 w 3879327"/>
                <a:gd name="connsiteY24" fmla="*/ 149895 h 1909892"/>
                <a:gd name="connsiteX25" fmla="*/ 887079 w 3879327"/>
                <a:gd name="connsiteY25" fmla="*/ 96063 h 1909892"/>
                <a:gd name="connsiteX26" fmla="*/ 3767952 w 3879327"/>
                <a:gd name="connsiteY26" fmla="*/ 0 h 1909892"/>
                <a:gd name="connsiteX27" fmla="*/ 3877637 w 3879327"/>
                <a:gd name="connsiteY27" fmla="*/ 0 h 1909892"/>
                <a:gd name="connsiteX28" fmla="*/ 3878460 w 3879327"/>
                <a:gd name="connsiteY28" fmla="*/ 111967 h 1909892"/>
                <a:gd name="connsiteX29" fmla="*/ 3869895 w 3879327"/>
                <a:gd name="connsiteY29" fmla="*/ 153565 h 1909892"/>
                <a:gd name="connsiteX30" fmla="*/ 3789146 w 3879327"/>
                <a:gd name="connsiteY30" fmla="*/ 47124 h 1909892"/>
                <a:gd name="connsiteX31" fmla="*/ 3768959 w 3879327"/>
                <a:gd name="connsiteY31" fmla="*/ 1244 h 1909892"/>
                <a:gd name="connsiteX32" fmla="*/ 2364134 w 3879327"/>
                <a:gd name="connsiteY32" fmla="*/ 0 h 1909892"/>
                <a:gd name="connsiteX33" fmla="*/ 3723105 w 3879327"/>
                <a:gd name="connsiteY33" fmla="*/ 0 h 1909892"/>
                <a:gd name="connsiteX34" fmla="*/ 3753666 w 3879327"/>
                <a:gd name="connsiteY34" fmla="*/ 49571 h 1909892"/>
                <a:gd name="connsiteX35" fmla="*/ 3765901 w 3879327"/>
                <a:gd name="connsiteY35" fmla="*/ 91169 h 1909892"/>
                <a:gd name="connsiteX36" fmla="*/ 3795264 w 3879327"/>
                <a:gd name="connsiteY36" fmla="*/ 157236 h 1909892"/>
                <a:gd name="connsiteX37" fmla="*/ 3842979 w 3879327"/>
                <a:gd name="connsiteY37" fmla="*/ 267348 h 1909892"/>
                <a:gd name="connsiteX38" fmla="*/ 3858885 w 3879327"/>
                <a:gd name="connsiteY38" fmla="*/ 340756 h 1909892"/>
                <a:gd name="connsiteX39" fmla="*/ 3697387 w 3879327"/>
                <a:gd name="connsiteY39" fmla="*/ 877859 h 1909892"/>
                <a:gd name="connsiteX40" fmla="*/ 3639884 w 3879327"/>
                <a:gd name="connsiteY40" fmla="*/ 990417 h 1909892"/>
                <a:gd name="connsiteX41" fmla="*/ 3614191 w 3879327"/>
                <a:gd name="connsiteY41" fmla="*/ 1016111 h 1909892"/>
                <a:gd name="connsiteX42" fmla="*/ 3597062 w 3879327"/>
                <a:gd name="connsiteY42" fmla="*/ 983076 h 1909892"/>
                <a:gd name="connsiteX43" fmla="*/ 3567699 w 3879327"/>
                <a:gd name="connsiteY43" fmla="*/ 894987 h 1909892"/>
                <a:gd name="connsiteX44" fmla="*/ 3593391 w 3879327"/>
                <a:gd name="connsiteY44" fmla="*/ 974513 h 1909892"/>
                <a:gd name="connsiteX45" fmla="*/ 3614191 w 3879327"/>
                <a:gd name="connsiteY45" fmla="*/ 1024676 h 1909892"/>
                <a:gd name="connsiteX46" fmla="*/ 3468599 w 3879327"/>
                <a:gd name="connsiteY46" fmla="*/ 1253463 h 1909892"/>
                <a:gd name="connsiteX47" fmla="*/ 3266726 w 3879327"/>
                <a:gd name="connsiteY47" fmla="*/ 1473688 h 1909892"/>
                <a:gd name="connsiteX48" fmla="*/ 3171296 w 3879327"/>
                <a:gd name="connsiteY48" fmla="*/ 1556883 h 1909892"/>
                <a:gd name="connsiteX49" fmla="*/ 3154167 w 3879327"/>
                <a:gd name="connsiteY49" fmla="*/ 1515286 h 1909892"/>
                <a:gd name="connsiteX50" fmla="*/ 3105228 w 3879327"/>
                <a:gd name="connsiteY50" fmla="*/ 1358682 h 1909892"/>
                <a:gd name="connsiteX51" fmla="*/ 3123580 w 3879327"/>
                <a:gd name="connsiteY51" fmla="*/ 1155586 h 1909892"/>
                <a:gd name="connsiteX52" fmla="*/ 3135814 w 3879327"/>
                <a:gd name="connsiteY52" fmla="*/ 1061380 h 1909892"/>
                <a:gd name="connsiteX53" fmla="*/ 3111345 w 3879327"/>
                <a:gd name="connsiteY53" fmla="*/ 943925 h 1909892"/>
                <a:gd name="connsiteX54" fmla="*/ 3068524 w 3879327"/>
                <a:gd name="connsiteY54" fmla="*/ 859507 h 1909892"/>
                <a:gd name="connsiteX55" fmla="*/ 3034267 w 3879327"/>
                <a:gd name="connsiteY55" fmla="*/ 689444 h 1909892"/>
                <a:gd name="connsiteX56" fmla="*/ 3039161 w 3879327"/>
                <a:gd name="connsiteY56" fmla="*/ 663752 h 1909892"/>
                <a:gd name="connsiteX57" fmla="*/ 2969423 w 3879327"/>
                <a:gd name="connsiteY57" fmla="*/ 602578 h 1909892"/>
                <a:gd name="connsiteX58" fmla="*/ 2921708 w 3879327"/>
                <a:gd name="connsiteY58" fmla="*/ 585450 h 1909892"/>
                <a:gd name="connsiteX59" fmla="*/ 2816490 w 3879327"/>
                <a:gd name="connsiteY59" fmla="*/ 552416 h 1909892"/>
                <a:gd name="connsiteX60" fmla="*/ 2761433 w 3879327"/>
                <a:gd name="connsiteY60" fmla="*/ 579332 h 1909892"/>
                <a:gd name="connsiteX61" fmla="*/ 2695366 w 3879327"/>
                <a:gd name="connsiteY61" fmla="*/ 585450 h 1909892"/>
                <a:gd name="connsiteX62" fmla="*/ 2610947 w 3879327"/>
                <a:gd name="connsiteY62" fmla="*/ 594014 h 1909892"/>
                <a:gd name="connsiteX63" fmla="*/ 2525304 w 3879327"/>
                <a:gd name="connsiteY63" fmla="*/ 576885 h 1909892"/>
                <a:gd name="connsiteX64" fmla="*/ 2455566 w 3879327"/>
                <a:gd name="connsiteY64" fmla="*/ 516936 h 1909892"/>
                <a:gd name="connsiteX65" fmla="*/ 2426203 w 3879327"/>
                <a:gd name="connsiteY65" fmla="*/ 480232 h 1909892"/>
                <a:gd name="connsiteX66" fmla="*/ 2352795 w 3879327"/>
                <a:gd name="connsiteY66" fmla="*/ 368895 h 1909892"/>
                <a:gd name="connsiteX67" fmla="*/ 2330772 w 3879327"/>
                <a:gd name="connsiteY67" fmla="*/ 258783 h 1909892"/>
                <a:gd name="connsiteX68" fmla="*/ 2339337 w 3879327"/>
                <a:gd name="connsiteY68" fmla="*/ 80157 h 1909892"/>
                <a:gd name="connsiteX69" fmla="*/ 2338113 w 3879327"/>
                <a:gd name="connsiteY69" fmla="*/ 50794 h 1909892"/>
                <a:gd name="connsiteX70" fmla="*/ 578273 w 3879327"/>
                <a:gd name="connsiteY70" fmla="*/ 0 h 1909892"/>
                <a:gd name="connsiteX71" fmla="*/ 701190 w 3879327"/>
                <a:gd name="connsiteY71" fmla="*/ 0 h 1909892"/>
                <a:gd name="connsiteX72" fmla="*/ 712123 w 3879327"/>
                <a:gd name="connsiteY72" fmla="*/ 5526 h 1909892"/>
                <a:gd name="connsiteX73" fmla="*/ 819789 w 3879327"/>
                <a:gd name="connsiteY73" fmla="*/ 80157 h 1909892"/>
                <a:gd name="connsiteX74" fmla="*/ 731699 w 3879327"/>
                <a:gd name="connsiteY74" fmla="*/ 64253 h 1909892"/>
                <a:gd name="connsiteX75" fmla="*/ 666856 w 3879327"/>
                <a:gd name="connsiteY75" fmla="*/ 15314 h 1909892"/>
                <a:gd name="connsiteX76" fmla="*/ 664034 w 3879327"/>
                <a:gd name="connsiteY76" fmla="*/ 14263 h 1909892"/>
                <a:gd name="connsiteX77" fmla="*/ 666856 w 3879327"/>
                <a:gd name="connsiteY77" fmla="*/ 16537 h 1909892"/>
                <a:gd name="connsiteX78" fmla="*/ 568978 w 3879327"/>
                <a:gd name="connsiteY78" fmla="*/ 25102 h 1909892"/>
                <a:gd name="connsiteX79" fmla="*/ 575153 w 3879327"/>
                <a:gd name="connsiteY79" fmla="*/ 3423 h 1909892"/>
                <a:gd name="connsiteX80" fmla="*/ 10781 w 3879327"/>
                <a:gd name="connsiteY80" fmla="*/ 0 h 1909892"/>
                <a:gd name="connsiteX81" fmla="*/ 229452 w 3879327"/>
                <a:gd name="connsiteY81" fmla="*/ 0 h 1909892"/>
                <a:gd name="connsiteX82" fmla="*/ 227783 w 3879327"/>
                <a:gd name="connsiteY82" fmla="*/ 23572 h 1909892"/>
                <a:gd name="connsiteX83" fmla="*/ 242312 w 3879327"/>
                <a:gd name="connsiteY83" fmla="*/ 88722 h 1909892"/>
                <a:gd name="connsiteX84" fmla="*/ 303485 w 3879327"/>
                <a:gd name="connsiteY84" fmla="*/ 125426 h 1909892"/>
                <a:gd name="connsiteX85" fmla="*/ 401363 w 3879327"/>
                <a:gd name="connsiteY85" fmla="*/ 50794 h 1909892"/>
                <a:gd name="connsiteX86" fmla="*/ 487005 w 3879327"/>
                <a:gd name="connsiteY86" fmla="*/ 25102 h 1909892"/>
                <a:gd name="connsiteX87" fmla="*/ 489452 w 3879327"/>
                <a:gd name="connsiteY87" fmla="*/ 52018 h 1909892"/>
                <a:gd name="connsiteX88" fmla="*/ 427055 w 3879327"/>
                <a:gd name="connsiteY88" fmla="*/ 191493 h 1909892"/>
                <a:gd name="connsiteX89" fmla="*/ 445407 w 3879327"/>
                <a:gd name="connsiteY89" fmla="*/ 217185 h 1909892"/>
                <a:gd name="connsiteX90" fmla="*/ 516369 w 3879327"/>
                <a:gd name="connsiteY90" fmla="*/ 218410 h 1909892"/>
                <a:gd name="connsiteX91" fmla="*/ 554295 w 3879327"/>
                <a:gd name="connsiteY91" fmla="*/ 272242 h 1909892"/>
                <a:gd name="connsiteX92" fmla="*/ 537167 w 3879327"/>
                <a:gd name="connsiteY92" fmla="*/ 344426 h 1909892"/>
                <a:gd name="connsiteX93" fmla="*/ 567754 w 3879327"/>
                <a:gd name="connsiteY93" fmla="*/ 433740 h 1909892"/>
                <a:gd name="connsiteX94" fmla="*/ 631375 w 3879327"/>
                <a:gd name="connsiteY94" fmla="*/ 432516 h 1909892"/>
                <a:gd name="connsiteX95" fmla="*/ 679089 w 3879327"/>
                <a:gd name="connsiteY95" fmla="*/ 441081 h 1909892"/>
                <a:gd name="connsiteX96" fmla="*/ 731699 w 3879327"/>
                <a:gd name="connsiteY96" fmla="*/ 433740 h 1909892"/>
                <a:gd name="connsiteX97" fmla="*/ 839364 w 3879327"/>
                <a:gd name="connsiteY97" fmla="*/ 357885 h 1909892"/>
                <a:gd name="connsiteX98" fmla="*/ 852822 w 3879327"/>
                <a:gd name="connsiteY98" fmla="*/ 370120 h 1909892"/>
                <a:gd name="connsiteX99" fmla="*/ 883409 w 3879327"/>
                <a:gd name="connsiteY99" fmla="*/ 376236 h 1909892"/>
                <a:gd name="connsiteX100" fmla="*/ 942135 w 3879327"/>
                <a:gd name="connsiteY100" fmla="*/ 381130 h 1909892"/>
                <a:gd name="connsiteX101" fmla="*/ 1058364 w 3879327"/>
                <a:gd name="connsiteY101" fmla="*/ 401930 h 1909892"/>
                <a:gd name="connsiteX102" fmla="*/ 1101186 w 3879327"/>
                <a:gd name="connsiteY102" fmla="*/ 412940 h 1909892"/>
                <a:gd name="connsiteX103" fmla="*/ 1158689 w 3879327"/>
                <a:gd name="connsiteY103" fmla="*/ 466773 h 1909892"/>
                <a:gd name="connsiteX104" fmla="*/ 1334868 w 3879327"/>
                <a:gd name="connsiteY104" fmla="*/ 569544 h 1909892"/>
                <a:gd name="connsiteX105" fmla="*/ 1424182 w 3879327"/>
                <a:gd name="connsiteY105" fmla="*/ 721254 h 1909892"/>
                <a:gd name="connsiteX106" fmla="*/ 1410723 w 3879327"/>
                <a:gd name="connsiteY106" fmla="*/ 746948 h 1909892"/>
                <a:gd name="connsiteX107" fmla="*/ 1408276 w 3879327"/>
                <a:gd name="connsiteY107" fmla="*/ 802003 h 1909892"/>
                <a:gd name="connsiteX108" fmla="*/ 1433970 w 3879327"/>
                <a:gd name="connsiteY108" fmla="*/ 805674 h 1909892"/>
                <a:gd name="connsiteX109" fmla="*/ 1522059 w 3879327"/>
                <a:gd name="connsiteY109" fmla="*/ 773864 h 1909892"/>
                <a:gd name="connsiteX110" fmla="*/ 1634618 w 3879327"/>
                <a:gd name="connsiteY110" fmla="*/ 832590 h 1909892"/>
                <a:gd name="connsiteX111" fmla="*/ 1771647 w 3879327"/>
                <a:gd name="connsiteY111" fmla="*/ 894987 h 1909892"/>
                <a:gd name="connsiteX112" fmla="*/ 1831596 w 3879327"/>
                <a:gd name="connsiteY112" fmla="*/ 930468 h 1909892"/>
                <a:gd name="connsiteX113" fmla="*/ 1826702 w 3879327"/>
                <a:gd name="connsiteY113" fmla="*/ 1036909 h 1909892"/>
                <a:gd name="connsiteX114" fmla="*/ 1749624 w 3879327"/>
                <a:gd name="connsiteY114" fmla="*/ 1153139 h 1909892"/>
                <a:gd name="connsiteX115" fmla="*/ 1734943 w 3879327"/>
                <a:gd name="connsiteY115" fmla="*/ 1217982 h 1909892"/>
                <a:gd name="connsiteX116" fmla="*/ 1694568 w 3879327"/>
                <a:gd name="connsiteY116" fmla="*/ 1445547 h 1909892"/>
                <a:gd name="connsiteX117" fmla="*/ 1651747 w 3879327"/>
                <a:gd name="connsiteY117" fmla="*/ 1478581 h 1909892"/>
                <a:gd name="connsiteX118" fmla="*/ 1555092 w 3879327"/>
                <a:gd name="connsiteY118" fmla="*/ 1523849 h 1909892"/>
                <a:gd name="connsiteX119" fmla="*/ 1522059 w 3879327"/>
                <a:gd name="connsiteY119" fmla="*/ 1586247 h 1909892"/>
                <a:gd name="connsiteX120" fmla="*/ 1485355 w 3879327"/>
                <a:gd name="connsiteY120" fmla="*/ 1742851 h 1909892"/>
                <a:gd name="connsiteX121" fmla="*/ 1431523 w 3879327"/>
                <a:gd name="connsiteY121" fmla="*/ 1843175 h 1909892"/>
                <a:gd name="connsiteX122" fmla="*/ 1397266 w 3879327"/>
                <a:gd name="connsiteY122" fmla="*/ 1867644 h 1909892"/>
                <a:gd name="connsiteX123" fmla="*/ 1353221 w 3879327"/>
                <a:gd name="connsiteY123" fmla="*/ 1859079 h 1909892"/>
                <a:gd name="connsiteX124" fmla="*/ 1334868 w 3879327"/>
                <a:gd name="connsiteY124" fmla="*/ 1867644 h 1909892"/>
                <a:gd name="connsiteX125" fmla="*/ 1353221 w 3879327"/>
                <a:gd name="connsiteY125" fmla="*/ 1901901 h 1909892"/>
                <a:gd name="connsiteX126" fmla="*/ 1326304 w 3879327"/>
                <a:gd name="connsiteY126" fmla="*/ 1906795 h 1909892"/>
                <a:gd name="connsiteX127" fmla="*/ 995968 w 3879327"/>
                <a:gd name="connsiteY127" fmla="*/ 1766096 h 1909892"/>
                <a:gd name="connsiteX128" fmla="*/ 956817 w 3879327"/>
                <a:gd name="connsiteY128" fmla="*/ 1708593 h 1909892"/>
                <a:gd name="connsiteX129" fmla="*/ 937242 w 3879327"/>
                <a:gd name="connsiteY129" fmla="*/ 1657208 h 1909892"/>
                <a:gd name="connsiteX130" fmla="*/ 916442 w 3879327"/>
                <a:gd name="connsiteY130" fmla="*/ 1399055 h 1909892"/>
                <a:gd name="connsiteX131" fmla="*/ 850375 w 3879327"/>
                <a:gd name="connsiteY131" fmla="*/ 1306072 h 1909892"/>
                <a:gd name="connsiteX132" fmla="*/ 682760 w 3879327"/>
                <a:gd name="connsiteY132" fmla="*/ 1107870 h 1909892"/>
                <a:gd name="connsiteX133" fmla="*/ 598340 w 3879327"/>
                <a:gd name="connsiteY133" fmla="*/ 958607 h 1909892"/>
                <a:gd name="connsiteX134" fmla="*/ 591000 w 3879327"/>
                <a:gd name="connsiteY134" fmla="*/ 864401 h 1909892"/>
                <a:gd name="connsiteX135" fmla="*/ 595893 w 3879327"/>
                <a:gd name="connsiteY135" fmla="*/ 831366 h 1909892"/>
                <a:gd name="connsiteX136" fmla="*/ 624034 w 3879327"/>
                <a:gd name="connsiteY136" fmla="*/ 701679 h 1909892"/>
                <a:gd name="connsiteX137" fmla="*/ 681536 w 3879327"/>
                <a:gd name="connsiteY137" fmla="*/ 554863 h 1909892"/>
                <a:gd name="connsiteX138" fmla="*/ 663185 w 3879327"/>
                <a:gd name="connsiteY138" fmla="*/ 486348 h 1909892"/>
                <a:gd name="connsiteX139" fmla="*/ 631375 w 3879327"/>
                <a:gd name="connsiteY139" fmla="*/ 485126 h 1909892"/>
                <a:gd name="connsiteX140" fmla="*/ 579989 w 3879327"/>
                <a:gd name="connsiteY140" fmla="*/ 494913 h 1909892"/>
                <a:gd name="connsiteX141" fmla="*/ 513922 w 3879327"/>
                <a:gd name="connsiteY141" fmla="*/ 452091 h 1909892"/>
                <a:gd name="connsiteX142" fmla="*/ 445407 w 3879327"/>
                <a:gd name="connsiteY142" fmla="*/ 343203 h 1909892"/>
                <a:gd name="connsiteX143" fmla="*/ 403810 w 3879327"/>
                <a:gd name="connsiteY143" fmla="*/ 308946 h 1909892"/>
                <a:gd name="connsiteX144" fmla="*/ 291250 w 3879327"/>
                <a:gd name="connsiteY144" fmla="*/ 235538 h 1909892"/>
                <a:gd name="connsiteX145" fmla="*/ 254546 w 3879327"/>
                <a:gd name="connsiteY145" fmla="*/ 217185 h 1909892"/>
                <a:gd name="connsiteX146" fmla="*/ 139540 w 3879327"/>
                <a:gd name="connsiteY146" fmla="*/ 189046 h 1909892"/>
                <a:gd name="connsiteX147" fmla="*/ 25757 w 3879327"/>
                <a:gd name="connsiteY147" fmla="*/ 105851 h 1909892"/>
                <a:gd name="connsiteX148" fmla="*/ 6182 w 3879327"/>
                <a:gd name="connsiteY148" fmla="*/ 31218 h 190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3879327" h="1909892">
                  <a:moveTo>
                    <a:pt x="3667412" y="737466"/>
                  </a:moveTo>
                  <a:cubicBezTo>
                    <a:pt x="3656707" y="737466"/>
                    <a:pt x="3647837" y="742665"/>
                    <a:pt x="3643554" y="757958"/>
                  </a:cubicBezTo>
                  <a:cubicBezTo>
                    <a:pt x="3638660" y="777534"/>
                    <a:pt x="3614191" y="808121"/>
                    <a:pt x="3647224" y="824025"/>
                  </a:cubicBezTo>
                  <a:cubicBezTo>
                    <a:pt x="3686376" y="842378"/>
                    <a:pt x="3685152" y="800780"/>
                    <a:pt x="3698611" y="782428"/>
                  </a:cubicBezTo>
                  <a:cubicBezTo>
                    <a:pt x="3699834" y="781205"/>
                    <a:pt x="3701058" y="777534"/>
                    <a:pt x="3702281" y="775087"/>
                  </a:cubicBezTo>
                  <a:cubicBezTo>
                    <a:pt x="3708397" y="765299"/>
                    <a:pt x="3709621" y="756735"/>
                    <a:pt x="3702281" y="748170"/>
                  </a:cubicBezTo>
                  <a:cubicBezTo>
                    <a:pt x="3690659" y="742665"/>
                    <a:pt x="3678118" y="737466"/>
                    <a:pt x="3667412" y="737466"/>
                  </a:cubicBezTo>
                  <a:close/>
                  <a:moveTo>
                    <a:pt x="3140708" y="293040"/>
                  </a:moveTo>
                  <a:cubicBezTo>
                    <a:pt x="3132143" y="289371"/>
                    <a:pt x="3127249" y="299158"/>
                    <a:pt x="3129696" y="306499"/>
                  </a:cubicBezTo>
                  <a:cubicBezTo>
                    <a:pt x="3134590" y="321181"/>
                    <a:pt x="3139484" y="338309"/>
                    <a:pt x="3159060" y="340756"/>
                  </a:cubicBezTo>
                  <a:cubicBezTo>
                    <a:pt x="3168847" y="341979"/>
                    <a:pt x="3176188" y="335862"/>
                    <a:pt x="3178635" y="324851"/>
                  </a:cubicBezTo>
                  <a:cubicBezTo>
                    <a:pt x="3166400" y="315063"/>
                    <a:pt x="3154166" y="301605"/>
                    <a:pt x="3140708" y="293040"/>
                  </a:cubicBezTo>
                  <a:close/>
                  <a:moveTo>
                    <a:pt x="1020437" y="138884"/>
                  </a:moveTo>
                  <a:cubicBezTo>
                    <a:pt x="1024108" y="141330"/>
                    <a:pt x="1031449" y="142553"/>
                    <a:pt x="1032672" y="146224"/>
                  </a:cubicBezTo>
                  <a:cubicBezTo>
                    <a:pt x="1036343" y="156012"/>
                    <a:pt x="1026555" y="157235"/>
                    <a:pt x="1020437" y="159682"/>
                  </a:cubicBezTo>
                  <a:cubicBezTo>
                    <a:pt x="1014321" y="162129"/>
                    <a:pt x="1008203" y="158459"/>
                    <a:pt x="1006980" y="152341"/>
                  </a:cubicBezTo>
                  <a:cubicBezTo>
                    <a:pt x="1002086" y="142553"/>
                    <a:pt x="1010650" y="141330"/>
                    <a:pt x="1020437" y="138884"/>
                  </a:cubicBezTo>
                  <a:close/>
                  <a:moveTo>
                    <a:pt x="726805" y="131543"/>
                  </a:moveTo>
                  <a:cubicBezTo>
                    <a:pt x="736593" y="133990"/>
                    <a:pt x="745158" y="137659"/>
                    <a:pt x="751274" y="146224"/>
                  </a:cubicBezTo>
                  <a:cubicBezTo>
                    <a:pt x="751274" y="153564"/>
                    <a:pt x="746381" y="156012"/>
                    <a:pt x="740264" y="156012"/>
                  </a:cubicBezTo>
                  <a:cubicBezTo>
                    <a:pt x="729252" y="157235"/>
                    <a:pt x="719464" y="154788"/>
                    <a:pt x="715795" y="143777"/>
                  </a:cubicBezTo>
                  <a:cubicBezTo>
                    <a:pt x="712123" y="135212"/>
                    <a:pt x="719464" y="130319"/>
                    <a:pt x="726805" y="131543"/>
                  </a:cubicBezTo>
                  <a:close/>
                  <a:moveTo>
                    <a:pt x="887079" y="96063"/>
                  </a:moveTo>
                  <a:cubicBezTo>
                    <a:pt x="926230" y="89945"/>
                    <a:pt x="948252" y="109520"/>
                    <a:pt x="970275" y="149895"/>
                  </a:cubicBezTo>
                  <a:cubicBezTo>
                    <a:pt x="928677" y="130320"/>
                    <a:pt x="896867" y="174365"/>
                    <a:pt x="861387" y="149895"/>
                  </a:cubicBezTo>
                  <a:cubicBezTo>
                    <a:pt x="857716" y="125426"/>
                    <a:pt x="846705" y="97286"/>
                    <a:pt x="887079" y="96063"/>
                  </a:cubicBezTo>
                  <a:close/>
                  <a:moveTo>
                    <a:pt x="3767952" y="0"/>
                  </a:moveTo>
                  <a:lnTo>
                    <a:pt x="3877637" y="0"/>
                  </a:lnTo>
                  <a:lnTo>
                    <a:pt x="3878460" y="111967"/>
                  </a:lnTo>
                  <a:cubicBezTo>
                    <a:pt x="3878460" y="125426"/>
                    <a:pt x="3883354" y="141330"/>
                    <a:pt x="3869895" y="153565"/>
                  </a:cubicBezTo>
                  <a:cubicBezTo>
                    <a:pt x="3833191" y="125426"/>
                    <a:pt x="3796487" y="97286"/>
                    <a:pt x="3789146" y="47124"/>
                  </a:cubicBezTo>
                  <a:cubicBezTo>
                    <a:pt x="3786699" y="28772"/>
                    <a:pt x="3778747" y="14396"/>
                    <a:pt x="3768959" y="1244"/>
                  </a:cubicBezTo>
                  <a:close/>
                  <a:moveTo>
                    <a:pt x="2364134" y="0"/>
                  </a:moveTo>
                  <a:lnTo>
                    <a:pt x="3723105" y="0"/>
                  </a:lnTo>
                  <a:lnTo>
                    <a:pt x="3753666" y="49571"/>
                  </a:lnTo>
                  <a:cubicBezTo>
                    <a:pt x="3763454" y="60582"/>
                    <a:pt x="3764677" y="76487"/>
                    <a:pt x="3765901" y="91169"/>
                  </a:cubicBezTo>
                  <a:cubicBezTo>
                    <a:pt x="3768348" y="116861"/>
                    <a:pt x="3779360" y="137661"/>
                    <a:pt x="3795264" y="157236"/>
                  </a:cubicBezTo>
                  <a:cubicBezTo>
                    <a:pt x="3822181" y="189046"/>
                    <a:pt x="3834415" y="226973"/>
                    <a:pt x="3842979" y="267348"/>
                  </a:cubicBezTo>
                  <a:cubicBezTo>
                    <a:pt x="3873566" y="286924"/>
                    <a:pt x="3862554" y="316287"/>
                    <a:pt x="3858885" y="340756"/>
                  </a:cubicBezTo>
                  <a:cubicBezTo>
                    <a:pt x="3828299" y="526723"/>
                    <a:pt x="3780583" y="707797"/>
                    <a:pt x="3697387" y="877859"/>
                  </a:cubicBezTo>
                  <a:cubicBezTo>
                    <a:pt x="3679034" y="915786"/>
                    <a:pt x="3661905" y="954937"/>
                    <a:pt x="3639884" y="990417"/>
                  </a:cubicBezTo>
                  <a:cubicBezTo>
                    <a:pt x="3633766" y="1001429"/>
                    <a:pt x="3631319" y="1016111"/>
                    <a:pt x="3614191" y="1016111"/>
                  </a:cubicBezTo>
                  <a:cubicBezTo>
                    <a:pt x="3601956" y="1008770"/>
                    <a:pt x="3601956" y="994088"/>
                    <a:pt x="3597062" y="983076"/>
                  </a:cubicBezTo>
                  <a:cubicBezTo>
                    <a:pt x="3578711" y="959831"/>
                    <a:pt x="3581157" y="929244"/>
                    <a:pt x="3567699" y="894987"/>
                  </a:cubicBezTo>
                  <a:cubicBezTo>
                    <a:pt x="3579934" y="925574"/>
                    <a:pt x="3575040" y="953713"/>
                    <a:pt x="3593391" y="974513"/>
                  </a:cubicBezTo>
                  <a:cubicBezTo>
                    <a:pt x="3601956" y="990417"/>
                    <a:pt x="3600732" y="1009993"/>
                    <a:pt x="3614191" y="1024676"/>
                  </a:cubicBezTo>
                  <a:cubicBezTo>
                    <a:pt x="3579934" y="1110318"/>
                    <a:pt x="3522430" y="1180055"/>
                    <a:pt x="3468599" y="1253463"/>
                  </a:cubicBezTo>
                  <a:cubicBezTo>
                    <a:pt x="3408648" y="1334212"/>
                    <a:pt x="3337687" y="1403951"/>
                    <a:pt x="3266726" y="1473688"/>
                  </a:cubicBezTo>
                  <a:cubicBezTo>
                    <a:pt x="3236140" y="1504274"/>
                    <a:pt x="3204329" y="1529967"/>
                    <a:pt x="3171296" y="1556883"/>
                  </a:cubicBezTo>
                  <a:cubicBezTo>
                    <a:pt x="3156614" y="1544649"/>
                    <a:pt x="3171296" y="1523849"/>
                    <a:pt x="3154167" y="1515286"/>
                  </a:cubicBezTo>
                  <a:cubicBezTo>
                    <a:pt x="3161508" y="1455335"/>
                    <a:pt x="3132145" y="1406396"/>
                    <a:pt x="3105228" y="1358682"/>
                  </a:cubicBezTo>
                  <a:cubicBezTo>
                    <a:pt x="3062406" y="1284049"/>
                    <a:pt x="3090547" y="1219206"/>
                    <a:pt x="3123580" y="1155586"/>
                  </a:cubicBezTo>
                  <a:cubicBezTo>
                    <a:pt x="3140708" y="1122553"/>
                    <a:pt x="3148049" y="1098084"/>
                    <a:pt x="3135814" y="1061380"/>
                  </a:cubicBezTo>
                  <a:cubicBezTo>
                    <a:pt x="3123580" y="1023451"/>
                    <a:pt x="3127251" y="983076"/>
                    <a:pt x="3111345" y="943925"/>
                  </a:cubicBezTo>
                  <a:cubicBezTo>
                    <a:pt x="3099110" y="914563"/>
                    <a:pt x="3094216" y="880305"/>
                    <a:pt x="3068524" y="859507"/>
                  </a:cubicBezTo>
                  <a:cubicBezTo>
                    <a:pt x="3011021" y="811791"/>
                    <a:pt x="3018361" y="751842"/>
                    <a:pt x="3034267" y="689444"/>
                  </a:cubicBezTo>
                  <a:cubicBezTo>
                    <a:pt x="3036714" y="680880"/>
                    <a:pt x="3039161" y="672315"/>
                    <a:pt x="3039161" y="663752"/>
                  </a:cubicBezTo>
                  <a:cubicBezTo>
                    <a:pt x="3042831" y="614813"/>
                    <a:pt x="3017139" y="591567"/>
                    <a:pt x="2969423" y="602578"/>
                  </a:cubicBezTo>
                  <a:cubicBezTo>
                    <a:pt x="2948624" y="607472"/>
                    <a:pt x="2933943" y="607472"/>
                    <a:pt x="2921708" y="585450"/>
                  </a:cubicBezTo>
                  <a:cubicBezTo>
                    <a:pt x="2897239" y="542628"/>
                    <a:pt x="2860535" y="531617"/>
                    <a:pt x="2816490" y="552416"/>
                  </a:cubicBezTo>
                  <a:cubicBezTo>
                    <a:pt x="2798137" y="560981"/>
                    <a:pt x="2778562" y="569544"/>
                    <a:pt x="2761433" y="579332"/>
                  </a:cubicBezTo>
                  <a:cubicBezTo>
                    <a:pt x="2739411" y="591567"/>
                    <a:pt x="2718612" y="595238"/>
                    <a:pt x="2695366" y="585450"/>
                  </a:cubicBezTo>
                  <a:cubicBezTo>
                    <a:pt x="2666003" y="573215"/>
                    <a:pt x="2635417" y="578109"/>
                    <a:pt x="2610947" y="594014"/>
                  </a:cubicBezTo>
                  <a:cubicBezTo>
                    <a:pt x="2574243" y="618483"/>
                    <a:pt x="2547327" y="598907"/>
                    <a:pt x="2525304" y="576885"/>
                  </a:cubicBezTo>
                  <a:cubicBezTo>
                    <a:pt x="2503282" y="554863"/>
                    <a:pt x="2480035" y="535287"/>
                    <a:pt x="2455566" y="516936"/>
                  </a:cubicBezTo>
                  <a:cubicBezTo>
                    <a:pt x="2442109" y="507148"/>
                    <a:pt x="2429874" y="496136"/>
                    <a:pt x="2426203" y="480232"/>
                  </a:cubicBezTo>
                  <a:cubicBezTo>
                    <a:pt x="2416415" y="432516"/>
                    <a:pt x="2382158" y="403153"/>
                    <a:pt x="2352795" y="368895"/>
                  </a:cubicBezTo>
                  <a:cubicBezTo>
                    <a:pt x="2336890" y="350544"/>
                    <a:pt x="2322209" y="280806"/>
                    <a:pt x="2330772" y="258783"/>
                  </a:cubicBezTo>
                  <a:cubicBezTo>
                    <a:pt x="2354019" y="201281"/>
                    <a:pt x="2361360" y="141330"/>
                    <a:pt x="2339337" y="80157"/>
                  </a:cubicBezTo>
                  <a:cubicBezTo>
                    <a:pt x="2335666" y="70369"/>
                    <a:pt x="2331996" y="60582"/>
                    <a:pt x="2338113" y="50794"/>
                  </a:cubicBezTo>
                  <a:close/>
                  <a:moveTo>
                    <a:pt x="578273" y="0"/>
                  </a:moveTo>
                  <a:lnTo>
                    <a:pt x="701190" y="0"/>
                  </a:lnTo>
                  <a:lnTo>
                    <a:pt x="712123" y="5526"/>
                  </a:lnTo>
                  <a:cubicBezTo>
                    <a:pt x="747605" y="31218"/>
                    <a:pt x="784309" y="52018"/>
                    <a:pt x="819789" y="80157"/>
                  </a:cubicBezTo>
                  <a:cubicBezTo>
                    <a:pt x="786756" y="89945"/>
                    <a:pt x="752499" y="109520"/>
                    <a:pt x="731699" y="64253"/>
                  </a:cubicBezTo>
                  <a:cubicBezTo>
                    <a:pt x="718241" y="36112"/>
                    <a:pt x="685207" y="36112"/>
                    <a:pt x="666856" y="15314"/>
                  </a:cubicBezTo>
                  <a:lnTo>
                    <a:pt x="664034" y="14263"/>
                  </a:lnTo>
                  <a:lnTo>
                    <a:pt x="666856" y="16537"/>
                  </a:lnTo>
                  <a:cubicBezTo>
                    <a:pt x="635046" y="14090"/>
                    <a:pt x="600789" y="-12826"/>
                    <a:pt x="568978" y="25102"/>
                  </a:cubicBezTo>
                  <a:cubicBezTo>
                    <a:pt x="569896" y="16231"/>
                    <a:pt x="572037" y="9120"/>
                    <a:pt x="575153" y="3423"/>
                  </a:cubicBezTo>
                  <a:close/>
                  <a:moveTo>
                    <a:pt x="10781" y="0"/>
                  </a:moveTo>
                  <a:lnTo>
                    <a:pt x="229452" y="0"/>
                  </a:lnTo>
                  <a:lnTo>
                    <a:pt x="227783" y="23572"/>
                  </a:lnTo>
                  <a:cubicBezTo>
                    <a:pt x="229159" y="45594"/>
                    <a:pt x="233748" y="67311"/>
                    <a:pt x="242312" y="88722"/>
                  </a:cubicBezTo>
                  <a:cubicBezTo>
                    <a:pt x="252100" y="114414"/>
                    <a:pt x="271675" y="126649"/>
                    <a:pt x="303485" y="125426"/>
                  </a:cubicBezTo>
                  <a:cubicBezTo>
                    <a:pt x="354871" y="122979"/>
                    <a:pt x="387904" y="103404"/>
                    <a:pt x="401363" y="50794"/>
                  </a:cubicBezTo>
                  <a:cubicBezTo>
                    <a:pt x="406256" y="32442"/>
                    <a:pt x="471100" y="15314"/>
                    <a:pt x="487005" y="25102"/>
                  </a:cubicBezTo>
                  <a:cubicBezTo>
                    <a:pt x="499240" y="32442"/>
                    <a:pt x="494346" y="41006"/>
                    <a:pt x="489452" y="52018"/>
                  </a:cubicBezTo>
                  <a:cubicBezTo>
                    <a:pt x="468653" y="98510"/>
                    <a:pt x="450301" y="146224"/>
                    <a:pt x="427055" y="191493"/>
                  </a:cubicBezTo>
                  <a:cubicBezTo>
                    <a:pt x="412373" y="219632"/>
                    <a:pt x="427055" y="217185"/>
                    <a:pt x="445407" y="217185"/>
                  </a:cubicBezTo>
                  <a:cubicBezTo>
                    <a:pt x="468653" y="217185"/>
                    <a:pt x="493122" y="214738"/>
                    <a:pt x="516369" y="218410"/>
                  </a:cubicBezTo>
                  <a:cubicBezTo>
                    <a:pt x="545732" y="223303"/>
                    <a:pt x="566530" y="235538"/>
                    <a:pt x="554295" y="272242"/>
                  </a:cubicBezTo>
                  <a:cubicBezTo>
                    <a:pt x="546955" y="295487"/>
                    <a:pt x="545732" y="321181"/>
                    <a:pt x="537167" y="344426"/>
                  </a:cubicBezTo>
                  <a:cubicBezTo>
                    <a:pt x="522485" y="383577"/>
                    <a:pt x="545732" y="408046"/>
                    <a:pt x="567754" y="433740"/>
                  </a:cubicBezTo>
                  <a:cubicBezTo>
                    <a:pt x="588553" y="458209"/>
                    <a:pt x="610575" y="442304"/>
                    <a:pt x="631375" y="432516"/>
                  </a:cubicBezTo>
                  <a:cubicBezTo>
                    <a:pt x="648503" y="425175"/>
                    <a:pt x="668079" y="425175"/>
                    <a:pt x="679089" y="441081"/>
                  </a:cubicBezTo>
                  <a:cubicBezTo>
                    <a:pt x="702336" y="472891"/>
                    <a:pt x="724358" y="454538"/>
                    <a:pt x="731699" y="433740"/>
                  </a:cubicBezTo>
                  <a:cubicBezTo>
                    <a:pt x="750050" y="379907"/>
                    <a:pt x="798989" y="376236"/>
                    <a:pt x="839364" y="357885"/>
                  </a:cubicBezTo>
                  <a:cubicBezTo>
                    <a:pt x="851599" y="357885"/>
                    <a:pt x="855269" y="360332"/>
                    <a:pt x="852822" y="370120"/>
                  </a:cubicBezTo>
                  <a:cubicBezTo>
                    <a:pt x="858940" y="395812"/>
                    <a:pt x="874844" y="388471"/>
                    <a:pt x="883409" y="376236"/>
                  </a:cubicBezTo>
                  <a:cubicBezTo>
                    <a:pt x="906654" y="346873"/>
                    <a:pt x="926230" y="367673"/>
                    <a:pt x="942135" y="381130"/>
                  </a:cubicBezTo>
                  <a:cubicBezTo>
                    <a:pt x="977615" y="410493"/>
                    <a:pt x="1016766" y="415387"/>
                    <a:pt x="1058364" y="401930"/>
                  </a:cubicBezTo>
                  <a:cubicBezTo>
                    <a:pt x="1075493" y="395812"/>
                    <a:pt x="1087728" y="390918"/>
                    <a:pt x="1101186" y="412940"/>
                  </a:cubicBezTo>
                  <a:cubicBezTo>
                    <a:pt x="1114644" y="434963"/>
                    <a:pt x="1141560" y="447197"/>
                    <a:pt x="1158689" y="466773"/>
                  </a:cubicBezTo>
                  <a:cubicBezTo>
                    <a:pt x="1206405" y="521830"/>
                    <a:pt x="1261460" y="553640"/>
                    <a:pt x="1334868" y="569544"/>
                  </a:cubicBezTo>
                  <a:cubicBezTo>
                    <a:pt x="1394819" y="581779"/>
                    <a:pt x="1433970" y="668646"/>
                    <a:pt x="1424182" y="721254"/>
                  </a:cubicBezTo>
                  <a:cubicBezTo>
                    <a:pt x="1420511" y="731042"/>
                    <a:pt x="1416841" y="739607"/>
                    <a:pt x="1410723" y="746948"/>
                  </a:cubicBezTo>
                  <a:cubicBezTo>
                    <a:pt x="1392372" y="765299"/>
                    <a:pt x="1418064" y="784875"/>
                    <a:pt x="1408276" y="802003"/>
                  </a:cubicBezTo>
                  <a:cubicBezTo>
                    <a:pt x="1415617" y="811791"/>
                    <a:pt x="1425405" y="805674"/>
                    <a:pt x="1433970" y="805674"/>
                  </a:cubicBezTo>
                  <a:cubicBezTo>
                    <a:pt x="1463333" y="795886"/>
                    <a:pt x="1481684" y="754288"/>
                    <a:pt x="1522059" y="773864"/>
                  </a:cubicBezTo>
                  <a:cubicBezTo>
                    <a:pt x="1563657" y="786099"/>
                    <a:pt x="1588127" y="835037"/>
                    <a:pt x="1634618" y="832590"/>
                  </a:cubicBezTo>
                  <a:cubicBezTo>
                    <a:pt x="1692121" y="830143"/>
                    <a:pt x="1737390" y="849719"/>
                    <a:pt x="1771647" y="894987"/>
                  </a:cubicBezTo>
                  <a:cubicBezTo>
                    <a:pt x="1786328" y="914562"/>
                    <a:pt x="1823032" y="894987"/>
                    <a:pt x="1831596" y="930468"/>
                  </a:cubicBezTo>
                  <a:cubicBezTo>
                    <a:pt x="1840161" y="967172"/>
                    <a:pt x="1845055" y="1002652"/>
                    <a:pt x="1826702" y="1036909"/>
                  </a:cubicBezTo>
                  <a:cubicBezTo>
                    <a:pt x="1804680" y="1078507"/>
                    <a:pt x="1772870" y="1112764"/>
                    <a:pt x="1749624" y="1153139"/>
                  </a:cubicBezTo>
                  <a:cubicBezTo>
                    <a:pt x="1736166" y="1176384"/>
                    <a:pt x="1732496" y="1195960"/>
                    <a:pt x="1734943" y="1217982"/>
                  </a:cubicBezTo>
                  <a:cubicBezTo>
                    <a:pt x="1744731" y="1298731"/>
                    <a:pt x="1726378" y="1373363"/>
                    <a:pt x="1694568" y="1445547"/>
                  </a:cubicBezTo>
                  <a:cubicBezTo>
                    <a:pt x="1687227" y="1460229"/>
                    <a:pt x="1676216" y="1482251"/>
                    <a:pt x="1651747" y="1478581"/>
                  </a:cubicBezTo>
                  <a:cubicBezTo>
                    <a:pt x="1610149" y="1473688"/>
                    <a:pt x="1584456" y="1505498"/>
                    <a:pt x="1555092" y="1523849"/>
                  </a:cubicBezTo>
                  <a:cubicBezTo>
                    <a:pt x="1535517" y="1536084"/>
                    <a:pt x="1514719" y="1560553"/>
                    <a:pt x="1522059" y="1586247"/>
                  </a:cubicBezTo>
                  <a:cubicBezTo>
                    <a:pt x="1537964" y="1646196"/>
                    <a:pt x="1503707" y="1692688"/>
                    <a:pt x="1485355" y="1742851"/>
                  </a:cubicBezTo>
                  <a:cubicBezTo>
                    <a:pt x="1473121" y="1778330"/>
                    <a:pt x="1449874" y="1810141"/>
                    <a:pt x="1431523" y="1843175"/>
                  </a:cubicBezTo>
                  <a:cubicBezTo>
                    <a:pt x="1424182" y="1856632"/>
                    <a:pt x="1414394" y="1867644"/>
                    <a:pt x="1397266" y="1867644"/>
                  </a:cubicBezTo>
                  <a:cubicBezTo>
                    <a:pt x="1383807" y="1856632"/>
                    <a:pt x="1366678" y="1868867"/>
                    <a:pt x="1353221" y="1859079"/>
                  </a:cubicBezTo>
                  <a:cubicBezTo>
                    <a:pt x="1343433" y="1855410"/>
                    <a:pt x="1331198" y="1844398"/>
                    <a:pt x="1334868" y="1867644"/>
                  </a:cubicBezTo>
                  <a:cubicBezTo>
                    <a:pt x="1340986" y="1879879"/>
                    <a:pt x="1354444" y="1887220"/>
                    <a:pt x="1353221" y="1901901"/>
                  </a:cubicBezTo>
                  <a:cubicBezTo>
                    <a:pt x="1345880" y="1912912"/>
                    <a:pt x="1336092" y="1910465"/>
                    <a:pt x="1326304" y="1906795"/>
                  </a:cubicBezTo>
                  <a:cubicBezTo>
                    <a:pt x="1212521" y="1867644"/>
                    <a:pt x="1101186" y="1823599"/>
                    <a:pt x="995968" y="1766096"/>
                  </a:cubicBezTo>
                  <a:cubicBezTo>
                    <a:pt x="969052" y="1751414"/>
                    <a:pt x="969052" y="1728169"/>
                    <a:pt x="956817" y="1708593"/>
                  </a:cubicBezTo>
                  <a:cubicBezTo>
                    <a:pt x="927454" y="1701253"/>
                    <a:pt x="938464" y="1675559"/>
                    <a:pt x="937242" y="1657208"/>
                  </a:cubicBezTo>
                  <a:cubicBezTo>
                    <a:pt x="936018" y="1570341"/>
                    <a:pt x="931124" y="1484698"/>
                    <a:pt x="916442" y="1399055"/>
                  </a:cubicBezTo>
                  <a:cubicBezTo>
                    <a:pt x="909101" y="1357458"/>
                    <a:pt x="889526" y="1320753"/>
                    <a:pt x="850375" y="1306072"/>
                  </a:cubicBezTo>
                  <a:cubicBezTo>
                    <a:pt x="756168" y="1270592"/>
                    <a:pt x="719464" y="1188619"/>
                    <a:pt x="682760" y="1107870"/>
                  </a:cubicBezTo>
                  <a:cubicBezTo>
                    <a:pt x="658291" y="1055262"/>
                    <a:pt x="635044" y="1003876"/>
                    <a:pt x="598340" y="958607"/>
                  </a:cubicBezTo>
                  <a:cubicBezTo>
                    <a:pt x="576318" y="931691"/>
                    <a:pt x="567754" y="897434"/>
                    <a:pt x="591000" y="864401"/>
                  </a:cubicBezTo>
                  <a:cubicBezTo>
                    <a:pt x="598340" y="854613"/>
                    <a:pt x="603234" y="844825"/>
                    <a:pt x="595893" y="831366"/>
                  </a:cubicBezTo>
                  <a:cubicBezTo>
                    <a:pt x="571424" y="781205"/>
                    <a:pt x="595893" y="740830"/>
                    <a:pt x="624034" y="701679"/>
                  </a:cubicBezTo>
                  <a:cubicBezTo>
                    <a:pt x="655844" y="657634"/>
                    <a:pt x="691324" y="616036"/>
                    <a:pt x="681536" y="554863"/>
                  </a:cubicBezTo>
                  <a:cubicBezTo>
                    <a:pt x="677866" y="531617"/>
                    <a:pt x="672973" y="508371"/>
                    <a:pt x="663185" y="486348"/>
                  </a:cubicBezTo>
                  <a:cubicBezTo>
                    <a:pt x="654620" y="465550"/>
                    <a:pt x="641162" y="460656"/>
                    <a:pt x="631375" y="485126"/>
                  </a:cubicBezTo>
                  <a:cubicBezTo>
                    <a:pt x="617916" y="515712"/>
                    <a:pt x="600787" y="513265"/>
                    <a:pt x="579989" y="494913"/>
                  </a:cubicBezTo>
                  <a:cubicBezTo>
                    <a:pt x="559189" y="477785"/>
                    <a:pt x="535944" y="466773"/>
                    <a:pt x="513922" y="452091"/>
                  </a:cubicBezTo>
                  <a:cubicBezTo>
                    <a:pt x="472324" y="425175"/>
                    <a:pt x="467430" y="379907"/>
                    <a:pt x="445407" y="343203"/>
                  </a:cubicBezTo>
                  <a:cubicBezTo>
                    <a:pt x="434396" y="326075"/>
                    <a:pt x="423385" y="315063"/>
                    <a:pt x="403810" y="308946"/>
                  </a:cubicBezTo>
                  <a:cubicBezTo>
                    <a:pt x="360988" y="295487"/>
                    <a:pt x="318167" y="277136"/>
                    <a:pt x="291250" y="235538"/>
                  </a:cubicBezTo>
                  <a:cubicBezTo>
                    <a:pt x="282686" y="223303"/>
                    <a:pt x="270451" y="211069"/>
                    <a:pt x="254546" y="217185"/>
                  </a:cubicBezTo>
                  <a:cubicBezTo>
                    <a:pt x="209277" y="233091"/>
                    <a:pt x="173798" y="211069"/>
                    <a:pt x="139540" y="189046"/>
                  </a:cubicBezTo>
                  <a:cubicBezTo>
                    <a:pt x="99165" y="164577"/>
                    <a:pt x="60014" y="138884"/>
                    <a:pt x="25757" y="105851"/>
                  </a:cubicBezTo>
                  <a:cubicBezTo>
                    <a:pt x="4959" y="85051"/>
                    <a:pt x="-8500" y="61806"/>
                    <a:pt x="6182" y="31218"/>
                  </a:cubicBezTo>
                  <a:close/>
                </a:path>
              </a:pathLst>
            </a:custGeom>
            <a:solidFill>
              <a:schemeClr val="accent3">
                <a:lumMod val="40000"/>
                <a:lumOff val="60000"/>
              </a:schemeClr>
            </a:solidFill>
            <a:ln w="9525" cap="flat">
              <a:noFill/>
              <a:prstDash val="solid"/>
              <a:miter/>
            </a:ln>
          </p:spPr>
          <p:txBody>
            <a:bodyPr wrap="square" rtlCol="0" anchor="ctr">
              <a:noAutofit/>
            </a:bodyPr>
            <a:lstStyle/>
            <a:p>
              <a:endParaRPr lang="en-US" dirty="0"/>
            </a:p>
          </p:txBody>
        </p:sp>
      </p:grpSp>
      <p:grpSp>
        <p:nvGrpSpPr>
          <p:cNvPr id="384" name="Group 383">
            <a:extLst>
              <a:ext uri="{FF2B5EF4-FFF2-40B4-BE49-F238E27FC236}">
                <a16:creationId xmlns:a16="http://schemas.microsoft.com/office/drawing/2014/main" id="{C0F1FD93-91A4-489B-99F2-569F7D19686B}"/>
              </a:ext>
            </a:extLst>
          </p:cNvPr>
          <p:cNvGrpSpPr/>
          <p:nvPr/>
        </p:nvGrpSpPr>
        <p:grpSpPr>
          <a:xfrm rot="18347570" flipH="1">
            <a:off x="3342938" y="2273198"/>
            <a:ext cx="1528586" cy="2331598"/>
            <a:chOff x="8121550" y="3125447"/>
            <a:chExt cx="1101023" cy="1679422"/>
          </a:xfrm>
        </p:grpSpPr>
        <p:sp>
          <p:nvSpPr>
            <p:cNvPr id="372" name="Freeform: Shape 371">
              <a:extLst>
                <a:ext uri="{FF2B5EF4-FFF2-40B4-BE49-F238E27FC236}">
                  <a16:creationId xmlns:a16="http://schemas.microsoft.com/office/drawing/2014/main" id="{7E37EF7A-E2AF-42CF-B412-7ADD05CF7613}"/>
                </a:ext>
              </a:extLst>
            </p:cNvPr>
            <p:cNvSpPr/>
            <p:nvPr/>
          </p:nvSpPr>
          <p:spPr>
            <a:xfrm>
              <a:off x="8121550" y="3125447"/>
              <a:ext cx="1101023" cy="1678680"/>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 name="connsiteX0" fmla="*/ 87263 w 1342448"/>
                <a:gd name="connsiteY0" fmla="*/ 1013843 h 1678680"/>
                <a:gd name="connsiteX1" fmla="*/ 81308 w 1342448"/>
                <a:gd name="connsiteY1" fmla="*/ 997353 h 1678680"/>
                <a:gd name="connsiteX2" fmla="*/ 1147241 w 1342448"/>
                <a:gd name="connsiteY2" fmla="*/ 1216311 h 1678680"/>
                <a:gd name="connsiteX3" fmla="*/ 1170144 w 1342448"/>
                <a:gd name="connsiteY3" fmla="*/ 1230053 h 1678680"/>
                <a:gd name="connsiteX4" fmla="*/ 1240229 w 1342448"/>
                <a:gd name="connsiteY4" fmla="*/ 1252957 h 1678680"/>
                <a:gd name="connsiteX5" fmla="*/ 1187551 w 1342448"/>
                <a:gd name="connsiteY5" fmla="*/ 1124697 h 1678680"/>
                <a:gd name="connsiteX6" fmla="*/ 1024478 w 1342448"/>
                <a:gd name="connsiteY6" fmla="*/ 945591 h 1678680"/>
                <a:gd name="connsiteX7" fmla="*/ 1015316 w 1342448"/>
                <a:gd name="connsiteY7" fmla="*/ 913984 h 1678680"/>
                <a:gd name="connsiteX8" fmla="*/ 1011652 w 1342448"/>
                <a:gd name="connsiteY8" fmla="*/ 901158 h 1678680"/>
                <a:gd name="connsiteX9" fmla="*/ 946605 w 1342448"/>
                <a:gd name="connsiteY9" fmla="*/ 859473 h 1678680"/>
                <a:gd name="connsiteX10" fmla="*/ 891637 w 1342448"/>
                <a:gd name="connsiteY10" fmla="*/ 848937 h 1678680"/>
                <a:gd name="connsiteX11" fmla="*/ 253543 w 1342448"/>
                <a:gd name="connsiteY11" fmla="*/ 195727 h 1678680"/>
                <a:gd name="connsiteX12" fmla="*/ 242549 w 1342448"/>
                <a:gd name="connsiteY12" fmla="*/ 11582 h 1678680"/>
                <a:gd name="connsiteX13" fmla="*/ 251710 w 1342448"/>
                <a:gd name="connsiteY13" fmla="*/ 1505 h 1678680"/>
                <a:gd name="connsiteX14" fmla="*/ 300724 w 1342448"/>
                <a:gd name="connsiteY14" fmla="*/ 62886 h 1678680"/>
                <a:gd name="connsiteX15" fmla="*/ 496321 w 1342448"/>
                <a:gd name="connsiteY15" fmla="*/ 299251 h 1678680"/>
                <a:gd name="connsiteX16" fmla="*/ 707492 w 1342448"/>
                <a:gd name="connsiteY16" fmla="*/ 553481 h 1678680"/>
                <a:gd name="connsiteX17" fmla="*/ 913624 w 1342448"/>
                <a:gd name="connsiteY17" fmla="*/ 802214 h 1678680"/>
                <a:gd name="connsiteX18" fmla="*/ 948438 w 1342448"/>
                <a:gd name="connsiteY18" fmla="*/ 842983 h 1678680"/>
                <a:gd name="connsiteX19" fmla="*/ 957141 w 1342448"/>
                <a:gd name="connsiteY19" fmla="*/ 815498 h 1678680"/>
                <a:gd name="connsiteX20" fmla="*/ 988748 w 1342448"/>
                <a:gd name="connsiteY20" fmla="*/ 871383 h 1678680"/>
                <a:gd name="connsiteX21" fmla="*/ 1073949 w 1342448"/>
                <a:gd name="connsiteY21" fmla="*/ 916732 h 1678680"/>
                <a:gd name="connsiteX22" fmla="*/ 1057917 w 1342448"/>
                <a:gd name="connsiteY22" fmla="*/ 850312 h 1678680"/>
                <a:gd name="connsiteX23" fmla="*/ 1057459 w 1342448"/>
                <a:gd name="connsiteY23" fmla="*/ 828324 h 1678680"/>
                <a:gd name="connsiteX24" fmla="*/ 1045549 w 1342448"/>
                <a:gd name="connsiteY24" fmla="*/ 782059 h 1678680"/>
                <a:gd name="connsiteX25" fmla="*/ 1168770 w 1342448"/>
                <a:gd name="connsiteY25" fmla="*/ 157707 h 1678680"/>
                <a:gd name="connsiteX26" fmla="*/ 1178390 w 1342448"/>
                <a:gd name="connsiteY26" fmla="*/ 151752 h 1678680"/>
                <a:gd name="connsiteX27" fmla="*/ 1180222 w 1342448"/>
                <a:gd name="connsiteY27" fmla="*/ 173282 h 1678680"/>
                <a:gd name="connsiteX28" fmla="*/ 1111053 w 1342448"/>
                <a:gd name="connsiteY28" fmla="*/ 574094 h 1678680"/>
                <a:gd name="connsiteX29" fmla="*/ 1074407 w 1342448"/>
                <a:gd name="connsiteY29" fmla="*/ 788472 h 1678680"/>
                <a:gd name="connsiteX30" fmla="*/ 1073949 w 1342448"/>
                <a:gd name="connsiteY30" fmla="*/ 806337 h 1678680"/>
                <a:gd name="connsiteX31" fmla="*/ 1081737 w 1342448"/>
                <a:gd name="connsiteY31" fmla="*/ 888790 h 1678680"/>
                <a:gd name="connsiteX32" fmla="*/ 1118840 w 1342448"/>
                <a:gd name="connsiteY32" fmla="*/ 948339 h 1678680"/>
                <a:gd name="connsiteX33" fmla="*/ 1138538 w 1342448"/>
                <a:gd name="connsiteY33" fmla="*/ 944216 h 1678680"/>
                <a:gd name="connsiteX34" fmla="*/ 1146783 w 1342448"/>
                <a:gd name="connsiteY34" fmla="*/ 930016 h 1678680"/>
                <a:gd name="connsiteX35" fmla="*/ 1158235 w 1342448"/>
                <a:gd name="connsiteY35" fmla="*/ 919939 h 1678680"/>
                <a:gd name="connsiteX36" fmla="*/ 1165106 w 1342448"/>
                <a:gd name="connsiteY36" fmla="*/ 933223 h 1678680"/>
                <a:gd name="connsiteX37" fmla="*/ 1171061 w 1342448"/>
                <a:gd name="connsiteY37" fmla="*/ 975823 h 1678680"/>
                <a:gd name="connsiteX38" fmla="*/ 1188009 w 1342448"/>
                <a:gd name="connsiteY38" fmla="*/ 1023921 h 1678680"/>
                <a:gd name="connsiteX39" fmla="*/ 1304359 w 1342448"/>
                <a:gd name="connsiteY39" fmla="*/ 1274944 h 1678680"/>
                <a:gd name="connsiteX40" fmla="*/ 1341463 w 1342448"/>
                <a:gd name="connsiteY40" fmla="*/ 1503522 h 1678680"/>
                <a:gd name="connsiteX41" fmla="*/ 1337799 w 1342448"/>
                <a:gd name="connsiteY41" fmla="*/ 1656518 h 1678680"/>
                <a:gd name="connsiteX42" fmla="*/ 1333218 w 1342448"/>
                <a:gd name="connsiteY42" fmla="*/ 1673467 h 1678680"/>
                <a:gd name="connsiteX43" fmla="*/ 1329095 w 1342448"/>
                <a:gd name="connsiteY43" fmla="*/ 1676673 h 1678680"/>
                <a:gd name="connsiteX44" fmla="*/ 1285121 w 1342448"/>
                <a:gd name="connsiteY44" fmla="*/ 1676215 h 1678680"/>
                <a:gd name="connsiteX45" fmla="*/ 1283288 w 1342448"/>
                <a:gd name="connsiteY45" fmla="*/ 1674383 h 1678680"/>
                <a:gd name="connsiteX46" fmla="*/ 1289243 w 1342448"/>
                <a:gd name="connsiteY46" fmla="*/ 1514058 h 1678680"/>
                <a:gd name="connsiteX47" fmla="*/ 1279624 w 1342448"/>
                <a:gd name="connsiteY47" fmla="*/ 1410533 h 1678680"/>
                <a:gd name="connsiteX48" fmla="*/ 1269088 w 1342448"/>
                <a:gd name="connsiteY48" fmla="*/ 1388088 h 1678680"/>
                <a:gd name="connsiteX49" fmla="*/ 1247559 w 1342448"/>
                <a:gd name="connsiteY49" fmla="*/ 1353733 h 1678680"/>
                <a:gd name="connsiteX50" fmla="*/ 1269088 w 1342448"/>
                <a:gd name="connsiteY50" fmla="*/ 1358313 h 1678680"/>
                <a:gd name="connsiteX51" fmla="*/ 1247100 w 1342448"/>
                <a:gd name="connsiteY51" fmla="*/ 1272654 h 1678680"/>
                <a:gd name="connsiteX52" fmla="*/ 1235191 w 1342448"/>
                <a:gd name="connsiteY52" fmla="*/ 1264409 h 1678680"/>
                <a:gd name="connsiteX53" fmla="*/ 1154570 w 1342448"/>
                <a:gd name="connsiteY53" fmla="*/ 1239673 h 1678680"/>
                <a:gd name="connsiteX54" fmla="*/ 933321 w 1342448"/>
                <a:gd name="connsiteY54" fmla="*/ 1192033 h 1678680"/>
                <a:gd name="connsiteX55" fmla="*/ 196742 w 1342448"/>
                <a:gd name="connsiteY55" fmla="*/ 1036747 h 1678680"/>
                <a:gd name="connsiteX56" fmla="*/ 87263 w 1342448"/>
                <a:gd name="connsiteY56" fmla="*/ 1013843 h 1678680"/>
                <a:gd name="connsiteX0" fmla="*/ 115434 w 1261140"/>
                <a:gd name="connsiteY0" fmla="*/ 1036747 h 1678680"/>
                <a:gd name="connsiteX1" fmla="*/ 0 w 1261140"/>
                <a:gd name="connsiteY1" fmla="*/ 997353 h 1678680"/>
                <a:gd name="connsiteX2" fmla="*/ 1065933 w 1261140"/>
                <a:gd name="connsiteY2" fmla="*/ 1216311 h 1678680"/>
                <a:gd name="connsiteX3" fmla="*/ 1088836 w 1261140"/>
                <a:gd name="connsiteY3" fmla="*/ 1230053 h 1678680"/>
                <a:gd name="connsiteX4" fmla="*/ 1158921 w 1261140"/>
                <a:gd name="connsiteY4" fmla="*/ 1252957 h 1678680"/>
                <a:gd name="connsiteX5" fmla="*/ 1106243 w 1261140"/>
                <a:gd name="connsiteY5" fmla="*/ 1124697 h 1678680"/>
                <a:gd name="connsiteX6" fmla="*/ 943170 w 1261140"/>
                <a:gd name="connsiteY6" fmla="*/ 945591 h 1678680"/>
                <a:gd name="connsiteX7" fmla="*/ 934008 w 1261140"/>
                <a:gd name="connsiteY7" fmla="*/ 913984 h 1678680"/>
                <a:gd name="connsiteX8" fmla="*/ 930344 w 1261140"/>
                <a:gd name="connsiteY8" fmla="*/ 901158 h 1678680"/>
                <a:gd name="connsiteX9" fmla="*/ 865297 w 1261140"/>
                <a:gd name="connsiteY9" fmla="*/ 859473 h 1678680"/>
                <a:gd name="connsiteX10" fmla="*/ 810329 w 1261140"/>
                <a:gd name="connsiteY10" fmla="*/ 848937 h 1678680"/>
                <a:gd name="connsiteX11" fmla="*/ 172235 w 1261140"/>
                <a:gd name="connsiteY11" fmla="*/ 195727 h 1678680"/>
                <a:gd name="connsiteX12" fmla="*/ 161241 w 1261140"/>
                <a:gd name="connsiteY12" fmla="*/ 11582 h 1678680"/>
                <a:gd name="connsiteX13" fmla="*/ 170402 w 1261140"/>
                <a:gd name="connsiteY13" fmla="*/ 1505 h 1678680"/>
                <a:gd name="connsiteX14" fmla="*/ 219416 w 1261140"/>
                <a:gd name="connsiteY14" fmla="*/ 62886 h 1678680"/>
                <a:gd name="connsiteX15" fmla="*/ 415013 w 1261140"/>
                <a:gd name="connsiteY15" fmla="*/ 299251 h 1678680"/>
                <a:gd name="connsiteX16" fmla="*/ 626184 w 1261140"/>
                <a:gd name="connsiteY16" fmla="*/ 553481 h 1678680"/>
                <a:gd name="connsiteX17" fmla="*/ 832316 w 1261140"/>
                <a:gd name="connsiteY17" fmla="*/ 802214 h 1678680"/>
                <a:gd name="connsiteX18" fmla="*/ 867130 w 1261140"/>
                <a:gd name="connsiteY18" fmla="*/ 842983 h 1678680"/>
                <a:gd name="connsiteX19" fmla="*/ 875833 w 1261140"/>
                <a:gd name="connsiteY19" fmla="*/ 815498 h 1678680"/>
                <a:gd name="connsiteX20" fmla="*/ 907440 w 1261140"/>
                <a:gd name="connsiteY20" fmla="*/ 871383 h 1678680"/>
                <a:gd name="connsiteX21" fmla="*/ 992641 w 1261140"/>
                <a:gd name="connsiteY21" fmla="*/ 916732 h 1678680"/>
                <a:gd name="connsiteX22" fmla="*/ 976609 w 1261140"/>
                <a:gd name="connsiteY22" fmla="*/ 850312 h 1678680"/>
                <a:gd name="connsiteX23" fmla="*/ 976151 w 1261140"/>
                <a:gd name="connsiteY23" fmla="*/ 828324 h 1678680"/>
                <a:gd name="connsiteX24" fmla="*/ 964241 w 1261140"/>
                <a:gd name="connsiteY24" fmla="*/ 782059 h 1678680"/>
                <a:gd name="connsiteX25" fmla="*/ 1087462 w 1261140"/>
                <a:gd name="connsiteY25" fmla="*/ 157707 h 1678680"/>
                <a:gd name="connsiteX26" fmla="*/ 1097082 w 1261140"/>
                <a:gd name="connsiteY26" fmla="*/ 151752 h 1678680"/>
                <a:gd name="connsiteX27" fmla="*/ 1098914 w 1261140"/>
                <a:gd name="connsiteY27" fmla="*/ 173282 h 1678680"/>
                <a:gd name="connsiteX28" fmla="*/ 1029745 w 1261140"/>
                <a:gd name="connsiteY28" fmla="*/ 574094 h 1678680"/>
                <a:gd name="connsiteX29" fmla="*/ 993099 w 1261140"/>
                <a:gd name="connsiteY29" fmla="*/ 788472 h 1678680"/>
                <a:gd name="connsiteX30" fmla="*/ 992641 w 1261140"/>
                <a:gd name="connsiteY30" fmla="*/ 806337 h 1678680"/>
                <a:gd name="connsiteX31" fmla="*/ 1000429 w 1261140"/>
                <a:gd name="connsiteY31" fmla="*/ 888790 h 1678680"/>
                <a:gd name="connsiteX32" fmla="*/ 1037532 w 1261140"/>
                <a:gd name="connsiteY32" fmla="*/ 948339 h 1678680"/>
                <a:gd name="connsiteX33" fmla="*/ 1057230 w 1261140"/>
                <a:gd name="connsiteY33" fmla="*/ 944216 h 1678680"/>
                <a:gd name="connsiteX34" fmla="*/ 1065475 w 1261140"/>
                <a:gd name="connsiteY34" fmla="*/ 930016 h 1678680"/>
                <a:gd name="connsiteX35" fmla="*/ 1076927 w 1261140"/>
                <a:gd name="connsiteY35" fmla="*/ 919939 h 1678680"/>
                <a:gd name="connsiteX36" fmla="*/ 1083798 w 1261140"/>
                <a:gd name="connsiteY36" fmla="*/ 933223 h 1678680"/>
                <a:gd name="connsiteX37" fmla="*/ 1089753 w 1261140"/>
                <a:gd name="connsiteY37" fmla="*/ 975823 h 1678680"/>
                <a:gd name="connsiteX38" fmla="*/ 1106701 w 1261140"/>
                <a:gd name="connsiteY38" fmla="*/ 1023921 h 1678680"/>
                <a:gd name="connsiteX39" fmla="*/ 1223051 w 1261140"/>
                <a:gd name="connsiteY39" fmla="*/ 1274944 h 1678680"/>
                <a:gd name="connsiteX40" fmla="*/ 1260155 w 1261140"/>
                <a:gd name="connsiteY40" fmla="*/ 1503522 h 1678680"/>
                <a:gd name="connsiteX41" fmla="*/ 1256491 w 1261140"/>
                <a:gd name="connsiteY41" fmla="*/ 1656518 h 1678680"/>
                <a:gd name="connsiteX42" fmla="*/ 1251910 w 1261140"/>
                <a:gd name="connsiteY42" fmla="*/ 1673467 h 1678680"/>
                <a:gd name="connsiteX43" fmla="*/ 1247787 w 1261140"/>
                <a:gd name="connsiteY43" fmla="*/ 1676673 h 1678680"/>
                <a:gd name="connsiteX44" fmla="*/ 1203813 w 1261140"/>
                <a:gd name="connsiteY44" fmla="*/ 1676215 h 1678680"/>
                <a:gd name="connsiteX45" fmla="*/ 1201980 w 1261140"/>
                <a:gd name="connsiteY45" fmla="*/ 1674383 h 1678680"/>
                <a:gd name="connsiteX46" fmla="*/ 1207935 w 1261140"/>
                <a:gd name="connsiteY46" fmla="*/ 1514058 h 1678680"/>
                <a:gd name="connsiteX47" fmla="*/ 1198316 w 1261140"/>
                <a:gd name="connsiteY47" fmla="*/ 1410533 h 1678680"/>
                <a:gd name="connsiteX48" fmla="*/ 1187780 w 1261140"/>
                <a:gd name="connsiteY48" fmla="*/ 1388088 h 1678680"/>
                <a:gd name="connsiteX49" fmla="*/ 1166251 w 1261140"/>
                <a:gd name="connsiteY49" fmla="*/ 1353733 h 1678680"/>
                <a:gd name="connsiteX50" fmla="*/ 1187780 w 1261140"/>
                <a:gd name="connsiteY50" fmla="*/ 1358313 h 1678680"/>
                <a:gd name="connsiteX51" fmla="*/ 1165792 w 1261140"/>
                <a:gd name="connsiteY51" fmla="*/ 1272654 h 1678680"/>
                <a:gd name="connsiteX52" fmla="*/ 1153883 w 1261140"/>
                <a:gd name="connsiteY52" fmla="*/ 1264409 h 1678680"/>
                <a:gd name="connsiteX53" fmla="*/ 1073262 w 1261140"/>
                <a:gd name="connsiteY53" fmla="*/ 1239673 h 1678680"/>
                <a:gd name="connsiteX54" fmla="*/ 852013 w 1261140"/>
                <a:gd name="connsiteY54" fmla="*/ 1192033 h 1678680"/>
                <a:gd name="connsiteX55" fmla="*/ 115434 w 1261140"/>
                <a:gd name="connsiteY55" fmla="*/ 1036747 h 1678680"/>
                <a:gd name="connsiteX0" fmla="*/ 0 w 1145706"/>
                <a:gd name="connsiteY0" fmla="*/ 1036747 h 1678680"/>
                <a:gd name="connsiteX1" fmla="*/ 950499 w 1145706"/>
                <a:gd name="connsiteY1" fmla="*/ 1216311 h 1678680"/>
                <a:gd name="connsiteX2" fmla="*/ 973402 w 1145706"/>
                <a:gd name="connsiteY2" fmla="*/ 1230053 h 1678680"/>
                <a:gd name="connsiteX3" fmla="*/ 1043487 w 1145706"/>
                <a:gd name="connsiteY3" fmla="*/ 1252957 h 1678680"/>
                <a:gd name="connsiteX4" fmla="*/ 990809 w 1145706"/>
                <a:gd name="connsiteY4" fmla="*/ 1124697 h 1678680"/>
                <a:gd name="connsiteX5" fmla="*/ 827736 w 1145706"/>
                <a:gd name="connsiteY5" fmla="*/ 945591 h 1678680"/>
                <a:gd name="connsiteX6" fmla="*/ 818574 w 1145706"/>
                <a:gd name="connsiteY6" fmla="*/ 913984 h 1678680"/>
                <a:gd name="connsiteX7" fmla="*/ 814910 w 1145706"/>
                <a:gd name="connsiteY7" fmla="*/ 901158 h 1678680"/>
                <a:gd name="connsiteX8" fmla="*/ 749863 w 1145706"/>
                <a:gd name="connsiteY8" fmla="*/ 859473 h 1678680"/>
                <a:gd name="connsiteX9" fmla="*/ 694895 w 1145706"/>
                <a:gd name="connsiteY9" fmla="*/ 848937 h 1678680"/>
                <a:gd name="connsiteX10" fmla="*/ 56801 w 1145706"/>
                <a:gd name="connsiteY10" fmla="*/ 195727 h 1678680"/>
                <a:gd name="connsiteX11" fmla="*/ 45807 w 1145706"/>
                <a:gd name="connsiteY11" fmla="*/ 11582 h 1678680"/>
                <a:gd name="connsiteX12" fmla="*/ 54968 w 1145706"/>
                <a:gd name="connsiteY12" fmla="*/ 1505 h 1678680"/>
                <a:gd name="connsiteX13" fmla="*/ 103982 w 1145706"/>
                <a:gd name="connsiteY13" fmla="*/ 62886 h 1678680"/>
                <a:gd name="connsiteX14" fmla="*/ 299579 w 1145706"/>
                <a:gd name="connsiteY14" fmla="*/ 299251 h 1678680"/>
                <a:gd name="connsiteX15" fmla="*/ 510750 w 1145706"/>
                <a:gd name="connsiteY15" fmla="*/ 553481 h 1678680"/>
                <a:gd name="connsiteX16" fmla="*/ 716882 w 1145706"/>
                <a:gd name="connsiteY16" fmla="*/ 802214 h 1678680"/>
                <a:gd name="connsiteX17" fmla="*/ 751696 w 1145706"/>
                <a:gd name="connsiteY17" fmla="*/ 842983 h 1678680"/>
                <a:gd name="connsiteX18" fmla="*/ 760399 w 1145706"/>
                <a:gd name="connsiteY18" fmla="*/ 815498 h 1678680"/>
                <a:gd name="connsiteX19" fmla="*/ 792006 w 1145706"/>
                <a:gd name="connsiteY19" fmla="*/ 871383 h 1678680"/>
                <a:gd name="connsiteX20" fmla="*/ 877207 w 1145706"/>
                <a:gd name="connsiteY20" fmla="*/ 916732 h 1678680"/>
                <a:gd name="connsiteX21" fmla="*/ 861175 w 1145706"/>
                <a:gd name="connsiteY21" fmla="*/ 850312 h 1678680"/>
                <a:gd name="connsiteX22" fmla="*/ 860717 w 1145706"/>
                <a:gd name="connsiteY22" fmla="*/ 828324 h 1678680"/>
                <a:gd name="connsiteX23" fmla="*/ 848807 w 1145706"/>
                <a:gd name="connsiteY23" fmla="*/ 782059 h 1678680"/>
                <a:gd name="connsiteX24" fmla="*/ 972028 w 1145706"/>
                <a:gd name="connsiteY24" fmla="*/ 157707 h 1678680"/>
                <a:gd name="connsiteX25" fmla="*/ 981648 w 1145706"/>
                <a:gd name="connsiteY25" fmla="*/ 151752 h 1678680"/>
                <a:gd name="connsiteX26" fmla="*/ 983480 w 1145706"/>
                <a:gd name="connsiteY26" fmla="*/ 173282 h 1678680"/>
                <a:gd name="connsiteX27" fmla="*/ 914311 w 1145706"/>
                <a:gd name="connsiteY27" fmla="*/ 574094 h 1678680"/>
                <a:gd name="connsiteX28" fmla="*/ 877665 w 1145706"/>
                <a:gd name="connsiteY28" fmla="*/ 788472 h 1678680"/>
                <a:gd name="connsiteX29" fmla="*/ 877207 w 1145706"/>
                <a:gd name="connsiteY29" fmla="*/ 806337 h 1678680"/>
                <a:gd name="connsiteX30" fmla="*/ 884995 w 1145706"/>
                <a:gd name="connsiteY30" fmla="*/ 888790 h 1678680"/>
                <a:gd name="connsiteX31" fmla="*/ 922098 w 1145706"/>
                <a:gd name="connsiteY31" fmla="*/ 948339 h 1678680"/>
                <a:gd name="connsiteX32" fmla="*/ 941796 w 1145706"/>
                <a:gd name="connsiteY32" fmla="*/ 944216 h 1678680"/>
                <a:gd name="connsiteX33" fmla="*/ 950041 w 1145706"/>
                <a:gd name="connsiteY33" fmla="*/ 930016 h 1678680"/>
                <a:gd name="connsiteX34" fmla="*/ 961493 w 1145706"/>
                <a:gd name="connsiteY34" fmla="*/ 919939 h 1678680"/>
                <a:gd name="connsiteX35" fmla="*/ 968364 w 1145706"/>
                <a:gd name="connsiteY35" fmla="*/ 933223 h 1678680"/>
                <a:gd name="connsiteX36" fmla="*/ 974319 w 1145706"/>
                <a:gd name="connsiteY36" fmla="*/ 975823 h 1678680"/>
                <a:gd name="connsiteX37" fmla="*/ 991267 w 1145706"/>
                <a:gd name="connsiteY37" fmla="*/ 1023921 h 1678680"/>
                <a:gd name="connsiteX38" fmla="*/ 1107617 w 1145706"/>
                <a:gd name="connsiteY38" fmla="*/ 1274944 h 1678680"/>
                <a:gd name="connsiteX39" fmla="*/ 1144721 w 1145706"/>
                <a:gd name="connsiteY39" fmla="*/ 1503522 h 1678680"/>
                <a:gd name="connsiteX40" fmla="*/ 1141057 w 1145706"/>
                <a:gd name="connsiteY40" fmla="*/ 1656518 h 1678680"/>
                <a:gd name="connsiteX41" fmla="*/ 1136476 w 1145706"/>
                <a:gd name="connsiteY41" fmla="*/ 1673467 h 1678680"/>
                <a:gd name="connsiteX42" fmla="*/ 1132353 w 1145706"/>
                <a:gd name="connsiteY42" fmla="*/ 1676673 h 1678680"/>
                <a:gd name="connsiteX43" fmla="*/ 1088379 w 1145706"/>
                <a:gd name="connsiteY43" fmla="*/ 1676215 h 1678680"/>
                <a:gd name="connsiteX44" fmla="*/ 1086546 w 1145706"/>
                <a:gd name="connsiteY44" fmla="*/ 1674383 h 1678680"/>
                <a:gd name="connsiteX45" fmla="*/ 1092501 w 1145706"/>
                <a:gd name="connsiteY45" fmla="*/ 1514058 h 1678680"/>
                <a:gd name="connsiteX46" fmla="*/ 1082882 w 1145706"/>
                <a:gd name="connsiteY46" fmla="*/ 1410533 h 1678680"/>
                <a:gd name="connsiteX47" fmla="*/ 1072346 w 1145706"/>
                <a:gd name="connsiteY47" fmla="*/ 1388088 h 1678680"/>
                <a:gd name="connsiteX48" fmla="*/ 1050817 w 1145706"/>
                <a:gd name="connsiteY48" fmla="*/ 1353733 h 1678680"/>
                <a:gd name="connsiteX49" fmla="*/ 1072346 w 1145706"/>
                <a:gd name="connsiteY49" fmla="*/ 1358313 h 1678680"/>
                <a:gd name="connsiteX50" fmla="*/ 1050358 w 1145706"/>
                <a:gd name="connsiteY50" fmla="*/ 1272654 h 1678680"/>
                <a:gd name="connsiteX51" fmla="*/ 1038449 w 1145706"/>
                <a:gd name="connsiteY51" fmla="*/ 1264409 h 1678680"/>
                <a:gd name="connsiteX52" fmla="*/ 957828 w 1145706"/>
                <a:gd name="connsiteY52" fmla="*/ 1239673 h 1678680"/>
                <a:gd name="connsiteX53" fmla="*/ 736579 w 1145706"/>
                <a:gd name="connsiteY53" fmla="*/ 1192033 h 1678680"/>
                <a:gd name="connsiteX54" fmla="*/ 0 w 1145706"/>
                <a:gd name="connsiteY54" fmla="*/ 1036747 h 1678680"/>
                <a:gd name="connsiteX0" fmla="*/ 691895 w 1101022"/>
                <a:gd name="connsiteY0" fmla="*/ 119203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53" fmla="*/ 691895 w 1101022"/>
                <a:gd name="connsiteY53" fmla="*/ 1192033 h 1678680"/>
                <a:gd name="connsiteX0" fmla="*/ 913144 w 1101022"/>
                <a:gd name="connsiteY0" fmla="*/ 123967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0" fmla="*/ 993765 w 1101022"/>
                <a:gd name="connsiteY0" fmla="*/ 1264409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0" fmla="*/ 993765 w 1101022"/>
                <a:gd name="connsiteY0" fmla="*/ 1264409 h 1678680"/>
                <a:gd name="connsiteX1" fmla="*/ 905815 w 1101022"/>
                <a:gd name="connsiteY1" fmla="*/ 1216311 h 1678680"/>
                <a:gd name="connsiteX2" fmla="*/ 998803 w 1101022"/>
                <a:gd name="connsiteY2" fmla="*/ 1252957 h 1678680"/>
                <a:gd name="connsiteX3" fmla="*/ 946125 w 1101022"/>
                <a:gd name="connsiteY3" fmla="*/ 1124697 h 1678680"/>
                <a:gd name="connsiteX4" fmla="*/ 783052 w 1101022"/>
                <a:gd name="connsiteY4" fmla="*/ 945591 h 1678680"/>
                <a:gd name="connsiteX5" fmla="*/ 773890 w 1101022"/>
                <a:gd name="connsiteY5" fmla="*/ 913984 h 1678680"/>
                <a:gd name="connsiteX6" fmla="*/ 770226 w 1101022"/>
                <a:gd name="connsiteY6" fmla="*/ 901158 h 1678680"/>
                <a:gd name="connsiteX7" fmla="*/ 705179 w 1101022"/>
                <a:gd name="connsiteY7" fmla="*/ 859473 h 1678680"/>
                <a:gd name="connsiteX8" fmla="*/ 650211 w 1101022"/>
                <a:gd name="connsiteY8" fmla="*/ 848937 h 1678680"/>
                <a:gd name="connsiteX9" fmla="*/ 12117 w 1101022"/>
                <a:gd name="connsiteY9" fmla="*/ 195727 h 1678680"/>
                <a:gd name="connsiteX10" fmla="*/ 1123 w 1101022"/>
                <a:gd name="connsiteY10" fmla="*/ 11582 h 1678680"/>
                <a:gd name="connsiteX11" fmla="*/ 10284 w 1101022"/>
                <a:gd name="connsiteY11" fmla="*/ 1505 h 1678680"/>
                <a:gd name="connsiteX12" fmla="*/ 59298 w 1101022"/>
                <a:gd name="connsiteY12" fmla="*/ 62886 h 1678680"/>
                <a:gd name="connsiteX13" fmla="*/ 254895 w 1101022"/>
                <a:gd name="connsiteY13" fmla="*/ 299251 h 1678680"/>
                <a:gd name="connsiteX14" fmla="*/ 466066 w 1101022"/>
                <a:gd name="connsiteY14" fmla="*/ 553481 h 1678680"/>
                <a:gd name="connsiteX15" fmla="*/ 672198 w 1101022"/>
                <a:gd name="connsiteY15" fmla="*/ 802214 h 1678680"/>
                <a:gd name="connsiteX16" fmla="*/ 707012 w 1101022"/>
                <a:gd name="connsiteY16" fmla="*/ 842983 h 1678680"/>
                <a:gd name="connsiteX17" fmla="*/ 715715 w 1101022"/>
                <a:gd name="connsiteY17" fmla="*/ 815498 h 1678680"/>
                <a:gd name="connsiteX18" fmla="*/ 747322 w 1101022"/>
                <a:gd name="connsiteY18" fmla="*/ 871383 h 1678680"/>
                <a:gd name="connsiteX19" fmla="*/ 832523 w 1101022"/>
                <a:gd name="connsiteY19" fmla="*/ 916732 h 1678680"/>
                <a:gd name="connsiteX20" fmla="*/ 816491 w 1101022"/>
                <a:gd name="connsiteY20" fmla="*/ 850312 h 1678680"/>
                <a:gd name="connsiteX21" fmla="*/ 816033 w 1101022"/>
                <a:gd name="connsiteY21" fmla="*/ 828324 h 1678680"/>
                <a:gd name="connsiteX22" fmla="*/ 804123 w 1101022"/>
                <a:gd name="connsiteY22" fmla="*/ 782059 h 1678680"/>
                <a:gd name="connsiteX23" fmla="*/ 927344 w 1101022"/>
                <a:gd name="connsiteY23" fmla="*/ 157707 h 1678680"/>
                <a:gd name="connsiteX24" fmla="*/ 936964 w 1101022"/>
                <a:gd name="connsiteY24" fmla="*/ 151752 h 1678680"/>
                <a:gd name="connsiteX25" fmla="*/ 938796 w 1101022"/>
                <a:gd name="connsiteY25" fmla="*/ 173282 h 1678680"/>
                <a:gd name="connsiteX26" fmla="*/ 869627 w 1101022"/>
                <a:gd name="connsiteY26" fmla="*/ 574094 h 1678680"/>
                <a:gd name="connsiteX27" fmla="*/ 832981 w 1101022"/>
                <a:gd name="connsiteY27" fmla="*/ 788472 h 1678680"/>
                <a:gd name="connsiteX28" fmla="*/ 832523 w 1101022"/>
                <a:gd name="connsiteY28" fmla="*/ 806337 h 1678680"/>
                <a:gd name="connsiteX29" fmla="*/ 840311 w 1101022"/>
                <a:gd name="connsiteY29" fmla="*/ 888790 h 1678680"/>
                <a:gd name="connsiteX30" fmla="*/ 877414 w 1101022"/>
                <a:gd name="connsiteY30" fmla="*/ 948339 h 1678680"/>
                <a:gd name="connsiteX31" fmla="*/ 897112 w 1101022"/>
                <a:gd name="connsiteY31" fmla="*/ 944216 h 1678680"/>
                <a:gd name="connsiteX32" fmla="*/ 905357 w 1101022"/>
                <a:gd name="connsiteY32" fmla="*/ 930016 h 1678680"/>
                <a:gd name="connsiteX33" fmla="*/ 916809 w 1101022"/>
                <a:gd name="connsiteY33" fmla="*/ 919939 h 1678680"/>
                <a:gd name="connsiteX34" fmla="*/ 923680 w 1101022"/>
                <a:gd name="connsiteY34" fmla="*/ 933223 h 1678680"/>
                <a:gd name="connsiteX35" fmla="*/ 929635 w 1101022"/>
                <a:gd name="connsiteY35" fmla="*/ 975823 h 1678680"/>
                <a:gd name="connsiteX36" fmla="*/ 946583 w 1101022"/>
                <a:gd name="connsiteY36" fmla="*/ 1023921 h 1678680"/>
                <a:gd name="connsiteX37" fmla="*/ 1062933 w 1101022"/>
                <a:gd name="connsiteY37" fmla="*/ 1274944 h 1678680"/>
                <a:gd name="connsiteX38" fmla="*/ 1100037 w 1101022"/>
                <a:gd name="connsiteY38" fmla="*/ 1503522 h 1678680"/>
                <a:gd name="connsiteX39" fmla="*/ 1096373 w 1101022"/>
                <a:gd name="connsiteY39" fmla="*/ 1656518 h 1678680"/>
                <a:gd name="connsiteX40" fmla="*/ 1091792 w 1101022"/>
                <a:gd name="connsiteY40" fmla="*/ 1673467 h 1678680"/>
                <a:gd name="connsiteX41" fmla="*/ 1087669 w 1101022"/>
                <a:gd name="connsiteY41" fmla="*/ 1676673 h 1678680"/>
                <a:gd name="connsiteX42" fmla="*/ 1043695 w 1101022"/>
                <a:gd name="connsiteY42" fmla="*/ 1676215 h 1678680"/>
                <a:gd name="connsiteX43" fmla="*/ 1041862 w 1101022"/>
                <a:gd name="connsiteY43" fmla="*/ 1674383 h 1678680"/>
                <a:gd name="connsiteX44" fmla="*/ 1047817 w 1101022"/>
                <a:gd name="connsiteY44" fmla="*/ 1514058 h 1678680"/>
                <a:gd name="connsiteX45" fmla="*/ 1038198 w 1101022"/>
                <a:gd name="connsiteY45" fmla="*/ 1410533 h 1678680"/>
                <a:gd name="connsiteX46" fmla="*/ 1027662 w 1101022"/>
                <a:gd name="connsiteY46" fmla="*/ 1388088 h 1678680"/>
                <a:gd name="connsiteX47" fmla="*/ 1006133 w 1101022"/>
                <a:gd name="connsiteY47" fmla="*/ 1353733 h 1678680"/>
                <a:gd name="connsiteX48" fmla="*/ 1027662 w 1101022"/>
                <a:gd name="connsiteY48" fmla="*/ 1358313 h 1678680"/>
                <a:gd name="connsiteX49" fmla="*/ 1005674 w 1101022"/>
                <a:gd name="connsiteY49" fmla="*/ 1272654 h 1678680"/>
                <a:gd name="connsiteX50" fmla="*/ 993765 w 1101022"/>
                <a:gd name="connsiteY50" fmla="*/ 1264409 h 1678680"/>
                <a:gd name="connsiteX0" fmla="*/ 993765 w 1101022"/>
                <a:gd name="connsiteY0" fmla="*/ 1264409 h 1678680"/>
                <a:gd name="connsiteX1" fmla="*/ 998803 w 1101022"/>
                <a:gd name="connsiteY1" fmla="*/ 1252957 h 1678680"/>
                <a:gd name="connsiteX2" fmla="*/ 946125 w 1101022"/>
                <a:gd name="connsiteY2" fmla="*/ 1124697 h 1678680"/>
                <a:gd name="connsiteX3" fmla="*/ 783052 w 1101022"/>
                <a:gd name="connsiteY3" fmla="*/ 945591 h 1678680"/>
                <a:gd name="connsiteX4" fmla="*/ 773890 w 1101022"/>
                <a:gd name="connsiteY4" fmla="*/ 913984 h 1678680"/>
                <a:gd name="connsiteX5" fmla="*/ 770226 w 1101022"/>
                <a:gd name="connsiteY5" fmla="*/ 901158 h 1678680"/>
                <a:gd name="connsiteX6" fmla="*/ 705179 w 1101022"/>
                <a:gd name="connsiteY6" fmla="*/ 859473 h 1678680"/>
                <a:gd name="connsiteX7" fmla="*/ 650211 w 1101022"/>
                <a:gd name="connsiteY7" fmla="*/ 848937 h 1678680"/>
                <a:gd name="connsiteX8" fmla="*/ 12117 w 1101022"/>
                <a:gd name="connsiteY8" fmla="*/ 195727 h 1678680"/>
                <a:gd name="connsiteX9" fmla="*/ 1123 w 1101022"/>
                <a:gd name="connsiteY9" fmla="*/ 11582 h 1678680"/>
                <a:gd name="connsiteX10" fmla="*/ 10284 w 1101022"/>
                <a:gd name="connsiteY10" fmla="*/ 1505 h 1678680"/>
                <a:gd name="connsiteX11" fmla="*/ 59298 w 1101022"/>
                <a:gd name="connsiteY11" fmla="*/ 62886 h 1678680"/>
                <a:gd name="connsiteX12" fmla="*/ 254895 w 1101022"/>
                <a:gd name="connsiteY12" fmla="*/ 299251 h 1678680"/>
                <a:gd name="connsiteX13" fmla="*/ 466066 w 1101022"/>
                <a:gd name="connsiteY13" fmla="*/ 553481 h 1678680"/>
                <a:gd name="connsiteX14" fmla="*/ 672198 w 1101022"/>
                <a:gd name="connsiteY14" fmla="*/ 802214 h 1678680"/>
                <a:gd name="connsiteX15" fmla="*/ 707012 w 1101022"/>
                <a:gd name="connsiteY15" fmla="*/ 842983 h 1678680"/>
                <a:gd name="connsiteX16" fmla="*/ 715715 w 1101022"/>
                <a:gd name="connsiteY16" fmla="*/ 815498 h 1678680"/>
                <a:gd name="connsiteX17" fmla="*/ 747322 w 1101022"/>
                <a:gd name="connsiteY17" fmla="*/ 871383 h 1678680"/>
                <a:gd name="connsiteX18" fmla="*/ 832523 w 1101022"/>
                <a:gd name="connsiteY18" fmla="*/ 916732 h 1678680"/>
                <a:gd name="connsiteX19" fmla="*/ 816491 w 1101022"/>
                <a:gd name="connsiteY19" fmla="*/ 850312 h 1678680"/>
                <a:gd name="connsiteX20" fmla="*/ 816033 w 1101022"/>
                <a:gd name="connsiteY20" fmla="*/ 828324 h 1678680"/>
                <a:gd name="connsiteX21" fmla="*/ 804123 w 1101022"/>
                <a:gd name="connsiteY21" fmla="*/ 782059 h 1678680"/>
                <a:gd name="connsiteX22" fmla="*/ 927344 w 1101022"/>
                <a:gd name="connsiteY22" fmla="*/ 157707 h 1678680"/>
                <a:gd name="connsiteX23" fmla="*/ 936964 w 1101022"/>
                <a:gd name="connsiteY23" fmla="*/ 151752 h 1678680"/>
                <a:gd name="connsiteX24" fmla="*/ 938796 w 1101022"/>
                <a:gd name="connsiteY24" fmla="*/ 173282 h 1678680"/>
                <a:gd name="connsiteX25" fmla="*/ 869627 w 1101022"/>
                <a:gd name="connsiteY25" fmla="*/ 574094 h 1678680"/>
                <a:gd name="connsiteX26" fmla="*/ 832981 w 1101022"/>
                <a:gd name="connsiteY26" fmla="*/ 788472 h 1678680"/>
                <a:gd name="connsiteX27" fmla="*/ 832523 w 1101022"/>
                <a:gd name="connsiteY27" fmla="*/ 806337 h 1678680"/>
                <a:gd name="connsiteX28" fmla="*/ 840311 w 1101022"/>
                <a:gd name="connsiteY28" fmla="*/ 888790 h 1678680"/>
                <a:gd name="connsiteX29" fmla="*/ 877414 w 1101022"/>
                <a:gd name="connsiteY29" fmla="*/ 948339 h 1678680"/>
                <a:gd name="connsiteX30" fmla="*/ 897112 w 1101022"/>
                <a:gd name="connsiteY30" fmla="*/ 944216 h 1678680"/>
                <a:gd name="connsiteX31" fmla="*/ 905357 w 1101022"/>
                <a:gd name="connsiteY31" fmla="*/ 930016 h 1678680"/>
                <a:gd name="connsiteX32" fmla="*/ 916809 w 1101022"/>
                <a:gd name="connsiteY32" fmla="*/ 919939 h 1678680"/>
                <a:gd name="connsiteX33" fmla="*/ 923680 w 1101022"/>
                <a:gd name="connsiteY33" fmla="*/ 933223 h 1678680"/>
                <a:gd name="connsiteX34" fmla="*/ 929635 w 1101022"/>
                <a:gd name="connsiteY34" fmla="*/ 975823 h 1678680"/>
                <a:gd name="connsiteX35" fmla="*/ 946583 w 1101022"/>
                <a:gd name="connsiteY35" fmla="*/ 1023921 h 1678680"/>
                <a:gd name="connsiteX36" fmla="*/ 1062933 w 1101022"/>
                <a:gd name="connsiteY36" fmla="*/ 1274944 h 1678680"/>
                <a:gd name="connsiteX37" fmla="*/ 1100037 w 1101022"/>
                <a:gd name="connsiteY37" fmla="*/ 1503522 h 1678680"/>
                <a:gd name="connsiteX38" fmla="*/ 1096373 w 1101022"/>
                <a:gd name="connsiteY38" fmla="*/ 1656518 h 1678680"/>
                <a:gd name="connsiteX39" fmla="*/ 1091792 w 1101022"/>
                <a:gd name="connsiteY39" fmla="*/ 1673467 h 1678680"/>
                <a:gd name="connsiteX40" fmla="*/ 1087669 w 1101022"/>
                <a:gd name="connsiteY40" fmla="*/ 1676673 h 1678680"/>
                <a:gd name="connsiteX41" fmla="*/ 1043695 w 1101022"/>
                <a:gd name="connsiteY41" fmla="*/ 1676215 h 1678680"/>
                <a:gd name="connsiteX42" fmla="*/ 1041862 w 1101022"/>
                <a:gd name="connsiteY42" fmla="*/ 1674383 h 1678680"/>
                <a:gd name="connsiteX43" fmla="*/ 1047817 w 1101022"/>
                <a:gd name="connsiteY43" fmla="*/ 1514058 h 1678680"/>
                <a:gd name="connsiteX44" fmla="*/ 1038198 w 1101022"/>
                <a:gd name="connsiteY44" fmla="*/ 1410533 h 1678680"/>
                <a:gd name="connsiteX45" fmla="*/ 1027662 w 1101022"/>
                <a:gd name="connsiteY45" fmla="*/ 1388088 h 1678680"/>
                <a:gd name="connsiteX46" fmla="*/ 1006133 w 1101022"/>
                <a:gd name="connsiteY46" fmla="*/ 1353733 h 1678680"/>
                <a:gd name="connsiteX47" fmla="*/ 1027662 w 1101022"/>
                <a:gd name="connsiteY47" fmla="*/ 1358313 h 1678680"/>
                <a:gd name="connsiteX48" fmla="*/ 1005674 w 1101022"/>
                <a:gd name="connsiteY48" fmla="*/ 1272654 h 1678680"/>
                <a:gd name="connsiteX49" fmla="*/ 993765 w 1101022"/>
                <a:gd name="connsiteY49" fmla="*/ 1264409 h 167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1022" h="1678680">
                  <a:moveTo>
                    <a:pt x="993765" y="1264409"/>
                  </a:moveTo>
                  <a:cubicBezTo>
                    <a:pt x="992620" y="1261126"/>
                    <a:pt x="1006743" y="1276242"/>
                    <a:pt x="998803" y="1252957"/>
                  </a:cubicBezTo>
                  <a:cubicBezTo>
                    <a:pt x="984145" y="1206692"/>
                    <a:pt x="967196" y="1165007"/>
                    <a:pt x="946125" y="1124697"/>
                  </a:cubicBezTo>
                  <a:cubicBezTo>
                    <a:pt x="907189" y="1050947"/>
                    <a:pt x="857259" y="987275"/>
                    <a:pt x="783052" y="945591"/>
                  </a:cubicBezTo>
                  <a:cubicBezTo>
                    <a:pt x="769768" y="937803"/>
                    <a:pt x="767019" y="928184"/>
                    <a:pt x="773890" y="913984"/>
                  </a:cubicBezTo>
                  <a:cubicBezTo>
                    <a:pt x="777555" y="906654"/>
                    <a:pt x="774348" y="904822"/>
                    <a:pt x="770226" y="901158"/>
                  </a:cubicBezTo>
                  <a:cubicBezTo>
                    <a:pt x="750070" y="884667"/>
                    <a:pt x="727625" y="871383"/>
                    <a:pt x="705179" y="859473"/>
                  </a:cubicBezTo>
                  <a:cubicBezTo>
                    <a:pt x="689147" y="851228"/>
                    <a:pt x="668534" y="852602"/>
                    <a:pt x="650211" y="848937"/>
                  </a:cubicBezTo>
                  <a:cubicBezTo>
                    <a:pt x="325896" y="785724"/>
                    <a:pt x="67085" y="520958"/>
                    <a:pt x="12117" y="195727"/>
                  </a:cubicBezTo>
                  <a:cubicBezTo>
                    <a:pt x="1581" y="134804"/>
                    <a:pt x="-2084" y="73422"/>
                    <a:pt x="1123" y="11582"/>
                  </a:cubicBezTo>
                  <a:cubicBezTo>
                    <a:pt x="1581" y="7001"/>
                    <a:pt x="-2542" y="-3992"/>
                    <a:pt x="10284" y="1505"/>
                  </a:cubicBezTo>
                  <a:cubicBezTo>
                    <a:pt x="24485" y="23950"/>
                    <a:pt x="42807" y="42731"/>
                    <a:pt x="59298" y="62886"/>
                  </a:cubicBezTo>
                  <a:cubicBezTo>
                    <a:pt x="123886" y="142133"/>
                    <a:pt x="189849" y="220463"/>
                    <a:pt x="254895" y="299251"/>
                  </a:cubicBezTo>
                  <a:lnTo>
                    <a:pt x="466066" y="553481"/>
                  </a:lnTo>
                  <a:lnTo>
                    <a:pt x="672198" y="802214"/>
                  </a:lnTo>
                  <a:cubicBezTo>
                    <a:pt x="683650" y="815956"/>
                    <a:pt x="694644" y="829698"/>
                    <a:pt x="707012" y="842983"/>
                  </a:cubicBezTo>
                  <a:cubicBezTo>
                    <a:pt x="714799" y="834737"/>
                    <a:pt x="703347" y="821453"/>
                    <a:pt x="715715" y="815498"/>
                  </a:cubicBezTo>
                  <a:cubicBezTo>
                    <a:pt x="709760" y="843899"/>
                    <a:pt x="724876" y="856725"/>
                    <a:pt x="747322" y="871383"/>
                  </a:cubicBezTo>
                  <a:cubicBezTo>
                    <a:pt x="774348" y="888332"/>
                    <a:pt x="803207" y="901158"/>
                    <a:pt x="832523" y="916732"/>
                  </a:cubicBezTo>
                  <a:cubicBezTo>
                    <a:pt x="824278" y="894745"/>
                    <a:pt x="817865" y="873215"/>
                    <a:pt x="816491" y="850312"/>
                  </a:cubicBezTo>
                  <a:cubicBezTo>
                    <a:pt x="816033" y="842983"/>
                    <a:pt x="813742" y="834737"/>
                    <a:pt x="816033" y="828324"/>
                  </a:cubicBezTo>
                  <a:cubicBezTo>
                    <a:pt x="821530" y="810001"/>
                    <a:pt x="812368" y="796717"/>
                    <a:pt x="804123" y="782059"/>
                  </a:cubicBezTo>
                  <a:cubicBezTo>
                    <a:pt x="685940" y="571346"/>
                    <a:pt x="738161" y="306122"/>
                    <a:pt x="927344" y="157707"/>
                  </a:cubicBezTo>
                  <a:cubicBezTo>
                    <a:pt x="930551" y="155417"/>
                    <a:pt x="933757" y="153584"/>
                    <a:pt x="936964" y="151752"/>
                  </a:cubicBezTo>
                  <a:cubicBezTo>
                    <a:pt x="941545" y="158623"/>
                    <a:pt x="939712" y="165952"/>
                    <a:pt x="938796" y="173282"/>
                  </a:cubicBezTo>
                  <a:cubicBezTo>
                    <a:pt x="915892" y="307038"/>
                    <a:pt x="892531" y="440337"/>
                    <a:pt x="869627" y="574094"/>
                  </a:cubicBezTo>
                  <a:cubicBezTo>
                    <a:pt x="857259" y="645554"/>
                    <a:pt x="844891" y="717013"/>
                    <a:pt x="832981" y="788472"/>
                  </a:cubicBezTo>
                  <a:cubicBezTo>
                    <a:pt x="832065" y="794427"/>
                    <a:pt x="831149" y="800382"/>
                    <a:pt x="832523" y="806337"/>
                  </a:cubicBezTo>
                  <a:cubicBezTo>
                    <a:pt x="830691" y="834279"/>
                    <a:pt x="832523" y="861763"/>
                    <a:pt x="840311" y="888790"/>
                  </a:cubicBezTo>
                  <a:cubicBezTo>
                    <a:pt x="847182" y="912151"/>
                    <a:pt x="857717" y="932764"/>
                    <a:pt x="877414" y="948339"/>
                  </a:cubicBezTo>
                  <a:cubicBezTo>
                    <a:pt x="886118" y="955210"/>
                    <a:pt x="892073" y="955210"/>
                    <a:pt x="897112" y="944216"/>
                  </a:cubicBezTo>
                  <a:cubicBezTo>
                    <a:pt x="899402" y="939178"/>
                    <a:pt x="902150" y="934597"/>
                    <a:pt x="905357" y="930016"/>
                  </a:cubicBezTo>
                  <a:cubicBezTo>
                    <a:pt x="908563" y="925893"/>
                    <a:pt x="910396" y="919022"/>
                    <a:pt x="916809" y="919939"/>
                  </a:cubicBezTo>
                  <a:cubicBezTo>
                    <a:pt x="923680" y="920855"/>
                    <a:pt x="922764" y="928184"/>
                    <a:pt x="923680" y="933223"/>
                  </a:cubicBezTo>
                  <a:cubicBezTo>
                    <a:pt x="925970" y="947423"/>
                    <a:pt x="928260" y="961623"/>
                    <a:pt x="929635" y="975823"/>
                  </a:cubicBezTo>
                  <a:cubicBezTo>
                    <a:pt x="931009" y="993230"/>
                    <a:pt x="935590" y="1009263"/>
                    <a:pt x="946583" y="1023921"/>
                  </a:cubicBezTo>
                  <a:cubicBezTo>
                    <a:pt x="1002468" y="1099503"/>
                    <a:pt x="1038198" y="1185162"/>
                    <a:pt x="1062933" y="1274944"/>
                  </a:cubicBezTo>
                  <a:cubicBezTo>
                    <a:pt x="1083547" y="1349610"/>
                    <a:pt x="1097289" y="1425650"/>
                    <a:pt x="1100037" y="1503522"/>
                  </a:cubicBezTo>
                  <a:cubicBezTo>
                    <a:pt x="1101870" y="1554826"/>
                    <a:pt x="1101412" y="1605672"/>
                    <a:pt x="1096373" y="1656518"/>
                  </a:cubicBezTo>
                  <a:cubicBezTo>
                    <a:pt x="1095915" y="1662473"/>
                    <a:pt x="1095457" y="1668428"/>
                    <a:pt x="1091792" y="1673467"/>
                  </a:cubicBezTo>
                  <a:cubicBezTo>
                    <a:pt x="1090876" y="1674841"/>
                    <a:pt x="1089502" y="1675757"/>
                    <a:pt x="1087669" y="1676673"/>
                  </a:cubicBezTo>
                  <a:cubicBezTo>
                    <a:pt x="1073011" y="1678964"/>
                    <a:pt x="1058353" y="1679880"/>
                    <a:pt x="1043695" y="1676215"/>
                  </a:cubicBezTo>
                  <a:lnTo>
                    <a:pt x="1041862" y="1674383"/>
                  </a:lnTo>
                  <a:cubicBezTo>
                    <a:pt x="1047817" y="1621247"/>
                    <a:pt x="1050108" y="1567652"/>
                    <a:pt x="1047817" y="1514058"/>
                  </a:cubicBezTo>
                  <a:cubicBezTo>
                    <a:pt x="1046443" y="1479244"/>
                    <a:pt x="1042320" y="1444889"/>
                    <a:pt x="1038198" y="1410533"/>
                  </a:cubicBezTo>
                  <a:cubicBezTo>
                    <a:pt x="1036823" y="1401830"/>
                    <a:pt x="1031785" y="1394959"/>
                    <a:pt x="1027662" y="1388088"/>
                  </a:cubicBezTo>
                  <a:cubicBezTo>
                    <a:pt x="1020791" y="1376636"/>
                    <a:pt x="1013462" y="1365184"/>
                    <a:pt x="1006133" y="1353733"/>
                  </a:cubicBezTo>
                  <a:cubicBezTo>
                    <a:pt x="1013920" y="1351900"/>
                    <a:pt x="1019417" y="1358313"/>
                    <a:pt x="1027662" y="1358313"/>
                  </a:cubicBezTo>
                  <a:cubicBezTo>
                    <a:pt x="1022623" y="1328997"/>
                    <a:pt x="1014836" y="1300596"/>
                    <a:pt x="1005674" y="1272654"/>
                  </a:cubicBezTo>
                  <a:cubicBezTo>
                    <a:pt x="1003842" y="1267615"/>
                    <a:pt x="998345" y="1266241"/>
                    <a:pt x="993765" y="1264409"/>
                  </a:cubicBezTo>
                  <a:close/>
                </a:path>
              </a:pathLst>
            </a:custGeom>
            <a:solidFill>
              <a:schemeClr val="accent2"/>
            </a:solidFill>
            <a:ln w="4572"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54A6D57C-4C38-4FF9-9405-43BB2F3F25D5}"/>
                </a:ext>
              </a:extLst>
            </p:cNvPr>
            <p:cNvSpPr/>
            <p:nvPr/>
          </p:nvSpPr>
          <p:spPr>
            <a:xfrm>
              <a:off x="8128215" y="3126951"/>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7DC5A3B7-2F1E-4EE9-AF05-B03D820A5929}"/>
                </a:ext>
              </a:extLst>
            </p:cNvPr>
            <p:cNvSpPr/>
            <p:nvPr/>
          </p:nvSpPr>
          <p:spPr>
            <a:xfrm>
              <a:off x="8946943" y="3277199"/>
              <a:ext cx="192390" cy="655043"/>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737C216-48FD-4206-9298-134E33D00809}"/>
                </a:ext>
              </a:extLst>
            </p:cNvPr>
            <p:cNvSpPr/>
            <p:nvPr/>
          </p:nvSpPr>
          <p:spPr>
            <a:xfrm>
              <a:off x="9162955" y="4800288"/>
              <a:ext cx="45807" cy="4581"/>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nvGrpSpPr>
          <p:cNvPr id="391" name="Group 390">
            <a:extLst>
              <a:ext uri="{FF2B5EF4-FFF2-40B4-BE49-F238E27FC236}">
                <a16:creationId xmlns:a16="http://schemas.microsoft.com/office/drawing/2014/main" id="{A0F79E74-7863-4F84-9768-87F1D95D1B66}"/>
              </a:ext>
            </a:extLst>
          </p:cNvPr>
          <p:cNvGrpSpPr/>
          <p:nvPr/>
        </p:nvGrpSpPr>
        <p:grpSpPr>
          <a:xfrm>
            <a:off x="-3146" y="4066485"/>
            <a:ext cx="12196901" cy="2778472"/>
            <a:chOff x="-3146" y="3803889"/>
            <a:chExt cx="12196901" cy="3041068"/>
          </a:xfrm>
        </p:grpSpPr>
        <p:grpSp>
          <p:nvGrpSpPr>
            <p:cNvPr id="351" name="Graphic 349">
              <a:extLst>
                <a:ext uri="{FF2B5EF4-FFF2-40B4-BE49-F238E27FC236}">
                  <a16:creationId xmlns:a16="http://schemas.microsoft.com/office/drawing/2014/main" id="{6AAE5BC0-A965-49C8-A586-C52F08D1FAA6}"/>
                </a:ext>
              </a:extLst>
            </p:cNvPr>
            <p:cNvGrpSpPr/>
            <p:nvPr/>
          </p:nvGrpSpPr>
          <p:grpSpPr>
            <a:xfrm>
              <a:off x="802" y="3803889"/>
              <a:ext cx="12192953" cy="3041068"/>
              <a:chOff x="-953" y="1514475"/>
              <a:chExt cx="12192953" cy="3829050"/>
            </a:xfrm>
          </p:grpSpPr>
          <p:sp>
            <p:nvSpPr>
              <p:cNvPr id="129" name="Freeform: Shape 128">
                <a:extLst>
                  <a:ext uri="{FF2B5EF4-FFF2-40B4-BE49-F238E27FC236}">
                    <a16:creationId xmlns:a16="http://schemas.microsoft.com/office/drawing/2014/main" id="{E763ECF9-1217-4C2B-BC2D-C3F301931A10}"/>
                  </a:ext>
                </a:extLst>
              </p:cNvPr>
              <p:cNvSpPr/>
              <p:nvPr/>
            </p:nvSpPr>
            <p:spPr>
              <a:xfrm>
                <a:off x="0" y="4151037"/>
                <a:ext cx="4867275" cy="904875"/>
              </a:xfrm>
              <a:custGeom>
                <a:avLst/>
                <a:gdLst>
                  <a:gd name="connsiteX0" fmla="*/ 3367088 w 4867275"/>
                  <a:gd name="connsiteY0" fmla="*/ 86082 h 904875"/>
                  <a:gd name="connsiteX1" fmla="*/ 2744153 w 4867275"/>
                  <a:gd name="connsiteY1" fmla="*/ 68937 h 904875"/>
                  <a:gd name="connsiteX2" fmla="*/ 2684145 w 4867275"/>
                  <a:gd name="connsiteY2" fmla="*/ 80367 h 904875"/>
                  <a:gd name="connsiteX3" fmla="*/ 4870133 w 4867275"/>
                  <a:gd name="connsiteY3" fmla="*/ 529947 h 904875"/>
                  <a:gd name="connsiteX4" fmla="*/ 4868228 w 4867275"/>
                  <a:gd name="connsiteY4" fmla="*/ 542330 h 904875"/>
                  <a:gd name="connsiteX5" fmla="*/ 4690110 w 4867275"/>
                  <a:gd name="connsiteY5" fmla="*/ 508992 h 904875"/>
                  <a:gd name="connsiteX6" fmla="*/ 3483293 w 4867275"/>
                  <a:gd name="connsiteY6" fmla="*/ 348020 h 904875"/>
                  <a:gd name="connsiteX7" fmla="*/ 2422208 w 4867275"/>
                  <a:gd name="connsiteY7" fmla="*/ 342305 h 904875"/>
                  <a:gd name="connsiteX8" fmla="*/ 31433 w 4867275"/>
                  <a:gd name="connsiteY8" fmla="*/ 902374 h 904875"/>
                  <a:gd name="connsiteX9" fmla="*/ 0 w 4867275"/>
                  <a:gd name="connsiteY9" fmla="*/ 911899 h 904875"/>
                  <a:gd name="connsiteX10" fmla="*/ 0 w 4867275"/>
                  <a:gd name="connsiteY10" fmla="*/ 321349 h 904875"/>
                  <a:gd name="connsiteX11" fmla="*/ 27623 w 4867275"/>
                  <a:gd name="connsiteY11" fmla="*/ 316587 h 904875"/>
                  <a:gd name="connsiteX12" fmla="*/ 1003935 w 4867275"/>
                  <a:gd name="connsiteY12" fmla="*/ 71795 h 904875"/>
                  <a:gd name="connsiteX13" fmla="*/ 2651760 w 4867275"/>
                  <a:gd name="connsiteY13" fmla="*/ 5120 h 904875"/>
                  <a:gd name="connsiteX14" fmla="*/ 3345180 w 4867275"/>
                  <a:gd name="connsiteY14" fmla="*/ 81320 h 904875"/>
                  <a:gd name="connsiteX15" fmla="*/ 3367088 w 4867275"/>
                  <a:gd name="connsiteY15" fmla="*/ 86082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67275" h="9048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FD31BFE-8D18-4A1D-AF17-983FEE9B8C3D}"/>
                  </a:ext>
                </a:extLst>
              </p:cNvPr>
              <p:cNvSpPr/>
              <p:nvPr/>
            </p:nvSpPr>
            <p:spPr>
              <a:xfrm>
                <a:off x="7269480" y="3256597"/>
                <a:ext cx="4914900" cy="1352550"/>
              </a:xfrm>
              <a:custGeom>
                <a:avLst/>
                <a:gdLst>
                  <a:gd name="connsiteX0" fmla="*/ 4913947 w 4914900"/>
                  <a:gd name="connsiteY0" fmla="*/ 0 h 1352550"/>
                  <a:gd name="connsiteX1" fmla="*/ 4640580 w 4914900"/>
                  <a:gd name="connsiteY1" fmla="*/ 204788 h 1352550"/>
                  <a:gd name="connsiteX2" fmla="*/ 4413885 w 4914900"/>
                  <a:gd name="connsiteY2" fmla="*/ 350520 h 1352550"/>
                  <a:gd name="connsiteX3" fmla="*/ 3948112 w 4914900"/>
                  <a:gd name="connsiteY3" fmla="*/ 570548 h 1352550"/>
                  <a:gd name="connsiteX4" fmla="*/ 3041333 w 4914900"/>
                  <a:gd name="connsiteY4" fmla="*/ 811530 h 1352550"/>
                  <a:gd name="connsiteX5" fmla="*/ 2436495 w 4914900"/>
                  <a:gd name="connsiteY5" fmla="*/ 864870 h 1352550"/>
                  <a:gd name="connsiteX6" fmla="*/ 1454468 w 4914900"/>
                  <a:gd name="connsiteY6" fmla="*/ 805815 h 1352550"/>
                  <a:gd name="connsiteX7" fmla="*/ 44768 w 4914900"/>
                  <a:gd name="connsiteY7" fmla="*/ 455295 h 1352550"/>
                  <a:gd name="connsiteX8" fmla="*/ 0 w 4914900"/>
                  <a:gd name="connsiteY8" fmla="*/ 450533 h 1352550"/>
                  <a:gd name="connsiteX9" fmla="*/ 10477 w 4914900"/>
                  <a:gd name="connsiteY9" fmla="*/ 459105 h 1352550"/>
                  <a:gd name="connsiteX10" fmla="*/ 549593 w 4914900"/>
                  <a:gd name="connsiteY10" fmla="*/ 739140 h 1352550"/>
                  <a:gd name="connsiteX11" fmla="*/ 1250632 w 4914900"/>
                  <a:gd name="connsiteY11" fmla="*/ 1040130 h 1352550"/>
                  <a:gd name="connsiteX12" fmla="*/ 1898332 w 4914900"/>
                  <a:gd name="connsiteY12" fmla="*/ 1231583 h 1352550"/>
                  <a:gd name="connsiteX13" fmla="*/ 2636520 w 4914900"/>
                  <a:gd name="connsiteY13" fmla="*/ 1341120 h 1352550"/>
                  <a:gd name="connsiteX14" fmla="*/ 3229928 w 4914900"/>
                  <a:gd name="connsiteY14" fmla="*/ 1342073 h 1352550"/>
                  <a:gd name="connsiteX15" fmla="*/ 3962400 w 4914900"/>
                  <a:gd name="connsiteY15" fmla="*/ 1213485 h 1352550"/>
                  <a:gd name="connsiteX16" fmla="*/ 4923472 w 4914900"/>
                  <a:gd name="connsiteY16" fmla="*/ 731520 h 1352550"/>
                  <a:gd name="connsiteX17" fmla="*/ 4913947 w 4914900"/>
                  <a:gd name="connsiteY17"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14900" h="135255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4530FCFB-B2EF-45D5-8D3D-4D287DAF9CA0}"/>
                  </a:ext>
                </a:extLst>
              </p:cNvPr>
              <p:cNvSpPr/>
              <p:nvPr/>
            </p:nvSpPr>
            <p:spPr>
              <a:xfrm>
                <a:off x="0" y="1514475"/>
                <a:ext cx="12192000" cy="3829050"/>
              </a:xfrm>
              <a:custGeom>
                <a:avLst/>
                <a:gdLst>
                  <a:gd name="connsiteX0" fmla="*/ 12189142 w 12192000"/>
                  <a:gd name="connsiteY0" fmla="*/ 2646998 h 3829050"/>
                  <a:gd name="connsiteX1" fmla="*/ 12141517 w 12192000"/>
                  <a:gd name="connsiteY1" fmla="*/ 2670810 h 3829050"/>
                  <a:gd name="connsiteX2" fmla="*/ 11187112 w 12192000"/>
                  <a:gd name="connsiteY2" fmla="*/ 3076575 h 3829050"/>
                  <a:gd name="connsiteX3" fmla="*/ 10240327 w 12192000"/>
                  <a:gd name="connsiteY3" fmla="*/ 3248978 h 3829050"/>
                  <a:gd name="connsiteX4" fmla="*/ 9317355 w 12192000"/>
                  <a:gd name="connsiteY4" fmla="*/ 3191828 h 3829050"/>
                  <a:gd name="connsiteX5" fmla="*/ 8830627 w 12192000"/>
                  <a:gd name="connsiteY5" fmla="*/ 3085148 h 3829050"/>
                  <a:gd name="connsiteX6" fmla="*/ 8441055 w 12192000"/>
                  <a:gd name="connsiteY6" fmla="*/ 2957513 h 3829050"/>
                  <a:gd name="connsiteX7" fmla="*/ 7615238 w 12192000"/>
                  <a:gd name="connsiteY7" fmla="*/ 2605088 h 3829050"/>
                  <a:gd name="connsiteX8" fmla="*/ 5779770 w 12192000"/>
                  <a:gd name="connsiteY8" fmla="*/ 1497330 h 3829050"/>
                  <a:gd name="connsiteX9" fmla="*/ 3469005 w 12192000"/>
                  <a:gd name="connsiteY9" fmla="*/ 353378 h 3829050"/>
                  <a:gd name="connsiteX10" fmla="*/ 2181225 w 12192000"/>
                  <a:gd name="connsiteY10" fmla="*/ 64770 h 3829050"/>
                  <a:gd name="connsiteX11" fmla="*/ 1381125 w 12192000"/>
                  <a:gd name="connsiteY11" fmla="*/ 0 h 3829050"/>
                  <a:gd name="connsiteX12" fmla="*/ 466725 w 12192000"/>
                  <a:gd name="connsiteY12" fmla="*/ 26670 h 3829050"/>
                  <a:gd name="connsiteX13" fmla="*/ 0 w 12192000"/>
                  <a:gd name="connsiteY13" fmla="*/ 83820 h 3829050"/>
                  <a:gd name="connsiteX14" fmla="*/ 0 w 12192000"/>
                  <a:gd name="connsiteY14" fmla="*/ 2274570 h 3829050"/>
                  <a:gd name="connsiteX15" fmla="*/ 647700 w 12192000"/>
                  <a:gd name="connsiteY15" fmla="*/ 2130743 h 3829050"/>
                  <a:gd name="connsiteX16" fmla="*/ 647700 w 12192000"/>
                  <a:gd name="connsiteY16" fmla="*/ 2130743 h 3829050"/>
                  <a:gd name="connsiteX17" fmla="*/ 1829753 w 12192000"/>
                  <a:gd name="connsiteY17" fmla="*/ 2048828 h 3829050"/>
                  <a:gd name="connsiteX18" fmla="*/ 3505200 w 12192000"/>
                  <a:gd name="connsiteY18" fmla="*/ 2263140 h 3829050"/>
                  <a:gd name="connsiteX19" fmla="*/ 3523298 w 12192000"/>
                  <a:gd name="connsiteY19" fmla="*/ 2266950 h 3829050"/>
                  <a:gd name="connsiteX20" fmla="*/ 3525203 w 12192000"/>
                  <a:gd name="connsiteY20" fmla="*/ 2273618 h 3829050"/>
                  <a:gd name="connsiteX21" fmla="*/ 3963353 w 12192000"/>
                  <a:gd name="connsiteY21" fmla="*/ 2388870 h 3829050"/>
                  <a:gd name="connsiteX22" fmla="*/ 5601653 w 12192000"/>
                  <a:gd name="connsiteY22" fmla="*/ 3054668 h 3829050"/>
                  <a:gd name="connsiteX23" fmla="*/ 6131243 w 12192000"/>
                  <a:gd name="connsiteY23" fmla="*/ 3321368 h 3829050"/>
                  <a:gd name="connsiteX24" fmla="*/ 6838950 w 12192000"/>
                  <a:gd name="connsiteY24" fmla="*/ 3539490 h 3829050"/>
                  <a:gd name="connsiteX25" fmla="*/ 6838950 w 12192000"/>
                  <a:gd name="connsiteY25" fmla="*/ 3539490 h 3829050"/>
                  <a:gd name="connsiteX26" fmla="*/ 7459028 w 12192000"/>
                  <a:gd name="connsiteY26" fmla="*/ 3684270 h 3829050"/>
                  <a:gd name="connsiteX27" fmla="*/ 8358188 w 12192000"/>
                  <a:gd name="connsiteY27" fmla="*/ 3806190 h 3829050"/>
                  <a:gd name="connsiteX28" fmla="*/ 9299257 w 12192000"/>
                  <a:gd name="connsiteY28" fmla="*/ 3832860 h 3829050"/>
                  <a:gd name="connsiteX29" fmla="*/ 11129962 w 12192000"/>
                  <a:gd name="connsiteY29" fmla="*/ 3469005 h 3829050"/>
                  <a:gd name="connsiteX30" fmla="*/ 11737658 w 12192000"/>
                  <a:gd name="connsiteY30" fmla="*/ 3139440 h 3829050"/>
                  <a:gd name="connsiteX31" fmla="*/ 12151042 w 12192000"/>
                  <a:gd name="connsiteY31" fmla="*/ 2790825 h 3829050"/>
                  <a:gd name="connsiteX32" fmla="*/ 12189142 w 12192000"/>
                  <a:gd name="connsiteY32" fmla="*/ 2646998 h 38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92000" h="382905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40309ABF-4CC7-44F7-9A48-F67189F0D932}"/>
                  </a:ext>
                </a:extLst>
              </p:cNvPr>
              <p:cNvSpPr/>
              <p:nvPr/>
            </p:nvSpPr>
            <p:spPr>
              <a:xfrm>
                <a:off x="-953" y="3549998"/>
                <a:ext cx="5915025" cy="1371600"/>
              </a:xfrm>
              <a:custGeom>
                <a:avLst/>
                <a:gdLst>
                  <a:gd name="connsiteX0" fmla="*/ 5905500 w 5915025"/>
                  <a:gd name="connsiteY0" fmla="*/ 1174801 h 1371600"/>
                  <a:gd name="connsiteX1" fmla="*/ 5602605 w 5915025"/>
                  <a:gd name="connsiteY1" fmla="*/ 1006209 h 1371600"/>
                  <a:gd name="connsiteX2" fmla="*/ 3964305 w 5915025"/>
                  <a:gd name="connsiteY2" fmla="*/ 340411 h 1371600"/>
                  <a:gd name="connsiteX3" fmla="*/ 3505200 w 5915025"/>
                  <a:gd name="connsiteY3" fmla="*/ 214681 h 1371600"/>
                  <a:gd name="connsiteX4" fmla="*/ 3086100 w 5915025"/>
                  <a:gd name="connsiteY4" fmla="*/ 128956 h 1371600"/>
                  <a:gd name="connsiteX5" fmla="*/ 1829753 w 5915025"/>
                  <a:gd name="connsiteY5" fmla="*/ 369 h 1371600"/>
                  <a:gd name="connsiteX6" fmla="*/ 951548 w 5915025"/>
                  <a:gd name="connsiteY6" fmla="*/ 44183 h 1371600"/>
                  <a:gd name="connsiteX7" fmla="*/ 647700 w 5915025"/>
                  <a:gd name="connsiteY7" fmla="*/ 82283 h 1371600"/>
                  <a:gd name="connsiteX8" fmla="*/ 0 w 5915025"/>
                  <a:gd name="connsiteY8" fmla="*/ 226111 h 1371600"/>
                  <a:gd name="connsiteX9" fmla="*/ 0 w 5915025"/>
                  <a:gd name="connsiteY9" fmla="*/ 921436 h 1371600"/>
                  <a:gd name="connsiteX10" fmla="*/ 27623 w 5915025"/>
                  <a:gd name="connsiteY10" fmla="*/ 916673 h 1371600"/>
                  <a:gd name="connsiteX11" fmla="*/ 1003935 w 5915025"/>
                  <a:gd name="connsiteY11" fmla="*/ 671881 h 1371600"/>
                  <a:gd name="connsiteX12" fmla="*/ 2651760 w 5915025"/>
                  <a:gd name="connsiteY12" fmla="*/ 605206 h 1371600"/>
                  <a:gd name="connsiteX13" fmla="*/ 3636645 w 5915025"/>
                  <a:gd name="connsiteY13" fmla="*/ 733794 h 1371600"/>
                  <a:gd name="connsiteX14" fmla="*/ 5668328 w 5915025"/>
                  <a:gd name="connsiteY14" fmla="*/ 1356729 h 1371600"/>
                  <a:gd name="connsiteX15" fmla="*/ 5753100 w 5915025"/>
                  <a:gd name="connsiteY15" fmla="*/ 1371969 h 1371600"/>
                  <a:gd name="connsiteX16" fmla="*/ 4879658 w 5915025"/>
                  <a:gd name="connsiteY16" fmla="*/ 926198 h 1371600"/>
                  <a:gd name="connsiteX17" fmla="*/ 3968115 w 5915025"/>
                  <a:gd name="connsiteY17" fmla="*/ 569963 h 1371600"/>
                  <a:gd name="connsiteX18" fmla="*/ 5295900 w 5915025"/>
                  <a:gd name="connsiteY18" fmla="*/ 950011 h 1371600"/>
                  <a:gd name="connsiteX19" fmla="*/ 5700713 w 5915025"/>
                  <a:gd name="connsiteY19" fmla="*/ 1102411 h 1371600"/>
                  <a:gd name="connsiteX20" fmla="*/ 5920740 w 5915025"/>
                  <a:gd name="connsiteY20" fmla="*/ 1190041 h 1371600"/>
                  <a:gd name="connsiteX21" fmla="*/ 5905500 w 5915025"/>
                  <a:gd name="connsiteY21" fmla="*/ 117480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15025" h="1371600">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chemeClr val="accent1">
                  <a:lumMod val="60000"/>
                  <a:lumOff val="40000"/>
                </a:schemeClr>
              </a:solidFill>
              <a:ln w="9525" cap="flat">
                <a:noFill/>
                <a:prstDash val="solid"/>
                <a:miter/>
              </a:ln>
            </p:spPr>
            <p:txBody>
              <a:bodyPr rtlCol="0" anchor="ctr"/>
              <a:lstStyle/>
              <a:p>
                <a:endParaRPr lang="en-US" dirty="0"/>
              </a:p>
            </p:txBody>
          </p:sp>
        </p:grpSp>
        <p:sp>
          <p:nvSpPr>
            <p:cNvPr id="363" name="Freeform: Shape 362">
              <a:extLst>
                <a:ext uri="{FF2B5EF4-FFF2-40B4-BE49-F238E27FC236}">
                  <a16:creationId xmlns:a16="http://schemas.microsoft.com/office/drawing/2014/main" id="{97ED828F-D50C-47E6-9CE8-85238F75A386}"/>
                </a:ext>
              </a:extLst>
            </p:cNvPr>
            <p:cNvSpPr/>
            <p:nvPr/>
          </p:nvSpPr>
          <p:spPr>
            <a:xfrm>
              <a:off x="-3146" y="3925479"/>
              <a:ext cx="8373665" cy="2439302"/>
            </a:xfrm>
            <a:custGeom>
              <a:avLst/>
              <a:gdLst>
                <a:gd name="connsiteX0" fmla="*/ 1384936 w 8373665"/>
                <a:gd name="connsiteY0" fmla="*/ 0 h 2439302"/>
                <a:gd name="connsiteX1" fmla="*/ 2187243 w 8373665"/>
                <a:gd name="connsiteY1" fmla="*/ 54074 h 2439302"/>
                <a:gd name="connsiteX2" fmla="*/ 3478575 w 8373665"/>
                <a:gd name="connsiteY2" fmla="*/ 295021 h 2439302"/>
                <a:gd name="connsiteX3" fmla="*/ 5795715 w 8373665"/>
                <a:gd name="connsiteY3" fmla="*/ 1250062 h 2439302"/>
                <a:gd name="connsiteX4" fmla="*/ 7636247 w 8373665"/>
                <a:gd name="connsiteY4" fmla="*/ 2174885 h 2439302"/>
                <a:gd name="connsiteX5" fmla="*/ 8273705 w 8373665"/>
                <a:gd name="connsiteY5" fmla="*/ 2404910 h 2439302"/>
                <a:gd name="connsiteX6" fmla="*/ 8373665 w 8373665"/>
                <a:gd name="connsiteY6" fmla="*/ 2439302 h 2439302"/>
                <a:gd name="connsiteX7" fmla="*/ 8364039 w 8373665"/>
                <a:gd name="connsiteY7" fmla="*/ 2436304 h 2439302"/>
                <a:gd name="connsiteX8" fmla="*/ 7616993 w 8373665"/>
                <a:gd name="connsiteY8" fmla="*/ 2180936 h 2439302"/>
                <a:gd name="connsiteX9" fmla="*/ 5781525 w 8373665"/>
                <a:gd name="connsiteY9" fmla="*/ 1301144 h 2439302"/>
                <a:gd name="connsiteX10" fmla="*/ 3470760 w 8373665"/>
                <a:gd name="connsiteY10" fmla="*/ 392606 h 2439302"/>
                <a:gd name="connsiteX11" fmla="*/ 2182980 w 8373665"/>
                <a:gd name="connsiteY11" fmla="*/ 163391 h 2439302"/>
                <a:gd name="connsiteX12" fmla="*/ 1382880 w 8373665"/>
                <a:gd name="connsiteY12" fmla="*/ 111950 h 2439302"/>
                <a:gd name="connsiteX13" fmla="*/ 468480 w 8373665"/>
                <a:gd name="connsiteY13" fmla="*/ 133132 h 2439302"/>
                <a:gd name="connsiteX14" fmla="*/ 1755 w 8373665"/>
                <a:gd name="connsiteY14" fmla="*/ 178521 h 2439302"/>
                <a:gd name="connsiteX15" fmla="*/ 1755 w 8373665"/>
                <a:gd name="connsiteY15" fmla="*/ 1898588 h 2439302"/>
                <a:gd name="connsiteX16" fmla="*/ 0 w 8373665"/>
                <a:gd name="connsiteY16" fmla="*/ 1898948 h 2439302"/>
                <a:gd name="connsiteX17" fmla="*/ 0 w 8373665"/>
                <a:gd name="connsiteY17" fmla="*/ 69978 h 2439302"/>
                <a:gd name="connsiteX18" fmla="*/ 468013 w 8373665"/>
                <a:gd name="connsiteY18" fmla="*/ 22266 h 2439302"/>
                <a:gd name="connsiteX19" fmla="*/ 1384936 w 8373665"/>
                <a:gd name="connsiteY19" fmla="*/ 0 h 243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73665" h="2439302">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4316EBCC-FC65-4E99-B0E7-26C8006C5613}"/>
                </a:ext>
              </a:extLst>
            </p:cNvPr>
            <p:cNvSpPr/>
            <p:nvPr/>
          </p:nvSpPr>
          <p:spPr>
            <a:xfrm>
              <a:off x="5400296" y="5939303"/>
              <a:ext cx="6785839" cy="798186"/>
            </a:xfrm>
            <a:custGeom>
              <a:avLst/>
              <a:gdLst>
                <a:gd name="connsiteX0" fmla="*/ 0 w 6785839"/>
                <a:gd name="connsiteY0" fmla="*/ 0 h 798186"/>
                <a:gd name="connsiteX1" fmla="*/ 346779 w 6785839"/>
                <a:gd name="connsiteY1" fmla="*/ 136280 h 798186"/>
                <a:gd name="connsiteX2" fmla="*/ 876369 w 6785839"/>
                <a:gd name="connsiteY2" fmla="*/ 348095 h 798186"/>
                <a:gd name="connsiteX3" fmla="*/ 1584076 w 6785839"/>
                <a:gd name="connsiteY3" fmla="*/ 521330 h 798186"/>
                <a:gd name="connsiteX4" fmla="*/ 2204154 w 6785839"/>
                <a:gd name="connsiteY4" fmla="*/ 636315 h 798186"/>
                <a:gd name="connsiteX5" fmla="*/ 3103314 w 6785839"/>
                <a:gd name="connsiteY5" fmla="*/ 733145 h 798186"/>
                <a:gd name="connsiteX6" fmla="*/ 4044383 w 6785839"/>
                <a:gd name="connsiteY6" fmla="*/ 754327 h 798186"/>
                <a:gd name="connsiteX7" fmla="*/ 5875088 w 6785839"/>
                <a:gd name="connsiteY7" fmla="*/ 465350 h 798186"/>
                <a:gd name="connsiteX8" fmla="*/ 6482784 w 6785839"/>
                <a:gd name="connsiteY8" fmla="*/ 203606 h 798186"/>
                <a:gd name="connsiteX9" fmla="*/ 6699834 w 6785839"/>
                <a:gd name="connsiteY9" fmla="*/ 74815 h 798186"/>
                <a:gd name="connsiteX10" fmla="*/ 6785839 w 6785839"/>
                <a:gd name="connsiteY10" fmla="*/ 15755 h 798186"/>
                <a:gd name="connsiteX11" fmla="*/ 6785839 w 6785839"/>
                <a:gd name="connsiteY11" fmla="*/ 44461 h 798186"/>
                <a:gd name="connsiteX12" fmla="*/ 6731061 w 6785839"/>
                <a:gd name="connsiteY12" fmla="*/ 83894 h 798186"/>
                <a:gd name="connsiteX13" fmla="*/ 6513412 w 6785839"/>
                <a:gd name="connsiteY13" fmla="*/ 219277 h 798186"/>
                <a:gd name="connsiteX14" fmla="*/ 5904039 w 6785839"/>
                <a:gd name="connsiteY14" fmla="*/ 494418 h 798186"/>
                <a:gd name="connsiteX15" fmla="*/ 4068283 w 6785839"/>
                <a:gd name="connsiteY15" fmla="*/ 798186 h 798186"/>
                <a:gd name="connsiteX16" fmla="*/ 3124618 w 6785839"/>
                <a:gd name="connsiteY16" fmla="*/ 775920 h 798186"/>
                <a:gd name="connsiteX17" fmla="*/ 2222978 w 6785839"/>
                <a:gd name="connsiteY17" fmla="*/ 674134 h 798186"/>
                <a:gd name="connsiteX18" fmla="*/ 1601188 w 6785839"/>
                <a:gd name="connsiteY18" fmla="*/ 553263 h 798186"/>
                <a:gd name="connsiteX19" fmla="*/ 891529 w 6785839"/>
                <a:gd name="connsiteY19" fmla="*/ 371162 h 798186"/>
                <a:gd name="connsiteX20" fmla="*/ 360478 w 6785839"/>
                <a:gd name="connsiteY20" fmla="*/ 148504 h 79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5839" h="798186">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w="9525" cap="flat">
              <a:noFill/>
              <a:prstDash val="solid"/>
              <a:miter/>
            </a:ln>
          </p:spPr>
          <p:txBody>
            <a:bodyPr rtlCol="0" anchor="ctr"/>
            <a:lstStyle/>
            <a:p>
              <a:endParaRPr lang="en-US"/>
            </a:p>
          </p:txBody>
        </p:sp>
      </p:grpSp>
      <p:sp>
        <p:nvSpPr>
          <p:cNvPr id="397" name="Oval 396">
            <a:extLst>
              <a:ext uri="{FF2B5EF4-FFF2-40B4-BE49-F238E27FC236}">
                <a16:creationId xmlns:a16="http://schemas.microsoft.com/office/drawing/2014/main" id="{FF1C2410-8239-4CC9-A974-074BEEBDE0C6}"/>
              </a:ext>
            </a:extLst>
          </p:cNvPr>
          <p:cNvSpPr/>
          <p:nvPr/>
        </p:nvSpPr>
        <p:spPr>
          <a:xfrm>
            <a:off x="481123" y="4439471"/>
            <a:ext cx="762187" cy="76218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38B78EB2-C665-41D3-B81F-591E2A88BDEC}"/>
              </a:ext>
            </a:extLst>
          </p:cNvPr>
          <p:cNvSpPr/>
          <p:nvPr/>
        </p:nvSpPr>
        <p:spPr>
          <a:xfrm>
            <a:off x="10520003" y="510375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Chord 398">
            <a:extLst>
              <a:ext uri="{FF2B5EF4-FFF2-40B4-BE49-F238E27FC236}">
                <a16:creationId xmlns:a16="http://schemas.microsoft.com/office/drawing/2014/main" id="{D247781B-136F-4851-843B-F4CA5D814057}"/>
              </a:ext>
            </a:extLst>
          </p:cNvPr>
          <p:cNvSpPr/>
          <p:nvPr/>
        </p:nvSpPr>
        <p:spPr>
          <a:xfrm>
            <a:off x="7393628" y="5763577"/>
            <a:ext cx="2121738" cy="2121738"/>
          </a:xfrm>
          <a:prstGeom prst="chord">
            <a:avLst>
              <a:gd name="adj1" fmla="val 10803306"/>
              <a:gd name="adj2" fmla="val 2158307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id="{874F8737-877D-44A1-96FA-332073373BCD}"/>
              </a:ext>
            </a:extLst>
          </p:cNvPr>
          <p:cNvSpPr/>
          <p:nvPr/>
        </p:nvSpPr>
        <p:spPr>
          <a:xfrm>
            <a:off x="9256939" y="6160415"/>
            <a:ext cx="516853" cy="51685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a:extLst>
              <a:ext uri="{FF2B5EF4-FFF2-40B4-BE49-F238E27FC236}">
                <a16:creationId xmlns:a16="http://schemas.microsoft.com/office/drawing/2014/main" id="{28DC8FB9-559E-4914-9461-64DFB59B3929}"/>
              </a:ext>
            </a:extLst>
          </p:cNvPr>
          <p:cNvSpPr/>
          <p:nvPr/>
        </p:nvSpPr>
        <p:spPr>
          <a:xfrm>
            <a:off x="10858712" y="5119682"/>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Chord 401">
            <a:extLst>
              <a:ext uri="{FF2B5EF4-FFF2-40B4-BE49-F238E27FC236}">
                <a16:creationId xmlns:a16="http://schemas.microsoft.com/office/drawing/2014/main" id="{3C3D465C-9B15-468F-8ACB-64184D90AFDF}"/>
              </a:ext>
            </a:extLst>
          </p:cNvPr>
          <p:cNvSpPr/>
          <p:nvPr/>
        </p:nvSpPr>
        <p:spPr>
          <a:xfrm>
            <a:off x="-1045273" y="4745071"/>
            <a:ext cx="2121738" cy="2121738"/>
          </a:xfrm>
          <a:prstGeom prst="chord">
            <a:avLst>
              <a:gd name="adj1" fmla="val 16143856"/>
              <a:gd name="adj2" fmla="val 547365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a:extLst>
              <a:ext uri="{FF2B5EF4-FFF2-40B4-BE49-F238E27FC236}">
                <a16:creationId xmlns:a16="http://schemas.microsoft.com/office/drawing/2014/main" id="{74FC5B2C-91FA-4BDC-904A-7FBF5E9FE4CD}"/>
              </a:ext>
            </a:extLst>
          </p:cNvPr>
          <p:cNvSpPr/>
          <p:nvPr/>
        </p:nvSpPr>
        <p:spPr>
          <a:xfrm>
            <a:off x="3742364" y="4841417"/>
            <a:ext cx="962308" cy="96230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a:extLst>
              <a:ext uri="{FF2B5EF4-FFF2-40B4-BE49-F238E27FC236}">
                <a16:creationId xmlns:a16="http://schemas.microsoft.com/office/drawing/2014/main" id="{E74566E0-6CBC-416D-80E4-A4DEAE36D71B}"/>
              </a:ext>
            </a:extLst>
          </p:cNvPr>
          <p:cNvSpPr/>
          <p:nvPr/>
        </p:nvSpPr>
        <p:spPr>
          <a:xfrm>
            <a:off x="3227515" y="5371302"/>
            <a:ext cx="286720" cy="28672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a:extLst>
              <a:ext uri="{FF2B5EF4-FFF2-40B4-BE49-F238E27FC236}">
                <a16:creationId xmlns:a16="http://schemas.microsoft.com/office/drawing/2014/main" id="{FCA99BF4-A745-405E-B005-3BD12D3D8E49}"/>
              </a:ext>
            </a:extLst>
          </p:cNvPr>
          <p:cNvSpPr/>
          <p:nvPr/>
        </p:nvSpPr>
        <p:spPr>
          <a:xfrm>
            <a:off x="2712665" y="5604458"/>
            <a:ext cx="656604" cy="65660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id="{C49C93BC-E520-457B-9EBA-E4BCDF2FB7C4}"/>
              </a:ext>
            </a:extLst>
          </p:cNvPr>
          <p:cNvSpPr/>
          <p:nvPr/>
        </p:nvSpPr>
        <p:spPr>
          <a:xfrm>
            <a:off x="1751580" y="4816286"/>
            <a:ext cx="682849" cy="68284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a:extLst>
              <a:ext uri="{FF2B5EF4-FFF2-40B4-BE49-F238E27FC236}">
                <a16:creationId xmlns:a16="http://schemas.microsoft.com/office/drawing/2014/main" id="{CD091B21-FA27-451B-ADC4-DCEFA8E2C329}"/>
              </a:ext>
            </a:extLst>
          </p:cNvPr>
          <p:cNvSpPr/>
          <p:nvPr/>
        </p:nvSpPr>
        <p:spPr>
          <a:xfrm>
            <a:off x="4783042" y="6104314"/>
            <a:ext cx="776344" cy="7763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a:extLst>
              <a:ext uri="{FF2B5EF4-FFF2-40B4-BE49-F238E27FC236}">
                <a16:creationId xmlns:a16="http://schemas.microsoft.com/office/drawing/2014/main" id="{2B68114F-8910-48B3-AEB3-FC20586E39DC}"/>
              </a:ext>
            </a:extLst>
          </p:cNvPr>
          <p:cNvSpPr/>
          <p:nvPr/>
        </p:nvSpPr>
        <p:spPr>
          <a:xfrm>
            <a:off x="6852474" y="5379329"/>
            <a:ext cx="242979" cy="2429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E368C620-9726-4CCF-A0F2-E7F656242FC1}"/>
              </a:ext>
            </a:extLst>
          </p:cNvPr>
          <p:cNvSpPr/>
          <p:nvPr/>
        </p:nvSpPr>
        <p:spPr>
          <a:xfrm>
            <a:off x="5928058" y="5854759"/>
            <a:ext cx="242979" cy="2429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a:extLst>
              <a:ext uri="{FF2B5EF4-FFF2-40B4-BE49-F238E27FC236}">
                <a16:creationId xmlns:a16="http://schemas.microsoft.com/office/drawing/2014/main" id="{785F3BF7-06B0-4ED6-99A7-8CDAD372C356}"/>
              </a:ext>
            </a:extLst>
          </p:cNvPr>
          <p:cNvSpPr/>
          <p:nvPr/>
        </p:nvSpPr>
        <p:spPr>
          <a:xfrm>
            <a:off x="1171043" y="6561831"/>
            <a:ext cx="219607" cy="21960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a:extLst>
              <a:ext uri="{FF2B5EF4-FFF2-40B4-BE49-F238E27FC236}">
                <a16:creationId xmlns:a16="http://schemas.microsoft.com/office/drawing/2014/main" id="{8AAD40CC-E01C-486A-A9D1-3C0E074D1195}"/>
              </a:ext>
            </a:extLst>
          </p:cNvPr>
          <p:cNvSpPr/>
          <p:nvPr/>
        </p:nvSpPr>
        <p:spPr>
          <a:xfrm>
            <a:off x="11225042" y="2570886"/>
            <a:ext cx="506393" cy="50639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Chord 411">
            <a:extLst>
              <a:ext uri="{FF2B5EF4-FFF2-40B4-BE49-F238E27FC236}">
                <a16:creationId xmlns:a16="http://schemas.microsoft.com/office/drawing/2014/main" id="{76F12C84-42BD-4B2F-A51A-C8C2779F3D14}"/>
              </a:ext>
            </a:extLst>
          </p:cNvPr>
          <p:cNvSpPr/>
          <p:nvPr/>
        </p:nvSpPr>
        <p:spPr>
          <a:xfrm rot="10800000">
            <a:off x="9259339" y="-1101711"/>
            <a:ext cx="2121738" cy="2121738"/>
          </a:xfrm>
          <a:prstGeom prst="chord">
            <a:avLst>
              <a:gd name="adj1" fmla="val 10803306"/>
              <a:gd name="adj2" fmla="val 2158307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 name="Oval 412">
            <a:extLst>
              <a:ext uri="{FF2B5EF4-FFF2-40B4-BE49-F238E27FC236}">
                <a16:creationId xmlns:a16="http://schemas.microsoft.com/office/drawing/2014/main" id="{3D388600-F15F-4F81-9B4A-68AA0D3B13F5}"/>
              </a:ext>
            </a:extLst>
          </p:cNvPr>
          <p:cNvSpPr/>
          <p:nvPr/>
        </p:nvSpPr>
        <p:spPr>
          <a:xfrm>
            <a:off x="9255245" y="1406085"/>
            <a:ext cx="516853" cy="51685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a:extLst>
              <a:ext uri="{FF2B5EF4-FFF2-40B4-BE49-F238E27FC236}">
                <a16:creationId xmlns:a16="http://schemas.microsoft.com/office/drawing/2014/main" id="{6A4DB6EE-4C58-45E9-B481-6136CDC486A7}"/>
              </a:ext>
            </a:extLst>
          </p:cNvPr>
          <p:cNvSpPr/>
          <p:nvPr/>
        </p:nvSpPr>
        <p:spPr>
          <a:xfrm>
            <a:off x="9907570" y="2291084"/>
            <a:ext cx="901558" cy="90155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a:extLst>
              <a:ext uri="{FF2B5EF4-FFF2-40B4-BE49-F238E27FC236}">
                <a16:creationId xmlns:a16="http://schemas.microsoft.com/office/drawing/2014/main" id="{C9BAA264-D5AB-4103-9197-45E6CFE46199}"/>
              </a:ext>
            </a:extLst>
          </p:cNvPr>
          <p:cNvSpPr/>
          <p:nvPr/>
        </p:nvSpPr>
        <p:spPr>
          <a:xfrm>
            <a:off x="2432698" y="1815596"/>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a:extLst>
              <a:ext uri="{FF2B5EF4-FFF2-40B4-BE49-F238E27FC236}">
                <a16:creationId xmlns:a16="http://schemas.microsoft.com/office/drawing/2014/main" id="{F4F35ECB-1730-49E3-B79E-799BA338EA42}"/>
              </a:ext>
            </a:extLst>
          </p:cNvPr>
          <p:cNvSpPr/>
          <p:nvPr/>
        </p:nvSpPr>
        <p:spPr>
          <a:xfrm>
            <a:off x="2668257" y="844212"/>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a:extLst>
              <a:ext uri="{FF2B5EF4-FFF2-40B4-BE49-F238E27FC236}">
                <a16:creationId xmlns:a16="http://schemas.microsoft.com/office/drawing/2014/main" id="{ADD1E8FC-E10C-4CD9-9399-1889CF295034}"/>
              </a:ext>
            </a:extLst>
          </p:cNvPr>
          <p:cNvSpPr/>
          <p:nvPr/>
        </p:nvSpPr>
        <p:spPr>
          <a:xfrm>
            <a:off x="6808066" y="619083"/>
            <a:ext cx="242979" cy="24297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id="{4A19C330-744D-45DD-9A0F-DB162F2A49A8}"/>
              </a:ext>
            </a:extLst>
          </p:cNvPr>
          <p:cNvSpPr/>
          <p:nvPr/>
        </p:nvSpPr>
        <p:spPr>
          <a:xfrm>
            <a:off x="5103454" y="1046165"/>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a:extLst>
              <a:ext uri="{FF2B5EF4-FFF2-40B4-BE49-F238E27FC236}">
                <a16:creationId xmlns:a16="http://schemas.microsoft.com/office/drawing/2014/main" id="{ACE1280B-4981-4843-B4C6-991944FB31A7}"/>
              </a:ext>
            </a:extLst>
          </p:cNvPr>
          <p:cNvSpPr/>
          <p:nvPr/>
        </p:nvSpPr>
        <p:spPr>
          <a:xfrm>
            <a:off x="2348624" y="2503039"/>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8100CF61-F101-46AB-B1AA-9E0EFA565455}"/>
              </a:ext>
            </a:extLst>
          </p:cNvPr>
          <p:cNvSpPr/>
          <p:nvPr/>
        </p:nvSpPr>
        <p:spPr>
          <a:xfrm>
            <a:off x="1357837" y="2406633"/>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a:extLst>
              <a:ext uri="{FF2B5EF4-FFF2-40B4-BE49-F238E27FC236}">
                <a16:creationId xmlns:a16="http://schemas.microsoft.com/office/drawing/2014/main" id="{3D29A4A4-F7AA-4DB9-9083-2D40F1FBAB8F}"/>
              </a:ext>
            </a:extLst>
          </p:cNvPr>
          <p:cNvSpPr/>
          <p:nvPr/>
        </p:nvSpPr>
        <p:spPr>
          <a:xfrm>
            <a:off x="37811" y="2276039"/>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a:extLst>
              <a:ext uri="{FF2B5EF4-FFF2-40B4-BE49-F238E27FC236}">
                <a16:creationId xmlns:a16="http://schemas.microsoft.com/office/drawing/2014/main" id="{EB93909C-7E89-4A71-A703-5CF038A07B3C}"/>
              </a:ext>
            </a:extLst>
          </p:cNvPr>
          <p:cNvSpPr/>
          <p:nvPr/>
        </p:nvSpPr>
        <p:spPr>
          <a:xfrm>
            <a:off x="10827662" y="1237627"/>
            <a:ext cx="1106829" cy="110682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a:extLst>
              <a:ext uri="{FF2B5EF4-FFF2-40B4-BE49-F238E27FC236}">
                <a16:creationId xmlns:a16="http://schemas.microsoft.com/office/drawing/2014/main" id="{9EC30C8C-2EBB-403B-AC2C-2A1FAE54EB08}"/>
              </a:ext>
            </a:extLst>
          </p:cNvPr>
          <p:cNvSpPr/>
          <p:nvPr/>
        </p:nvSpPr>
        <p:spPr>
          <a:xfrm>
            <a:off x="2454804" y="880520"/>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a:extLst>
              <a:ext uri="{FF2B5EF4-FFF2-40B4-BE49-F238E27FC236}">
                <a16:creationId xmlns:a16="http://schemas.microsoft.com/office/drawing/2014/main" id="{1EBE3AC2-4215-4ECB-812A-5E312393F472}"/>
              </a:ext>
            </a:extLst>
          </p:cNvPr>
          <p:cNvSpPr/>
          <p:nvPr/>
        </p:nvSpPr>
        <p:spPr>
          <a:xfrm>
            <a:off x="145136" y="277276"/>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extBox 435">
            <a:extLst>
              <a:ext uri="{FF2B5EF4-FFF2-40B4-BE49-F238E27FC236}">
                <a16:creationId xmlns:a16="http://schemas.microsoft.com/office/drawing/2014/main" id="{F49BC060-094A-490B-8BEF-FA9CA398A063}"/>
              </a:ext>
            </a:extLst>
          </p:cNvPr>
          <p:cNvSpPr txBox="1"/>
          <p:nvPr/>
        </p:nvSpPr>
        <p:spPr>
          <a:xfrm>
            <a:off x="168542" y="5851613"/>
            <a:ext cx="7806416" cy="646331"/>
          </a:xfrm>
          <a:prstGeom prst="rect">
            <a:avLst/>
          </a:prstGeom>
          <a:noFill/>
        </p:spPr>
        <p:txBody>
          <a:bodyPr wrap="square" rtlCol="0" anchor="ctr">
            <a:spAutoFit/>
          </a:bodyPr>
          <a:lstStyle/>
          <a:p>
            <a:r>
              <a:rPr lang="en-US" altLang="ko-KR" b="1" dirty="0">
                <a:cs typeface="Arial" pitchFamily="34" charset="0"/>
              </a:rPr>
              <a:t>«Leading the way to improve energy efficiency in public schools and propagate the use of Renewable Energy Sources</a:t>
            </a:r>
            <a:r>
              <a:rPr lang="el-GR" altLang="ko-KR" b="1" dirty="0">
                <a:cs typeface="Arial" pitchFamily="34" charset="0"/>
              </a:rPr>
              <a:t>»</a:t>
            </a:r>
            <a:endParaRPr lang="ko-KR" altLang="en-US" b="1" dirty="0">
              <a:cs typeface="Arial" pitchFamily="34" charset="0"/>
            </a:endParaRPr>
          </a:p>
        </p:txBody>
      </p:sp>
      <p:grpSp>
        <p:nvGrpSpPr>
          <p:cNvPr id="449" name="Group 448">
            <a:extLst>
              <a:ext uri="{FF2B5EF4-FFF2-40B4-BE49-F238E27FC236}">
                <a16:creationId xmlns:a16="http://schemas.microsoft.com/office/drawing/2014/main" id="{053D0694-84ED-41E3-B9E2-59912B7245D9}"/>
              </a:ext>
            </a:extLst>
          </p:cNvPr>
          <p:cNvGrpSpPr/>
          <p:nvPr/>
        </p:nvGrpSpPr>
        <p:grpSpPr>
          <a:xfrm>
            <a:off x="3897923" y="1031874"/>
            <a:ext cx="4237028" cy="2047282"/>
            <a:chOff x="3897923" y="1031874"/>
            <a:chExt cx="4237028" cy="2047282"/>
          </a:xfrm>
        </p:grpSpPr>
        <p:grpSp>
          <p:nvGrpSpPr>
            <p:cNvPr id="315" name="Group 314">
              <a:extLst>
                <a:ext uri="{FF2B5EF4-FFF2-40B4-BE49-F238E27FC236}">
                  <a16:creationId xmlns:a16="http://schemas.microsoft.com/office/drawing/2014/main" id="{D7994479-5D67-41F8-9C55-8A1BEABB4A53}"/>
                </a:ext>
              </a:extLst>
            </p:cNvPr>
            <p:cNvGrpSpPr/>
            <p:nvPr/>
          </p:nvGrpSpPr>
          <p:grpSpPr>
            <a:xfrm>
              <a:off x="5130243" y="1779420"/>
              <a:ext cx="979496" cy="1186636"/>
              <a:chOff x="5966554" y="1888017"/>
              <a:chExt cx="893221" cy="1082116"/>
            </a:xfrm>
          </p:grpSpPr>
          <p:sp>
            <p:nvSpPr>
              <p:cNvPr id="290" name="Graphic 12">
                <a:extLst>
                  <a:ext uri="{FF2B5EF4-FFF2-40B4-BE49-F238E27FC236}">
                    <a16:creationId xmlns:a16="http://schemas.microsoft.com/office/drawing/2014/main" id="{0D3033F6-D2A2-4FEF-B2AC-8705BB9A7CDF}"/>
                  </a:ext>
                </a:extLst>
              </p:cNvPr>
              <p:cNvSpPr/>
              <p:nvPr/>
            </p:nvSpPr>
            <p:spPr>
              <a:xfrm>
                <a:off x="5966554" y="1888017"/>
                <a:ext cx="573868" cy="326290"/>
              </a:xfrm>
              <a:custGeom>
                <a:avLst/>
                <a:gdLst>
                  <a:gd name="connsiteX0" fmla="*/ 11922847 w 11944350"/>
                  <a:gd name="connsiteY0" fmla="*/ 958396 h 6791325"/>
                  <a:gd name="connsiteX1" fmla="*/ 9884497 w 11944350"/>
                  <a:gd name="connsiteY1" fmla="*/ 6848 h 6791325"/>
                  <a:gd name="connsiteX2" fmla="*/ 6293573 w 11944350"/>
                  <a:gd name="connsiteY2" fmla="*/ 1401308 h 6791325"/>
                  <a:gd name="connsiteX3" fmla="*/ 1673948 w 11944350"/>
                  <a:gd name="connsiteY3" fmla="*/ 996496 h 6791325"/>
                  <a:gd name="connsiteX4" fmla="*/ 1488210 w 11944350"/>
                  <a:gd name="connsiteY4" fmla="*/ 2358571 h 6791325"/>
                  <a:gd name="connsiteX5" fmla="*/ 1841588 w 11944350"/>
                  <a:gd name="connsiteY5" fmla="*/ 3539671 h 6791325"/>
                  <a:gd name="connsiteX6" fmla="*/ 155663 w 11944350"/>
                  <a:gd name="connsiteY6" fmla="*/ 4530271 h 6791325"/>
                  <a:gd name="connsiteX7" fmla="*/ 1294853 w 11944350"/>
                  <a:gd name="connsiteY7" fmla="*/ 6156188 h 6791325"/>
                  <a:gd name="connsiteX8" fmla="*/ 1816823 w 11944350"/>
                  <a:gd name="connsiteY8" fmla="*/ 6426699 h 6791325"/>
                  <a:gd name="connsiteX9" fmla="*/ 2181630 w 11944350"/>
                  <a:gd name="connsiteY9" fmla="*/ 6753406 h 6791325"/>
                  <a:gd name="connsiteX10" fmla="*/ 2930295 w 11944350"/>
                  <a:gd name="connsiteY10" fmla="*/ 6784838 h 6791325"/>
                  <a:gd name="connsiteX11" fmla="*/ 2451188 w 11944350"/>
                  <a:gd name="connsiteY11" fmla="*/ 6126661 h 6791325"/>
                  <a:gd name="connsiteX12" fmla="*/ 2352128 w 11944350"/>
                  <a:gd name="connsiteY12" fmla="*/ 5419906 h 6791325"/>
                  <a:gd name="connsiteX13" fmla="*/ 3638003 w 11944350"/>
                  <a:gd name="connsiteY13" fmla="*/ 4676003 h 6791325"/>
                  <a:gd name="connsiteX14" fmla="*/ 3425595 w 11944350"/>
                  <a:gd name="connsiteY14" fmla="*/ 3607298 h 6791325"/>
                  <a:gd name="connsiteX15" fmla="*/ 5353456 w 11944350"/>
                  <a:gd name="connsiteY15" fmla="*/ 3782558 h 6791325"/>
                  <a:gd name="connsiteX16" fmla="*/ 7006995 w 11944350"/>
                  <a:gd name="connsiteY16" fmla="*/ 3392986 h 6791325"/>
                  <a:gd name="connsiteX17" fmla="*/ 8492895 w 11944350"/>
                  <a:gd name="connsiteY17" fmla="*/ 2407148 h 6791325"/>
                  <a:gd name="connsiteX18" fmla="*/ 10588395 w 11944350"/>
                  <a:gd name="connsiteY18" fmla="*/ 2607173 h 6791325"/>
                  <a:gd name="connsiteX19" fmla="*/ 11922847 w 11944350"/>
                  <a:gd name="connsiteY19" fmla="*/ 958396 h 679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4350" h="6791325">
                    <a:moveTo>
                      <a:pt x="11922847" y="958396"/>
                    </a:moveTo>
                    <a:cubicBezTo>
                      <a:pt x="11710441" y="147818"/>
                      <a:pt x="10620780" y="-40777"/>
                      <a:pt x="9884497" y="6848"/>
                    </a:cubicBezTo>
                    <a:cubicBezTo>
                      <a:pt x="8818650" y="76381"/>
                      <a:pt x="7229881" y="1044121"/>
                      <a:pt x="6293573" y="1401308"/>
                    </a:cubicBezTo>
                    <a:cubicBezTo>
                      <a:pt x="4570501" y="2059486"/>
                      <a:pt x="3269385" y="-370342"/>
                      <a:pt x="1673948" y="996496"/>
                    </a:cubicBezTo>
                    <a:cubicBezTo>
                      <a:pt x="1366290" y="1260338"/>
                      <a:pt x="1319618" y="1964236"/>
                      <a:pt x="1488210" y="2358571"/>
                    </a:cubicBezTo>
                    <a:cubicBezTo>
                      <a:pt x="1616798" y="2657656"/>
                      <a:pt x="1783485" y="3209153"/>
                      <a:pt x="1841588" y="3539671"/>
                    </a:cubicBezTo>
                    <a:cubicBezTo>
                      <a:pt x="1971128" y="4275953"/>
                      <a:pt x="487133" y="3938768"/>
                      <a:pt x="155663" y="4530271"/>
                    </a:cubicBezTo>
                    <a:cubicBezTo>
                      <a:pt x="-386310" y="5498011"/>
                      <a:pt x="607148" y="5906633"/>
                      <a:pt x="1294853" y="6156188"/>
                    </a:cubicBezTo>
                    <a:cubicBezTo>
                      <a:pt x="1482495" y="6223816"/>
                      <a:pt x="1677758" y="6279061"/>
                      <a:pt x="1816823" y="6426699"/>
                    </a:cubicBezTo>
                    <a:cubicBezTo>
                      <a:pt x="1829205" y="6440033"/>
                      <a:pt x="2205443" y="6767693"/>
                      <a:pt x="2181630" y="6753406"/>
                    </a:cubicBezTo>
                    <a:cubicBezTo>
                      <a:pt x="2294025" y="6823891"/>
                      <a:pt x="2802660" y="6784838"/>
                      <a:pt x="2930295" y="6784838"/>
                    </a:cubicBezTo>
                    <a:cubicBezTo>
                      <a:pt x="2831235" y="6709591"/>
                      <a:pt x="2550248" y="6259058"/>
                      <a:pt x="2451188" y="6126661"/>
                    </a:cubicBezTo>
                    <a:cubicBezTo>
                      <a:pt x="2279738" y="5898061"/>
                      <a:pt x="2165438" y="5698036"/>
                      <a:pt x="2352128" y="5419906"/>
                    </a:cubicBezTo>
                    <a:cubicBezTo>
                      <a:pt x="2632163" y="5002711"/>
                      <a:pt x="3646575" y="5310368"/>
                      <a:pt x="3638003" y="4676003"/>
                    </a:cubicBezTo>
                    <a:cubicBezTo>
                      <a:pt x="3631335" y="4198801"/>
                      <a:pt x="2949345" y="4121648"/>
                      <a:pt x="3425595" y="3607298"/>
                    </a:cubicBezTo>
                    <a:cubicBezTo>
                      <a:pt x="3972330" y="3016748"/>
                      <a:pt x="4710518" y="3607298"/>
                      <a:pt x="5353456" y="3782558"/>
                    </a:cubicBezTo>
                    <a:cubicBezTo>
                      <a:pt x="5906858" y="3934006"/>
                      <a:pt x="6559320" y="3850186"/>
                      <a:pt x="7006995" y="3392986"/>
                    </a:cubicBezTo>
                    <a:cubicBezTo>
                      <a:pt x="7565160" y="2821486"/>
                      <a:pt x="7475626" y="2466203"/>
                      <a:pt x="8492895" y="2407148"/>
                    </a:cubicBezTo>
                    <a:cubicBezTo>
                      <a:pt x="9212985" y="2365238"/>
                      <a:pt x="9866400" y="2736713"/>
                      <a:pt x="10588395" y="2607173"/>
                    </a:cubicBezTo>
                    <a:cubicBezTo>
                      <a:pt x="11225618" y="2491921"/>
                      <a:pt x="12105728" y="1653721"/>
                      <a:pt x="11922847" y="958396"/>
                    </a:cubicBezTo>
                    <a:close/>
                  </a:path>
                </a:pathLst>
              </a:custGeom>
              <a:solidFill>
                <a:schemeClr val="accent1"/>
              </a:solidFill>
              <a:ln w="9525" cap="flat">
                <a:noFill/>
                <a:prstDash val="solid"/>
                <a:miter/>
              </a:ln>
            </p:spPr>
            <p:txBody>
              <a:bodyPr rtlCol="0" anchor="ctr"/>
              <a:lstStyle/>
              <a:p>
                <a:endParaRPr lang="en-US"/>
              </a:p>
            </p:txBody>
          </p:sp>
          <p:grpSp>
            <p:nvGrpSpPr>
              <p:cNvPr id="223" name="Group 222">
                <a:extLst>
                  <a:ext uri="{FF2B5EF4-FFF2-40B4-BE49-F238E27FC236}">
                    <a16:creationId xmlns:a16="http://schemas.microsoft.com/office/drawing/2014/main" id="{45093142-4C00-4C99-99C5-C988AAE06B9E}"/>
                  </a:ext>
                </a:extLst>
              </p:cNvPr>
              <p:cNvGrpSpPr/>
              <p:nvPr/>
            </p:nvGrpSpPr>
            <p:grpSpPr>
              <a:xfrm>
                <a:off x="5973140" y="2116070"/>
                <a:ext cx="886635" cy="854063"/>
                <a:chOff x="6892390" y="1213970"/>
                <a:chExt cx="4754685" cy="4580013"/>
              </a:xfrm>
            </p:grpSpPr>
            <p:grpSp>
              <p:nvGrpSpPr>
                <p:cNvPr id="224" name="Group 223">
                  <a:extLst>
                    <a:ext uri="{FF2B5EF4-FFF2-40B4-BE49-F238E27FC236}">
                      <a16:creationId xmlns:a16="http://schemas.microsoft.com/office/drawing/2014/main" id="{400080F0-F09F-4D70-AD36-4F8957A000F8}"/>
                    </a:ext>
                  </a:extLst>
                </p:cNvPr>
                <p:cNvGrpSpPr/>
                <p:nvPr/>
              </p:nvGrpSpPr>
              <p:grpSpPr>
                <a:xfrm>
                  <a:off x="6892390" y="1621878"/>
                  <a:ext cx="1097280" cy="4172105"/>
                  <a:chOff x="6599258" y="1944858"/>
                  <a:chExt cx="1097280" cy="4172105"/>
                </a:xfrm>
              </p:grpSpPr>
              <p:sp>
                <p:nvSpPr>
                  <p:cNvPr id="277" name="Rectangle 276">
                    <a:extLst>
                      <a:ext uri="{FF2B5EF4-FFF2-40B4-BE49-F238E27FC236}">
                        <a16:creationId xmlns:a16="http://schemas.microsoft.com/office/drawing/2014/main" id="{ADDF2859-9AE5-471D-A6D4-A36E95731AE3}"/>
                      </a:ext>
                    </a:extLst>
                  </p:cNvPr>
                  <p:cNvSpPr/>
                  <p:nvPr/>
                </p:nvSpPr>
                <p:spPr>
                  <a:xfrm>
                    <a:off x="6599259" y="3642459"/>
                    <a:ext cx="1097279" cy="247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055EB97B-6EFC-4DF1-80FD-E5BD1593B7FA}"/>
                      </a:ext>
                    </a:extLst>
                  </p:cNvPr>
                  <p:cNvSpPr/>
                  <p:nvPr/>
                </p:nvSpPr>
                <p:spPr>
                  <a:xfrm>
                    <a:off x="7147898" y="3640420"/>
                    <a:ext cx="548640" cy="24730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78">
                    <a:extLst>
                      <a:ext uri="{FF2B5EF4-FFF2-40B4-BE49-F238E27FC236}">
                        <a16:creationId xmlns:a16="http://schemas.microsoft.com/office/drawing/2014/main" id="{75A3CC07-968A-4E5C-A671-69CE7092C621}"/>
                      </a:ext>
                    </a:extLst>
                  </p:cNvPr>
                  <p:cNvGrpSpPr/>
                  <p:nvPr/>
                </p:nvGrpSpPr>
                <p:grpSpPr>
                  <a:xfrm>
                    <a:off x="6801135" y="1944858"/>
                    <a:ext cx="640082" cy="1722534"/>
                    <a:chOff x="6913575" y="1813492"/>
                    <a:chExt cx="405185" cy="2497948"/>
                  </a:xfrm>
                </p:grpSpPr>
                <p:grpSp>
                  <p:nvGrpSpPr>
                    <p:cNvPr id="284" name="Group 283">
                      <a:extLst>
                        <a:ext uri="{FF2B5EF4-FFF2-40B4-BE49-F238E27FC236}">
                          <a16:creationId xmlns:a16="http://schemas.microsoft.com/office/drawing/2014/main" id="{B2C4DA12-63D3-4AA6-8231-05DB76526FE2}"/>
                        </a:ext>
                      </a:extLst>
                    </p:cNvPr>
                    <p:cNvGrpSpPr/>
                    <p:nvPr/>
                  </p:nvGrpSpPr>
                  <p:grpSpPr>
                    <a:xfrm>
                      <a:off x="6913576" y="2297867"/>
                      <a:ext cx="405184" cy="2013573"/>
                      <a:chOff x="2507828" y="1738469"/>
                      <a:chExt cx="405184" cy="214763"/>
                    </a:xfrm>
                  </p:grpSpPr>
                  <p:sp>
                    <p:nvSpPr>
                      <p:cNvPr id="288" name="Rectangle 287">
                        <a:extLst>
                          <a:ext uri="{FF2B5EF4-FFF2-40B4-BE49-F238E27FC236}">
                            <a16:creationId xmlns:a16="http://schemas.microsoft.com/office/drawing/2014/main" id="{18FF0EC5-B333-4F9C-9F1B-36DC699A9E90}"/>
                          </a:ext>
                        </a:extLst>
                      </p:cNvPr>
                      <p:cNvSpPr/>
                      <p:nvPr/>
                    </p:nvSpPr>
                    <p:spPr>
                      <a:xfrm>
                        <a:off x="2507828" y="1738470"/>
                        <a:ext cx="405184"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D901716F-8780-4694-B81D-AC9B20B3C5E5}"/>
                          </a:ext>
                        </a:extLst>
                      </p:cNvPr>
                      <p:cNvSpPr/>
                      <p:nvPr/>
                    </p:nvSpPr>
                    <p:spPr>
                      <a:xfrm>
                        <a:off x="2710420" y="1738469"/>
                        <a:ext cx="202592"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84">
                      <a:extLst>
                        <a:ext uri="{FF2B5EF4-FFF2-40B4-BE49-F238E27FC236}">
                          <a16:creationId xmlns:a16="http://schemas.microsoft.com/office/drawing/2014/main" id="{CBC26D51-19A6-490E-B64A-B8B0BAED33B3}"/>
                        </a:ext>
                      </a:extLst>
                    </p:cNvPr>
                    <p:cNvGrpSpPr/>
                    <p:nvPr/>
                  </p:nvGrpSpPr>
                  <p:grpSpPr>
                    <a:xfrm>
                      <a:off x="6913575" y="1813492"/>
                      <a:ext cx="405184" cy="529407"/>
                      <a:chOff x="2507827" y="1488604"/>
                      <a:chExt cx="405184" cy="348318"/>
                    </a:xfrm>
                  </p:grpSpPr>
                  <p:sp>
                    <p:nvSpPr>
                      <p:cNvPr id="286" name="Rectangle 285">
                        <a:extLst>
                          <a:ext uri="{FF2B5EF4-FFF2-40B4-BE49-F238E27FC236}">
                            <a16:creationId xmlns:a16="http://schemas.microsoft.com/office/drawing/2014/main" id="{B371B5BC-D65C-4A9D-9149-31218CEC4977}"/>
                          </a:ext>
                        </a:extLst>
                      </p:cNvPr>
                      <p:cNvSpPr/>
                      <p:nvPr/>
                    </p:nvSpPr>
                    <p:spPr>
                      <a:xfrm>
                        <a:off x="2507827" y="1488604"/>
                        <a:ext cx="405184" cy="3483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38B521E9-BDAA-4365-8DF8-5DDE8006FE7A}"/>
                          </a:ext>
                        </a:extLst>
                      </p:cNvPr>
                      <p:cNvSpPr/>
                      <p:nvPr/>
                    </p:nvSpPr>
                    <p:spPr>
                      <a:xfrm>
                        <a:off x="2710417" y="1488604"/>
                        <a:ext cx="202592" cy="3483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80" name="Rectangle 279">
                    <a:extLst>
                      <a:ext uri="{FF2B5EF4-FFF2-40B4-BE49-F238E27FC236}">
                        <a16:creationId xmlns:a16="http://schemas.microsoft.com/office/drawing/2014/main" id="{B06EC529-CDA6-4074-A561-991BC0F0C23C}"/>
                      </a:ext>
                    </a:extLst>
                  </p:cNvPr>
                  <p:cNvSpPr/>
                  <p:nvPr/>
                </p:nvSpPr>
                <p:spPr>
                  <a:xfrm>
                    <a:off x="6750212"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0D736C43-8CF3-42F9-873F-16A31AF18C0C}"/>
                      </a:ext>
                    </a:extLst>
                  </p:cNvPr>
                  <p:cNvSpPr/>
                  <p:nvPr/>
                </p:nvSpPr>
                <p:spPr>
                  <a:xfrm>
                    <a:off x="7318193"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A184E357-E4FA-4B76-B659-7D02484E99BF}"/>
                      </a:ext>
                    </a:extLst>
                  </p:cNvPr>
                  <p:cNvSpPr/>
                  <p:nvPr/>
                </p:nvSpPr>
                <p:spPr>
                  <a:xfrm>
                    <a:off x="6599258" y="3640999"/>
                    <a:ext cx="1097280" cy="211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Rectangle 282">
                    <a:extLst>
                      <a:ext uri="{FF2B5EF4-FFF2-40B4-BE49-F238E27FC236}">
                        <a16:creationId xmlns:a16="http://schemas.microsoft.com/office/drawing/2014/main" id="{CEC2B666-9DD9-4022-B76D-C1741B54BC64}"/>
                      </a:ext>
                    </a:extLst>
                  </p:cNvPr>
                  <p:cNvSpPr/>
                  <p:nvPr/>
                </p:nvSpPr>
                <p:spPr>
                  <a:xfrm>
                    <a:off x="7147898" y="3637243"/>
                    <a:ext cx="548640" cy="2150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a:extLst>
                    <a:ext uri="{FF2B5EF4-FFF2-40B4-BE49-F238E27FC236}">
                      <a16:creationId xmlns:a16="http://schemas.microsoft.com/office/drawing/2014/main" id="{9E4BB500-C3B7-4D6B-9A9A-4CCB9F5F106C}"/>
                    </a:ext>
                  </a:extLst>
                </p:cNvPr>
                <p:cNvGrpSpPr/>
                <p:nvPr/>
              </p:nvGrpSpPr>
              <p:grpSpPr>
                <a:xfrm>
                  <a:off x="7989475" y="3551655"/>
                  <a:ext cx="3657600" cy="2238823"/>
                  <a:chOff x="9073712" y="3504421"/>
                  <a:chExt cx="3657600" cy="2238823"/>
                </a:xfrm>
              </p:grpSpPr>
              <p:sp>
                <p:nvSpPr>
                  <p:cNvPr id="243" name="Rectangle 242">
                    <a:extLst>
                      <a:ext uri="{FF2B5EF4-FFF2-40B4-BE49-F238E27FC236}">
                        <a16:creationId xmlns:a16="http://schemas.microsoft.com/office/drawing/2014/main" id="{2279D5B4-C556-4095-9A6E-74268C85EA9C}"/>
                      </a:ext>
                    </a:extLst>
                  </p:cNvPr>
                  <p:cNvSpPr/>
                  <p:nvPr/>
                </p:nvSpPr>
                <p:spPr>
                  <a:xfrm>
                    <a:off x="9073712" y="3504421"/>
                    <a:ext cx="3657600" cy="223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0F043A14-EAA9-4AE6-8C7D-F3F3368A5306}"/>
                      </a:ext>
                    </a:extLst>
                  </p:cNvPr>
                  <p:cNvSpPr/>
                  <p:nvPr/>
                </p:nvSpPr>
                <p:spPr>
                  <a:xfrm>
                    <a:off x="9073712" y="4274912"/>
                    <a:ext cx="3657600" cy="14609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Rectangle 244">
                    <a:extLst>
                      <a:ext uri="{FF2B5EF4-FFF2-40B4-BE49-F238E27FC236}">
                        <a16:creationId xmlns:a16="http://schemas.microsoft.com/office/drawing/2014/main" id="{99A01462-EB5C-4026-A975-CFA0C5276E4C}"/>
                      </a:ext>
                    </a:extLst>
                  </p:cNvPr>
                  <p:cNvSpPr/>
                  <p:nvPr/>
                </p:nvSpPr>
                <p:spPr>
                  <a:xfrm>
                    <a:off x="9073712" y="4530263"/>
                    <a:ext cx="3657600" cy="12055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B6A32AE5-1D80-45D2-8BA0-09B23D5805DC}"/>
                      </a:ext>
                    </a:extLst>
                  </p:cNvPr>
                  <p:cNvGrpSpPr/>
                  <p:nvPr/>
                </p:nvGrpSpPr>
                <p:grpSpPr>
                  <a:xfrm>
                    <a:off x="10819673" y="5082143"/>
                    <a:ext cx="770444" cy="653701"/>
                    <a:chOff x="3816127" y="5359816"/>
                    <a:chExt cx="615608" cy="653701"/>
                  </a:xfrm>
                </p:grpSpPr>
                <p:sp>
                  <p:nvSpPr>
                    <p:cNvPr id="272" name="Rectangle 271">
                      <a:extLst>
                        <a:ext uri="{FF2B5EF4-FFF2-40B4-BE49-F238E27FC236}">
                          <a16:creationId xmlns:a16="http://schemas.microsoft.com/office/drawing/2014/main" id="{22106409-E99C-43CD-A431-D6E8C479379F}"/>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4E887B91-5012-4D7E-A9D9-52D347CFB23B}"/>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2E15B43B-819A-44D4-8068-2CB3A71BEF54}"/>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BEDFF3ED-2870-4A05-9117-A01E7EDFD115}"/>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F9A52FAC-42CE-4E0D-8F71-34C26BC671FE}"/>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408BF4E9-204C-4CBE-BD8F-F6FEC020F9D4}"/>
                      </a:ext>
                    </a:extLst>
                  </p:cNvPr>
                  <p:cNvGrpSpPr/>
                  <p:nvPr/>
                </p:nvGrpSpPr>
                <p:grpSpPr>
                  <a:xfrm>
                    <a:off x="11733059" y="5082143"/>
                    <a:ext cx="770444" cy="653701"/>
                    <a:chOff x="3816127" y="5359816"/>
                    <a:chExt cx="615608" cy="653701"/>
                  </a:xfrm>
                </p:grpSpPr>
                <p:sp>
                  <p:nvSpPr>
                    <p:cNvPr id="267" name="Rectangle 266">
                      <a:extLst>
                        <a:ext uri="{FF2B5EF4-FFF2-40B4-BE49-F238E27FC236}">
                          <a16:creationId xmlns:a16="http://schemas.microsoft.com/office/drawing/2014/main" id="{559BE0B7-8036-4ACE-8B6D-E1B64E074572}"/>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F6C50E26-8B74-48FD-A7A5-FDBE9404CAD5}"/>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A316715B-EAB3-46CF-BB6C-9B7C68D6E509}"/>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id="{4FAEDB95-3425-4A87-9AE6-0C97C900897E}"/>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B0A17D7B-10A8-47E5-B117-F6657BAF7AC8}"/>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D7EAED47-21B7-4EBE-9DCB-96DBBD60745F}"/>
                      </a:ext>
                    </a:extLst>
                  </p:cNvPr>
                  <p:cNvGrpSpPr/>
                  <p:nvPr/>
                </p:nvGrpSpPr>
                <p:grpSpPr>
                  <a:xfrm>
                    <a:off x="9420733" y="4325657"/>
                    <a:ext cx="3057417" cy="144298"/>
                    <a:chOff x="9420733" y="4325657"/>
                    <a:chExt cx="3057417" cy="144298"/>
                  </a:xfrm>
                </p:grpSpPr>
                <p:sp>
                  <p:nvSpPr>
                    <p:cNvPr id="259" name="Rectangle 258">
                      <a:extLst>
                        <a:ext uri="{FF2B5EF4-FFF2-40B4-BE49-F238E27FC236}">
                          <a16:creationId xmlns:a16="http://schemas.microsoft.com/office/drawing/2014/main" id="{F08D6C4A-6840-4E0A-8A7E-19BE898C5F86}"/>
                        </a:ext>
                      </a:extLst>
                    </p:cNvPr>
                    <p:cNvSpPr/>
                    <p:nvPr/>
                  </p:nvSpPr>
                  <p:spPr>
                    <a:xfrm>
                      <a:off x="11455376"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a:extLst>
                        <a:ext uri="{FF2B5EF4-FFF2-40B4-BE49-F238E27FC236}">
                          <a16:creationId xmlns:a16="http://schemas.microsoft.com/office/drawing/2014/main" id="{EA150761-B367-4FB9-AE5F-DA519178F8F4}"/>
                        </a:ext>
                      </a:extLst>
                    </p:cNvPr>
                    <p:cNvSpPr/>
                    <p:nvPr/>
                  </p:nvSpPr>
                  <p:spPr>
                    <a:xfrm>
                      <a:off x="11858950"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247196F1-C911-40D7-980E-49D7EFEFC646}"/>
                        </a:ext>
                      </a:extLst>
                    </p:cNvPr>
                    <p:cNvSpPr/>
                    <p:nvPr/>
                  </p:nvSpPr>
                  <p:spPr>
                    <a:xfrm>
                      <a:off x="12262524"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0853C1B9-EDC4-4C8D-9117-EE77F66AE2AF}"/>
                        </a:ext>
                      </a:extLst>
                    </p:cNvPr>
                    <p:cNvSpPr/>
                    <p:nvPr/>
                  </p:nvSpPr>
                  <p:spPr>
                    <a:xfrm>
                      <a:off x="10227881"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97D1FE89-178E-4670-AD8F-C22444AB193C}"/>
                        </a:ext>
                      </a:extLst>
                    </p:cNvPr>
                    <p:cNvSpPr/>
                    <p:nvPr/>
                  </p:nvSpPr>
                  <p:spPr>
                    <a:xfrm>
                      <a:off x="1061971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A59E26FD-3CC4-489C-9F17-5CEF282ACDCC}"/>
                        </a:ext>
                      </a:extLst>
                    </p:cNvPr>
                    <p:cNvSpPr/>
                    <p:nvPr/>
                  </p:nvSpPr>
                  <p:spPr>
                    <a:xfrm>
                      <a:off x="1102328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a:extLst>
                        <a:ext uri="{FF2B5EF4-FFF2-40B4-BE49-F238E27FC236}">
                          <a16:creationId xmlns:a16="http://schemas.microsoft.com/office/drawing/2014/main" id="{7FA5CD82-CAFA-4F4D-9D78-67EAB3E5EF36}"/>
                        </a:ext>
                      </a:extLst>
                    </p:cNvPr>
                    <p:cNvSpPr/>
                    <p:nvPr/>
                  </p:nvSpPr>
                  <p:spPr>
                    <a:xfrm>
                      <a:off x="942073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E5AB53D0-8C69-49A7-868B-D7C44AC0163E}"/>
                        </a:ext>
                      </a:extLst>
                    </p:cNvPr>
                    <p:cNvSpPr/>
                    <p:nvPr/>
                  </p:nvSpPr>
                  <p:spPr>
                    <a:xfrm>
                      <a:off x="982430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ABCB598C-08D6-4205-9F56-8441D3A12281}"/>
                      </a:ext>
                    </a:extLst>
                  </p:cNvPr>
                  <p:cNvGrpSpPr/>
                  <p:nvPr/>
                </p:nvGrpSpPr>
                <p:grpSpPr>
                  <a:xfrm>
                    <a:off x="9420733" y="4686474"/>
                    <a:ext cx="1022774" cy="743102"/>
                    <a:chOff x="5243508" y="4135174"/>
                    <a:chExt cx="1022774" cy="743102"/>
                  </a:xfrm>
                </p:grpSpPr>
                <p:sp>
                  <p:nvSpPr>
                    <p:cNvPr id="250" name="Rectangle 249">
                      <a:extLst>
                        <a:ext uri="{FF2B5EF4-FFF2-40B4-BE49-F238E27FC236}">
                          <a16:creationId xmlns:a16="http://schemas.microsoft.com/office/drawing/2014/main" id="{4199891C-2578-4547-BBB4-540AC3D1F924}"/>
                        </a:ext>
                      </a:extLst>
                    </p:cNvPr>
                    <p:cNvSpPr/>
                    <p:nvPr/>
                  </p:nvSpPr>
                  <p:spPr>
                    <a:xfrm>
                      <a:off x="5243508"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199E6C7D-E89E-4BDA-945F-75DDEECC6688}"/>
                        </a:ext>
                      </a:extLst>
                    </p:cNvPr>
                    <p:cNvSpPr/>
                    <p:nvPr/>
                  </p:nvSpPr>
                  <p:spPr>
                    <a:xfrm>
                      <a:off x="5647082"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DCAF6764-EA4A-4940-AA5A-1C261E6E8F97}"/>
                        </a:ext>
                      </a:extLst>
                    </p:cNvPr>
                    <p:cNvSpPr/>
                    <p:nvPr/>
                  </p:nvSpPr>
                  <p:spPr>
                    <a:xfrm>
                      <a:off x="6050656"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0481E25B-647F-4BB9-AD8D-9F23B19A6EDF}"/>
                        </a:ext>
                      </a:extLst>
                    </p:cNvPr>
                    <p:cNvSpPr/>
                    <p:nvPr/>
                  </p:nvSpPr>
                  <p:spPr>
                    <a:xfrm>
                      <a:off x="5243508"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97323EEB-E4D5-43F3-9D60-4CA96F7EB2F9}"/>
                        </a:ext>
                      </a:extLst>
                    </p:cNvPr>
                    <p:cNvSpPr/>
                    <p:nvPr/>
                  </p:nvSpPr>
                  <p:spPr>
                    <a:xfrm>
                      <a:off x="5647082"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FA17A54B-43A5-4E73-A030-F52711F22268}"/>
                        </a:ext>
                      </a:extLst>
                    </p:cNvPr>
                    <p:cNvSpPr/>
                    <p:nvPr/>
                  </p:nvSpPr>
                  <p:spPr>
                    <a:xfrm>
                      <a:off x="6050656"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8A914D79-72EB-4438-B677-710C24BBAC3E}"/>
                        </a:ext>
                      </a:extLst>
                    </p:cNvPr>
                    <p:cNvSpPr/>
                    <p:nvPr/>
                  </p:nvSpPr>
                  <p:spPr>
                    <a:xfrm>
                      <a:off x="5243508"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A8DBF174-0241-44A8-9E09-DD71500B6FE2}"/>
                        </a:ext>
                      </a:extLst>
                    </p:cNvPr>
                    <p:cNvSpPr/>
                    <p:nvPr/>
                  </p:nvSpPr>
                  <p:spPr>
                    <a:xfrm>
                      <a:off x="5647082"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7F7B10F1-4DFD-43C0-B23C-F6126FC4226D}"/>
                        </a:ext>
                      </a:extLst>
                    </p:cNvPr>
                    <p:cNvSpPr/>
                    <p:nvPr/>
                  </p:nvSpPr>
                  <p:spPr>
                    <a:xfrm>
                      <a:off x="6050656"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225">
                  <a:extLst>
                    <a:ext uri="{FF2B5EF4-FFF2-40B4-BE49-F238E27FC236}">
                      <a16:creationId xmlns:a16="http://schemas.microsoft.com/office/drawing/2014/main" id="{545C9D13-DF1A-41BC-9A72-05DBD73C09B4}"/>
                    </a:ext>
                  </a:extLst>
                </p:cNvPr>
                <p:cNvGrpSpPr/>
                <p:nvPr/>
              </p:nvGrpSpPr>
              <p:grpSpPr>
                <a:xfrm>
                  <a:off x="8193593" y="1213970"/>
                  <a:ext cx="2250191" cy="2344826"/>
                  <a:chOff x="9277830" y="1166736"/>
                  <a:chExt cx="2250191" cy="2344826"/>
                </a:xfrm>
              </p:grpSpPr>
              <p:grpSp>
                <p:nvGrpSpPr>
                  <p:cNvPr id="227" name="Group 226">
                    <a:extLst>
                      <a:ext uri="{FF2B5EF4-FFF2-40B4-BE49-F238E27FC236}">
                        <a16:creationId xmlns:a16="http://schemas.microsoft.com/office/drawing/2014/main" id="{C9C68A4C-A8AB-4072-9863-6139D6725A32}"/>
                      </a:ext>
                    </a:extLst>
                  </p:cNvPr>
                  <p:cNvGrpSpPr/>
                  <p:nvPr/>
                </p:nvGrpSpPr>
                <p:grpSpPr>
                  <a:xfrm>
                    <a:off x="9830401" y="2180121"/>
                    <a:ext cx="731071" cy="1326166"/>
                    <a:chOff x="-772683" y="4329325"/>
                    <a:chExt cx="731071" cy="1692900"/>
                  </a:xfrm>
                </p:grpSpPr>
                <p:sp>
                  <p:nvSpPr>
                    <p:cNvPr id="241" name="Rectangle: Top Corners Rounded 240">
                      <a:extLst>
                        <a:ext uri="{FF2B5EF4-FFF2-40B4-BE49-F238E27FC236}">
                          <a16:creationId xmlns:a16="http://schemas.microsoft.com/office/drawing/2014/main" id="{3DBFCF07-4B95-44FE-AEB1-4B2532FC9F9B}"/>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BEF89C48-C382-495B-A11D-8A8FBB93C7DB}"/>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a16="http://schemas.microsoft.com/office/drawing/2014/main" id="{078619B4-50F4-42C3-8809-953968F6AD1E}"/>
                      </a:ext>
                    </a:extLst>
                  </p:cNvPr>
                  <p:cNvGrpSpPr/>
                  <p:nvPr/>
                </p:nvGrpSpPr>
                <p:grpSpPr>
                  <a:xfrm>
                    <a:off x="10796950" y="2179890"/>
                    <a:ext cx="731071" cy="1326166"/>
                    <a:chOff x="-772683" y="4329325"/>
                    <a:chExt cx="731071" cy="1692900"/>
                  </a:xfrm>
                </p:grpSpPr>
                <p:sp>
                  <p:nvSpPr>
                    <p:cNvPr id="239" name="Rectangle: Top Corners Rounded 238">
                      <a:extLst>
                        <a:ext uri="{FF2B5EF4-FFF2-40B4-BE49-F238E27FC236}">
                          <a16:creationId xmlns:a16="http://schemas.microsoft.com/office/drawing/2014/main" id="{9776D6BC-126F-4393-A540-D3D97069991B}"/>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6BF5C775-CBDD-4D5E-8AC9-85D81E9A3639}"/>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id="{7E0C5475-7976-400C-8C61-06602E3156BA}"/>
                      </a:ext>
                    </a:extLst>
                  </p:cNvPr>
                  <p:cNvGrpSpPr/>
                  <p:nvPr/>
                </p:nvGrpSpPr>
                <p:grpSpPr>
                  <a:xfrm>
                    <a:off x="9277830" y="1166736"/>
                    <a:ext cx="424922" cy="2344826"/>
                    <a:chOff x="9277830" y="1166736"/>
                    <a:chExt cx="424922" cy="2344826"/>
                  </a:xfrm>
                </p:grpSpPr>
                <p:grpSp>
                  <p:nvGrpSpPr>
                    <p:cNvPr id="233" name="Group 232">
                      <a:extLst>
                        <a:ext uri="{FF2B5EF4-FFF2-40B4-BE49-F238E27FC236}">
                          <a16:creationId xmlns:a16="http://schemas.microsoft.com/office/drawing/2014/main" id="{2B0E0F9F-497E-4277-8F6A-0BBDBBE0E5ED}"/>
                        </a:ext>
                      </a:extLst>
                    </p:cNvPr>
                    <p:cNvGrpSpPr/>
                    <p:nvPr/>
                  </p:nvGrpSpPr>
                  <p:grpSpPr>
                    <a:xfrm>
                      <a:off x="9277830" y="1497989"/>
                      <a:ext cx="424922" cy="2013573"/>
                      <a:chOff x="2507828" y="1767064"/>
                      <a:chExt cx="424922" cy="214763"/>
                    </a:xfrm>
                  </p:grpSpPr>
                  <p:sp>
                    <p:nvSpPr>
                      <p:cNvPr id="237" name="Rectangle 236">
                        <a:extLst>
                          <a:ext uri="{FF2B5EF4-FFF2-40B4-BE49-F238E27FC236}">
                            <a16:creationId xmlns:a16="http://schemas.microsoft.com/office/drawing/2014/main" id="{93D0FC3F-AAE6-45AD-811F-32197B833BBE}"/>
                          </a:ext>
                        </a:extLst>
                      </p:cNvPr>
                      <p:cNvSpPr/>
                      <p:nvPr/>
                    </p:nvSpPr>
                    <p:spPr>
                      <a:xfrm>
                        <a:off x="2507828" y="1767065"/>
                        <a:ext cx="424922"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173D26B1-8EE8-46C1-94DF-786395B69AAF}"/>
                          </a:ext>
                        </a:extLst>
                      </p:cNvPr>
                      <p:cNvSpPr/>
                      <p:nvPr/>
                    </p:nvSpPr>
                    <p:spPr>
                      <a:xfrm>
                        <a:off x="2709592" y="1767064"/>
                        <a:ext cx="223158"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a:extLst>
                        <a:ext uri="{FF2B5EF4-FFF2-40B4-BE49-F238E27FC236}">
                          <a16:creationId xmlns:a16="http://schemas.microsoft.com/office/drawing/2014/main" id="{564507B4-C5AA-4D24-B0FD-674F0C4181E8}"/>
                        </a:ext>
                      </a:extLst>
                    </p:cNvPr>
                    <p:cNvGrpSpPr/>
                    <p:nvPr/>
                  </p:nvGrpSpPr>
                  <p:grpSpPr>
                    <a:xfrm>
                      <a:off x="9277830" y="1166736"/>
                      <a:ext cx="424922" cy="407911"/>
                      <a:chOff x="2507828" y="1767064"/>
                      <a:chExt cx="424922" cy="268381"/>
                    </a:xfrm>
                  </p:grpSpPr>
                  <p:sp>
                    <p:nvSpPr>
                      <p:cNvPr id="235" name="Rectangle 234">
                        <a:extLst>
                          <a:ext uri="{FF2B5EF4-FFF2-40B4-BE49-F238E27FC236}">
                            <a16:creationId xmlns:a16="http://schemas.microsoft.com/office/drawing/2014/main" id="{7F4FCE08-A064-4C61-8C82-6DB0109C3CE1}"/>
                          </a:ext>
                        </a:extLst>
                      </p:cNvPr>
                      <p:cNvSpPr/>
                      <p:nvPr/>
                    </p:nvSpPr>
                    <p:spPr>
                      <a:xfrm>
                        <a:off x="2507828" y="1767065"/>
                        <a:ext cx="424922" cy="2683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622ED9EC-233A-46CD-8AC9-CB385872401B}"/>
                          </a:ext>
                        </a:extLst>
                      </p:cNvPr>
                      <p:cNvSpPr/>
                      <p:nvPr/>
                    </p:nvSpPr>
                    <p:spPr>
                      <a:xfrm>
                        <a:off x="2709592" y="1767064"/>
                        <a:ext cx="223158" cy="2683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0" name="Rectangle 229">
                    <a:extLst>
                      <a:ext uri="{FF2B5EF4-FFF2-40B4-BE49-F238E27FC236}">
                        <a16:creationId xmlns:a16="http://schemas.microsoft.com/office/drawing/2014/main" id="{0E044CAD-D66D-4334-AB87-A5CBD42B88BE}"/>
                      </a:ext>
                    </a:extLst>
                  </p:cNvPr>
                  <p:cNvSpPr/>
                  <p:nvPr/>
                </p:nvSpPr>
                <p:spPr>
                  <a:xfrm>
                    <a:off x="9702752" y="1757176"/>
                    <a:ext cx="1475089"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D9B4FAEF-B031-4115-AE54-4CC6A275ED7E}"/>
                      </a:ext>
                    </a:extLst>
                  </p:cNvPr>
                  <p:cNvSpPr/>
                  <p:nvPr/>
                </p:nvSpPr>
                <p:spPr>
                  <a:xfrm>
                    <a:off x="10166773" y="1780779"/>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4255B21D-A5A9-43EB-9BE2-BEA7067B7140}"/>
                      </a:ext>
                    </a:extLst>
                  </p:cNvPr>
                  <p:cNvSpPr/>
                  <p:nvPr/>
                </p:nvSpPr>
                <p:spPr>
                  <a:xfrm>
                    <a:off x="11137203" y="1756226"/>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2" name="Group 331">
              <a:extLst>
                <a:ext uri="{FF2B5EF4-FFF2-40B4-BE49-F238E27FC236}">
                  <a16:creationId xmlns:a16="http://schemas.microsoft.com/office/drawing/2014/main" id="{82C6019D-A41F-4A3F-8EB2-A11678D53360}"/>
                </a:ext>
              </a:extLst>
            </p:cNvPr>
            <p:cNvGrpSpPr/>
            <p:nvPr/>
          </p:nvGrpSpPr>
          <p:grpSpPr>
            <a:xfrm>
              <a:off x="6571435" y="1335205"/>
              <a:ext cx="1563516" cy="1740001"/>
              <a:chOff x="6715787" y="1495852"/>
              <a:chExt cx="1419163" cy="1579354"/>
            </a:xfrm>
          </p:grpSpPr>
          <p:sp>
            <p:nvSpPr>
              <p:cNvPr id="172" name="Freeform: Shape 171">
                <a:extLst>
                  <a:ext uri="{FF2B5EF4-FFF2-40B4-BE49-F238E27FC236}">
                    <a16:creationId xmlns:a16="http://schemas.microsoft.com/office/drawing/2014/main" id="{F0B216E9-89EA-4F86-B247-87A096D6DB66}"/>
                  </a:ext>
                </a:extLst>
              </p:cNvPr>
              <p:cNvSpPr/>
              <p:nvPr/>
            </p:nvSpPr>
            <p:spPr>
              <a:xfrm>
                <a:off x="6715787" y="1495852"/>
                <a:ext cx="989662" cy="1579354"/>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1" name="Group 330">
                <a:extLst>
                  <a:ext uri="{FF2B5EF4-FFF2-40B4-BE49-F238E27FC236}">
                    <a16:creationId xmlns:a16="http://schemas.microsoft.com/office/drawing/2014/main" id="{7B76155C-2B61-4A13-A4F8-CD44FD9E899B}"/>
                  </a:ext>
                </a:extLst>
              </p:cNvPr>
              <p:cNvGrpSpPr/>
              <p:nvPr/>
            </p:nvGrpSpPr>
            <p:grpSpPr>
              <a:xfrm>
                <a:off x="6896749" y="1773716"/>
                <a:ext cx="1238201" cy="1299037"/>
                <a:chOff x="6896749" y="1773716"/>
                <a:chExt cx="1238201" cy="1299037"/>
              </a:xfrm>
            </p:grpSpPr>
            <p:sp>
              <p:nvSpPr>
                <p:cNvPr id="173" name="Freeform: Shape 172">
                  <a:extLst>
                    <a:ext uri="{FF2B5EF4-FFF2-40B4-BE49-F238E27FC236}">
                      <a16:creationId xmlns:a16="http://schemas.microsoft.com/office/drawing/2014/main" id="{9320EA0C-AB4F-4A93-888E-CC7B0962207C}"/>
                    </a:ext>
                  </a:extLst>
                </p:cNvPr>
                <p:cNvSpPr/>
                <p:nvPr/>
              </p:nvSpPr>
              <p:spPr>
                <a:xfrm>
                  <a:off x="7405832" y="2164710"/>
                  <a:ext cx="538296" cy="859041"/>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D8251312-89F3-41C0-B779-5328A4D29356}"/>
                    </a:ext>
                  </a:extLst>
                </p:cNvPr>
                <p:cNvSpPr/>
                <p:nvPr/>
              </p:nvSpPr>
              <p:spPr>
                <a:xfrm>
                  <a:off x="7844508" y="2609250"/>
                  <a:ext cx="290442" cy="463503"/>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DA4C74A4-362E-4415-9201-8728BF7DCDE4}"/>
                    </a:ext>
                  </a:extLst>
                </p:cNvPr>
                <p:cNvSpPr/>
                <p:nvPr/>
              </p:nvSpPr>
              <p:spPr>
                <a:xfrm>
                  <a:off x="6896749" y="1773716"/>
                  <a:ext cx="614834"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11D2AB0C-A2D1-4429-B62E-ED42C2B9BA0D}"/>
                    </a:ext>
                  </a:extLst>
                </p:cNvPr>
                <p:cNvSpPr/>
                <p:nvPr/>
              </p:nvSpPr>
              <p:spPr>
                <a:xfrm>
                  <a:off x="7506368" y="2301188"/>
                  <a:ext cx="407810" cy="390406"/>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D5396099-7ABB-4816-BED6-4A7D51D1B064}"/>
                    </a:ext>
                  </a:extLst>
                </p:cNvPr>
                <p:cNvSpPr/>
                <p:nvPr/>
              </p:nvSpPr>
              <p:spPr>
                <a:xfrm>
                  <a:off x="6981957" y="1784257"/>
                  <a:ext cx="591852"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A2EC1D22-DE7D-4F2C-B700-E5783B6A3F17}"/>
                    </a:ext>
                  </a:extLst>
                </p:cNvPr>
                <p:cNvSpPr/>
                <p:nvPr/>
              </p:nvSpPr>
              <p:spPr>
                <a:xfrm>
                  <a:off x="7560044" y="2311686"/>
                  <a:ext cx="392566" cy="390406"/>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C093D0CC-7314-4EA5-B50F-19B00821B13F}"/>
                    </a:ext>
                  </a:extLst>
                </p:cNvPr>
                <p:cNvSpPr/>
                <p:nvPr/>
              </p:nvSpPr>
              <p:spPr>
                <a:xfrm>
                  <a:off x="7416615" y="1784214"/>
                  <a:ext cx="387875"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56CE499F-4CF3-4875-9631-4301CA17E891}"/>
                    </a:ext>
                  </a:extLst>
                </p:cNvPr>
                <p:cNvSpPr/>
                <p:nvPr/>
              </p:nvSpPr>
              <p:spPr>
                <a:xfrm>
                  <a:off x="7512112" y="1794756"/>
                  <a:ext cx="327868" cy="526198"/>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2D6BC206-C261-4D24-84A5-B4A5C6ACDC2D}"/>
                    </a:ext>
                  </a:extLst>
                </p:cNvPr>
                <p:cNvSpPr/>
                <p:nvPr/>
              </p:nvSpPr>
              <p:spPr>
                <a:xfrm>
                  <a:off x="7786303" y="2310455"/>
                  <a:ext cx="262406" cy="38890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CB2DEEB4-665B-4A9F-A387-7697F1CB86B2}"/>
                    </a:ext>
                  </a:extLst>
                </p:cNvPr>
                <p:cNvSpPr/>
                <p:nvPr/>
              </p:nvSpPr>
              <p:spPr>
                <a:xfrm>
                  <a:off x="7839980" y="2320953"/>
                  <a:ext cx="243208" cy="369955"/>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4" name="Group 333">
              <a:extLst>
                <a:ext uri="{FF2B5EF4-FFF2-40B4-BE49-F238E27FC236}">
                  <a16:creationId xmlns:a16="http://schemas.microsoft.com/office/drawing/2014/main" id="{52BB4B7C-28B7-486F-A07A-180B23BB38D6}"/>
                </a:ext>
              </a:extLst>
            </p:cNvPr>
            <p:cNvGrpSpPr/>
            <p:nvPr/>
          </p:nvGrpSpPr>
          <p:grpSpPr>
            <a:xfrm>
              <a:off x="6051754" y="2522425"/>
              <a:ext cx="450750" cy="516205"/>
              <a:chOff x="6039439" y="2523241"/>
              <a:chExt cx="450750" cy="516205"/>
            </a:xfrm>
          </p:grpSpPr>
          <p:sp>
            <p:nvSpPr>
              <p:cNvPr id="333" name="Freeform: Shape 332">
                <a:extLst>
                  <a:ext uri="{FF2B5EF4-FFF2-40B4-BE49-F238E27FC236}">
                    <a16:creationId xmlns:a16="http://schemas.microsoft.com/office/drawing/2014/main" id="{D67BB8B6-B9AE-42AC-874B-0BCADAAFB7E5}"/>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Group 311">
                <a:extLst>
                  <a:ext uri="{FF2B5EF4-FFF2-40B4-BE49-F238E27FC236}">
                    <a16:creationId xmlns:a16="http://schemas.microsoft.com/office/drawing/2014/main" id="{65395C84-BF12-40E7-A0AC-5AC3DEA50318}"/>
                  </a:ext>
                </a:extLst>
              </p:cNvPr>
              <p:cNvGrpSpPr/>
              <p:nvPr/>
            </p:nvGrpSpPr>
            <p:grpSpPr>
              <a:xfrm>
                <a:off x="6047071" y="2533597"/>
                <a:ext cx="443118" cy="505849"/>
                <a:chOff x="5313531" y="2427266"/>
                <a:chExt cx="578139" cy="659985"/>
              </a:xfrm>
            </p:grpSpPr>
            <p:sp>
              <p:nvSpPr>
                <p:cNvPr id="313" name="Freeform: Shape 312">
                  <a:extLst>
                    <a:ext uri="{FF2B5EF4-FFF2-40B4-BE49-F238E27FC236}">
                      <a16:creationId xmlns:a16="http://schemas.microsoft.com/office/drawing/2014/main" id="{B4D76240-527F-4B84-AE63-38B07E15C112}"/>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73AE1DAD-1A08-4216-AC01-76A7D3EB1109}"/>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 name="Group 334">
              <a:extLst>
                <a:ext uri="{FF2B5EF4-FFF2-40B4-BE49-F238E27FC236}">
                  <a16:creationId xmlns:a16="http://schemas.microsoft.com/office/drawing/2014/main" id="{6B1429CF-2CFD-4FA7-93F4-5F16C02AFC9B}"/>
                </a:ext>
              </a:extLst>
            </p:cNvPr>
            <p:cNvGrpSpPr/>
            <p:nvPr/>
          </p:nvGrpSpPr>
          <p:grpSpPr>
            <a:xfrm>
              <a:off x="6368343" y="2591762"/>
              <a:ext cx="390205" cy="446868"/>
              <a:chOff x="6039439" y="2523241"/>
              <a:chExt cx="450750" cy="516205"/>
            </a:xfrm>
          </p:grpSpPr>
          <p:sp>
            <p:nvSpPr>
              <p:cNvPr id="336" name="Freeform: Shape 335">
                <a:extLst>
                  <a:ext uri="{FF2B5EF4-FFF2-40B4-BE49-F238E27FC236}">
                    <a16:creationId xmlns:a16="http://schemas.microsoft.com/office/drawing/2014/main" id="{39DFF847-E025-4539-BA2D-407D788BE3FA}"/>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a:extLst>
                  <a:ext uri="{FF2B5EF4-FFF2-40B4-BE49-F238E27FC236}">
                    <a16:creationId xmlns:a16="http://schemas.microsoft.com/office/drawing/2014/main" id="{6B881F9A-FC37-4261-9C8A-689ABE08FE16}"/>
                  </a:ext>
                </a:extLst>
              </p:cNvPr>
              <p:cNvGrpSpPr/>
              <p:nvPr/>
            </p:nvGrpSpPr>
            <p:grpSpPr>
              <a:xfrm>
                <a:off x="6047071" y="2533597"/>
                <a:ext cx="443118" cy="505849"/>
                <a:chOff x="5313531" y="2427266"/>
                <a:chExt cx="578139" cy="659985"/>
              </a:xfrm>
            </p:grpSpPr>
            <p:sp>
              <p:nvSpPr>
                <p:cNvPr id="338" name="Freeform: Shape 337">
                  <a:extLst>
                    <a:ext uri="{FF2B5EF4-FFF2-40B4-BE49-F238E27FC236}">
                      <a16:creationId xmlns:a16="http://schemas.microsoft.com/office/drawing/2014/main" id="{36EA6A88-664D-4BC6-98E3-4CC0BF5ABE74}"/>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id="{DF824DEA-C317-4E8F-8975-AD74B1A75DB7}"/>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339">
              <a:extLst>
                <a:ext uri="{FF2B5EF4-FFF2-40B4-BE49-F238E27FC236}">
                  <a16:creationId xmlns:a16="http://schemas.microsoft.com/office/drawing/2014/main" id="{BCDFE66F-3D06-4DF7-991A-9FD06E3320CF}"/>
                </a:ext>
              </a:extLst>
            </p:cNvPr>
            <p:cNvGrpSpPr/>
            <p:nvPr/>
          </p:nvGrpSpPr>
          <p:grpSpPr>
            <a:xfrm>
              <a:off x="6657917" y="2647437"/>
              <a:ext cx="341590" cy="391193"/>
              <a:chOff x="6039439" y="2523241"/>
              <a:chExt cx="450750" cy="516205"/>
            </a:xfrm>
          </p:grpSpPr>
          <p:sp>
            <p:nvSpPr>
              <p:cNvPr id="341" name="Freeform: Shape 340">
                <a:extLst>
                  <a:ext uri="{FF2B5EF4-FFF2-40B4-BE49-F238E27FC236}">
                    <a16:creationId xmlns:a16="http://schemas.microsoft.com/office/drawing/2014/main" id="{2AAA9F38-D494-403E-A44D-CA781EA6900B}"/>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a:extLst>
                  <a:ext uri="{FF2B5EF4-FFF2-40B4-BE49-F238E27FC236}">
                    <a16:creationId xmlns:a16="http://schemas.microsoft.com/office/drawing/2014/main" id="{B3D37D85-D9A9-46A8-9ACF-5723ABDC621D}"/>
                  </a:ext>
                </a:extLst>
              </p:cNvPr>
              <p:cNvGrpSpPr/>
              <p:nvPr/>
            </p:nvGrpSpPr>
            <p:grpSpPr>
              <a:xfrm>
                <a:off x="6047071" y="2533597"/>
                <a:ext cx="443118" cy="505849"/>
                <a:chOff x="5313531" y="2427266"/>
                <a:chExt cx="578139" cy="659985"/>
              </a:xfrm>
            </p:grpSpPr>
            <p:sp>
              <p:nvSpPr>
                <p:cNvPr id="343" name="Freeform: Shape 342">
                  <a:extLst>
                    <a:ext uri="{FF2B5EF4-FFF2-40B4-BE49-F238E27FC236}">
                      <a16:creationId xmlns:a16="http://schemas.microsoft.com/office/drawing/2014/main" id="{754C3ED7-5605-4ED3-B92F-AB5CBC532DCA}"/>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3E286AEA-515B-4293-B197-12F237989AED}"/>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aphic 44">
              <a:extLst>
                <a:ext uri="{FF2B5EF4-FFF2-40B4-BE49-F238E27FC236}">
                  <a16:creationId xmlns:a16="http://schemas.microsoft.com/office/drawing/2014/main" id="{1A073040-7F3F-407A-97D8-C89A91B38318}"/>
                </a:ext>
              </a:extLst>
            </p:cNvPr>
            <p:cNvGrpSpPr/>
            <p:nvPr/>
          </p:nvGrpSpPr>
          <p:grpSpPr>
            <a:xfrm>
              <a:off x="4565163" y="2042810"/>
              <a:ext cx="552236" cy="1036346"/>
              <a:chOff x="2570741" y="896446"/>
              <a:chExt cx="1215775" cy="2281567"/>
            </a:xfrm>
            <a:solidFill>
              <a:schemeClr val="accent1"/>
            </a:solidFill>
          </p:grpSpPr>
          <p:sp>
            <p:nvSpPr>
              <p:cNvPr id="35" name="Freeform: Shape 34">
                <a:extLst>
                  <a:ext uri="{FF2B5EF4-FFF2-40B4-BE49-F238E27FC236}">
                    <a16:creationId xmlns:a16="http://schemas.microsoft.com/office/drawing/2014/main" id="{762CEA8B-B025-41A3-9DD6-0776E0D37594}"/>
                  </a:ext>
                </a:extLst>
              </p:cNvPr>
              <p:cNvSpPr/>
              <p:nvPr/>
            </p:nvSpPr>
            <p:spPr>
              <a:xfrm>
                <a:off x="2584918" y="896465"/>
                <a:ext cx="1199868" cy="2281567"/>
              </a:xfrm>
              <a:custGeom>
                <a:avLst/>
                <a:gdLst>
                  <a:gd name="connsiteX0" fmla="*/ 680973 w 1199867"/>
                  <a:gd name="connsiteY0" fmla="*/ 2282003 h 2281567"/>
                  <a:gd name="connsiteX1" fmla="*/ 687336 w 1199867"/>
                  <a:gd name="connsiteY1" fmla="*/ 2096796 h 2281567"/>
                  <a:gd name="connsiteX2" fmla="*/ 693472 w 1199867"/>
                  <a:gd name="connsiteY2" fmla="*/ 1922269 h 2281567"/>
                  <a:gd name="connsiteX3" fmla="*/ 701880 w 1199867"/>
                  <a:gd name="connsiteY3" fmla="*/ 1694340 h 2281567"/>
                  <a:gd name="connsiteX4" fmla="*/ 709607 w 1199867"/>
                  <a:gd name="connsiteY4" fmla="*/ 1472546 h 2281567"/>
                  <a:gd name="connsiteX5" fmla="*/ 719833 w 1199867"/>
                  <a:gd name="connsiteY5" fmla="*/ 1239390 h 2281567"/>
                  <a:gd name="connsiteX6" fmla="*/ 729377 w 1199867"/>
                  <a:gd name="connsiteY6" fmla="*/ 1058728 h 2281567"/>
                  <a:gd name="connsiteX7" fmla="*/ 740740 w 1199867"/>
                  <a:gd name="connsiteY7" fmla="*/ 851478 h 2281567"/>
                  <a:gd name="connsiteX8" fmla="*/ 721651 w 1199867"/>
                  <a:gd name="connsiteY8" fmla="*/ 836480 h 2281567"/>
                  <a:gd name="connsiteX9" fmla="*/ 648023 w 1199867"/>
                  <a:gd name="connsiteY9" fmla="*/ 817846 h 2281567"/>
                  <a:gd name="connsiteX10" fmla="*/ 643250 w 1199867"/>
                  <a:gd name="connsiteY10" fmla="*/ 806710 h 2281567"/>
                  <a:gd name="connsiteX11" fmla="*/ 647114 w 1199867"/>
                  <a:gd name="connsiteY11" fmla="*/ 783304 h 2281567"/>
                  <a:gd name="connsiteX12" fmla="*/ 668929 w 1199867"/>
                  <a:gd name="connsiteY12" fmla="*/ 722174 h 2281567"/>
                  <a:gd name="connsiteX13" fmla="*/ 694836 w 1199867"/>
                  <a:gd name="connsiteY13" fmla="*/ 709676 h 2281567"/>
                  <a:gd name="connsiteX14" fmla="*/ 722560 w 1199867"/>
                  <a:gd name="connsiteY14" fmla="*/ 726946 h 2281567"/>
                  <a:gd name="connsiteX15" fmla="*/ 734377 w 1199867"/>
                  <a:gd name="connsiteY15" fmla="*/ 729219 h 2281567"/>
                  <a:gd name="connsiteX16" fmla="*/ 774827 w 1199867"/>
                  <a:gd name="connsiteY16" fmla="*/ 715811 h 2281567"/>
                  <a:gd name="connsiteX17" fmla="*/ 776645 w 1199867"/>
                  <a:gd name="connsiteY17" fmla="*/ 706949 h 2281567"/>
                  <a:gd name="connsiteX18" fmla="*/ 747330 w 1199867"/>
                  <a:gd name="connsiteY18" fmla="*/ 685360 h 2281567"/>
                  <a:gd name="connsiteX19" fmla="*/ 618708 w 1199867"/>
                  <a:gd name="connsiteY19" fmla="*/ 581735 h 2281567"/>
                  <a:gd name="connsiteX20" fmla="*/ 361918 w 1199867"/>
                  <a:gd name="connsiteY20" fmla="*/ 326763 h 2281567"/>
                  <a:gd name="connsiteX21" fmla="*/ 26955 w 1199867"/>
                  <a:gd name="connsiteY21" fmla="*/ 32250 h 2281567"/>
                  <a:gd name="connsiteX22" fmla="*/ 3775 w 1199867"/>
                  <a:gd name="connsiteY22" fmla="*/ 11343 h 2281567"/>
                  <a:gd name="connsiteX23" fmla="*/ 594 w 1199867"/>
                  <a:gd name="connsiteY23" fmla="*/ 2708 h 2281567"/>
                  <a:gd name="connsiteX24" fmla="*/ 10366 w 1199867"/>
                  <a:gd name="connsiteY24" fmla="*/ 890 h 2281567"/>
                  <a:gd name="connsiteX25" fmla="*/ 54679 w 1199867"/>
                  <a:gd name="connsiteY25" fmla="*/ 22933 h 2281567"/>
                  <a:gd name="connsiteX26" fmla="*/ 632797 w 1199867"/>
                  <a:gd name="connsiteY26" fmla="*/ 497653 h 2281567"/>
                  <a:gd name="connsiteX27" fmla="*/ 815731 w 1199867"/>
                  <a:gd name="connsiteY27" fmla="*/ 659454 h 2281567"/>
                  <a:gd name="connsiteX28" fmla="*/ 840274 w 1199867"/>
                  <a:gd name="connsiteY28" fmla="*/ 675361 h 2281567"/>
                  <a:gd name="connsiteX29" fmla="*/ 866635 w 1199867"/>
                  <a:gd name="connsiteY29" fmla="*/ 664681 h 2281567"/>
                  <a:gd name="connsiteX30" fmla="*/ 885496 w 1199867"/>
                  <a:gd name="connsiteY30" fmla="*/ 624458 h 2281567"/>
                  <a:gd name="connsiteX31" fmla="*/ 926628 w 1199867"/>
                  <a:gd name="connsiteY31" fmla="*/ 572645 h 2281567"/>
                  <a:gd name="connsiteX32" fmla="*/ 1151603 w 1199867"/>
                  <a:gd name="connsiteY32" fmla="*/ 389029 h 2281567"/>
                  <a:gd name="connsiteX33" fmla="*/ 1190236 w 1199867"/>
                  <a:gd name="connsiteY33" fmla="*/ 359032 h 2281567"/>
                  <a:gd name="connsiteX34" fmla="*/ 1201598 w 1199867"/>
                  <a:gd name="connsiteY34" fmla="*/ 364941 h 2281567"/>
                  <a:gd name="connsiteX35" fmla="*/ 1192281 w 1199867"/>
                  <a:gd name="connsiteY35" fmla="*/ 388575 h 2281567"/>
                  <a:gd name="connsiteX36" fmla="*/ 1132969 w 1199867"/>
                  <a:gd name="connsiteY36" fmla="*/ 459703 h 2281567"/>
                  <a:gd name="connsiteX37" fmla="*/ 912312 w 1199867"/>
                  <a:gd name="connsiteY37" fmla="*/ 703313 h 2281567"/>
                  <a:gd name="connsiteX38" fmla="*/ 905949 w 1199867"/>
                  <a:gd name="connsiteY38" fmla="*/ 723083 h 2281567"/>
                  <a:gd name="connsiteX39" fmla="*/ 896177 w 1199867"/>
                  <a:gd name="connsiteY39" fmla="*/ 747399 h 2281567"/>
                  <a:gd name="connsiteX40" fmla="*/ 892087 w 1199867"/>
                  <a:gd name="connsiteY40" fmla="*/ 770123 h 2281567"/>
                  <a:gd name="connsiteX41" fmla="*/ 927992 w 1199867"/>
                  <a:gd name="connsiteY41" fmla="*/ 911244 h 2281567"/>
                  <a:gd name="connsiteX42" fmla="*/ 1003892 w 1199867"/>
                  <a:gd name="connsiteY42" fmla="*/ 1145309 h 2281567"/>
                  <a:gd name="connsiteX43" fmla="*/ 1092746 w 1199867"/>
                  <a:gd name="connsiteY43" fmla="*/ 1447776 h 2281567"/>
                  <a:gd name="connsiteX44" fmla="*/ 1173646 w 1199867"/>
                  <a:gd name="connsiteY44" fmla="*/ 1775467 h 2281567"/>
                  <a:gd name="connsiteX45" fmla="*/ 1181146 w 1199867"/>
                  <a:gd name="connsiteY45" fmla="*/ 1822053 h 2281567"/>
                  <a:gd name="connsiteX46" fmla="*/ 1179555 w 1199867"/>
                  <a:gd name="connsiteY46" fmla="*/ 1828871 h 2281567"/>
                  <a:gd name="connsiteX47" fmla="*/ 1174555 w 1199867"/>
                  <a:gd name="connsiteY47" fmla="*/ 1823871 h 2281567"/>
                  <a:gd name="connsiteX48" fmla="*/ 1149785 w 1199867"/>
                  <a:gd name="connsiteY48" fmla="*/ 1751606 h 2281567"/>
                  <a:gd name="connsiteX49" fmla="*/ 996393 w 1199867"/>
                  <a:gd name="connsiteY49" fmla="*/ 1234618 h 2281567"/>
                  <a:gd name="connsiteX50" fmla="*/ 853909 w 1199867"/>
                  <a:gd name="connsiteY50" fmla="*/ 834662 h 2281567"/>
                  <a:gd name="connsiteX51" fmla="*/ 839365 w 1199867"/>
                  <a:gd name="connsiteY51" fmla="*/ 801256 h 2281567"/>
                  <a:gd name="connsiteX52" fmla="*/ 821867 w 1199867"/>
                  <a:gd name="connsiteY52" fmla="*/ 785576 h 2281567"/>
                  <a:gd name="connsiteX53" fmla="*/ 811641 w 1199867"/>
                  <a:gd name="connsiteY53" fmla="*/ 804665 h 2281567"/>
                  <a:gd name="connsiteX54" fmla="*/ 810277 w 1199867"/>
                  <a:gd name="connsiteY54" fmla="*/ 844661 h 2281567"/>
                  <a:gd name="connsiteX55" fmla="*/ 818458 w 1199867"/>
                  <a:gd name="connsiteY55" fmla="*/ 1002143 h 2281567"/>
                  <a:gd name="connsiteX56" fmla="*/ 830275 w 1199867"/>
                  <a:gd name="connsiteY56" fmla="*/ 1220983 h 2281567"/>
                  <a:gd name="connsiteX57" fmla="*/ 837774 w 1199867"/>
                  <a:gd name="connsiteY57" fmla="*/ 1373239 h 2281567"/>
                  <a:gd name="connsiteX58" fmla="*/ 848228 w 1199867"/>
                  <a:gd name="connsiteY58" fmla="*/ 1760696 h 2281567"/>
                  <a:gd name="connsiteX59" fmla="*/ 855954 w 1199867"/>
                  <a:gd name="connsiteY59" fmla="*/ 2082252 h 2281567"/>
                  <a:gd name="connsiteX60" fmla="*/ 859817 w 1199867"/>
                  <a:gd name="connsiteY60" fmla="*/ 2241780 h 2281567"/>
                  <a:gd name="connsiteX61" fmla="*/ 859590 w 1199867"/>
                  <a:gd name="connsiteY61" fmla="*/ 2250642 h 2281567"/>
                  <a:gd name="connsiteX62" fmla="*/ 860272 w 1199867"/>
                  <a:gd name="connsiteY62" fmla="*/ 2275412 h 2281567"/>
                  <a:gd name="connsiteX63" fmla="*/ 854591 w 1199867"/>
                  <a:gd name="connsiteY63" fmla="*/ 2280866 h 2281567"/>
                  <a:gd name="connsiteX64" fmla="*/ 843910 w 1199867"/>
                  <a:gd name="connsiteY64" fmla="*/ 2280866 h 2281567"/>
                  <a:gd name="connsiteX65" fmla="*/ 722787 w 1199867"/>
                  <a:gd name="connsiteY65" fmla="*/ 2280866 h 2281567"/>
                  <a:gd name="connsiteX66" fmla="*/ 713243 w 1199867"/>
                  <a:gd name="connsiteY66" fmla="*/ 2281775 h 2281567"/>
                  <a:gd name="connsiteX67" fmla="*/ 680973 w 1199867"/>
                  <a:gd name="connsiteY67" fmla="*/ 2282003 h 22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9867" h="2281567">
                    <a:moveTo>
                      <a:pt x="680973" y="2282003"/>
                    </a:moveTo>
                    <a:cubicBezTo>
                      <a:pt x="683019" y="2220191"/>
                      <a:pt x="685291" y="2158607"/>
                      <a:pt x="687336" y="2096796"/>
                    </a:cubicBezTo>
                    <a:cubicBezTo>
                      <a:pt x="689382" y="2038620"/>
                      <a:pt x="691427" y="1980445"/>
                      <a:pt x="693472" y="1922269"/>
                    </a:cubicBezTo>
                    <a:cubicBezTo>
                      <a:pt x="696199" y="1846369"/>
                      <a:pt x="699153" y="1770241"/>
                      <a:pt x="701880" y="1694340"/>
                    </a:cubicBezTo>
                    <a:cubicBezTo>
                      <a:pt x="704607" y="1620484"/>
                      <a:pt x="706880" y="1546402"/>
                      <a:pt x="709607" y="1472546"/>
                    </a:cubicBezTo>
                    <a:cubicBezTo>
                      <a:pt x="712334" y="1394827"/>
                      <a:pt x="715515" y="1317109"/>
                      <a:pt x="719833" y="1239390"/>
                    </a:cubicBezTo>
                    <a:cubicBezTo>
                      <a:pt x="723242" y="1179169"/>
                      <a:pt x="726196" y="1118949"/>
                      <a:pt x="729377" y="1058728"/>
                    </a:cubicBezTo>
                    <a:cubicBezTo>
                      <a:pt x="733013" y="989645"/>
                      <a:pt x="736876" y="920561"/>
                      <a:pt x="740740" y="851478"/>
                    </a:cubicBezTo>
                    <a:cubicBezTo>
                      <a:pt x="741876" y="831253"/>
                      <a:pt x="740285" y="828753"/>
                      <a:pt x="721651" y="836480"/>
                    </a:cubicBezTo>
                    <a:cubicBezTo>
                      <a:pt x="691654" y="848978"/>
                      <a:pt x="670520" y="831935"/>
                      <a:pt x="648023" y="817846"/>
                    </a:cubicBezTo>
                    <a:cubicBezTo>
                      <a:pt x="644614" y="815573"/>
                      <a:pt x="643705" y="811028"/>
                      <a:pt x="643250" y="806710"/>
                    </a:cubicBezTo>
                    <a:cubicBezTo>
                      <a:pt x="642569" y="798529"/>
                      <a:pt x="644159" y="790576"/>
                      <a:pt x="647114" y="783304"/>
                    </a:cubicBezTo>
                    <a:cubicBezTo>
                      <a:pt x="655522" y="763306"/>
                      <a:pt x="661885" y="742626"/>
                      <a:pt x="668929" y="722174"/>
                    </a:cubicBezTo>
                    <a:cubicBezTo>
                      <a:pt x="673247" y="709676"/>
                      <a:pt x="682110" y="705585"/>
                      <a:pt x="694836" y="709676"/>
                    </a:cubicBezTo>
                    <a:cubicBezTo>
                      <a:pt x="705516" y="712857"/>
                      <a:pt x="714152" y="720129"/>
                      <a:pt x="722560" y="726946"/>
                    </a:cubicBezTo>
                    <a:cubicBezTo>
                      <a:pt x="726423" y="729901"/>
                      <a:pt x="729377" y="731037"/>
                      <a:pt x="734377" y="729219"/>
                    </a:cubicBezTo>
                    <a:cubicBezTo>
                      <a:pt x="747784" y="724219"/>
                      <a:pt x="761192" y="719902"/>
                      <a:pt x="774827" y="715811"/>
                    </a:cubicBezTo>
                    <a:cubicBezTo>
                      <a:pt x="781871" y="713766"/>
                      <a:pt x="780508" y="711039"/>
                      <a:pt x="776645" y="706949"/>
                    </a:cubicBezTo>
                    <a:cubicBezTo>
                      <a:pt x="768009" y="698086"/>
                      <a:pt x="757783" y="691496"/>
                      <a:pt x="747330" y="685360"/>
                    </a:cubicBezTo>
                    <a:cubicBezTo>
                      <a:pt x="699381" y="657181"/>
                      <a:pt x="657112" y="621731"/>
                      <a:pt x="618708" y="581735"/>
                    </a:cubicBezTo>
                    <a:cubicBezTo>
                      <a:pt x="535308" y="494699"/>
                      <a:pt x="449863" y="409481"/>
                      <a:pt x="361918" y="326763"/>
                    </a:cubicBezTo>
                    <a:cubicBezTo>
                      <a:pt x="253975" y="224729"/>
                      <a:pt x="139215" y="129739"/>
                      <a:pt x="26955" y="32250"/>
                    </a:cubicBezTo>
                    <a:cubicBezTo>
                      <a:pt x="19001" y="25433"/>
                      <a:pt x="11502" y="18388"/>
                      <a:pt x="3775" y="11343"/>
                    </a:cubicBezTo>
                    <a:cubicBezTo>
                      <a:pt x="1503" y="9071"/>
                      <a:pt x="-1224" y="6117"/>
                      <a:pt x="594" y="2708"/>
                    </a:cubicBezTo>
                    <a:cubicBezTo>
                      <a:pt x="2639" y="-1155"/>
                      <a:pt x="6957" y="-19"/>
                      <a:pt x="10366" y="890"/>
                    </a:cubicBezTo>
                    <a:cubicBezTo>
                      <a:pt x="26727" y="4980"/>
                      <a:pt x="41499" y="12934"/>
                      <a:pt x="54679" y="22933"/>
                    </a:cubicBezTo>
                    <a:cubicBezTo>
                      <a:pt x="252384" y="174734"/>
                      <a:pt x="447136" y="330854"/>
                      <a:pt x="632797" y="497653"/>
                    </a:cubicBezTo>
                    <a:cubicBezTo>
                      <a:pt x="693245" y="552193"/>
                      <a:pt x="754602" y="605596"/>
                      <a:pt x="815731" y="659454"/>
                    </a:cubicBezTo>
                    <a:cubicBezTo>
                      <a:pt x="823003" y="666044"/>
                      <a:pt x="831184" y="671498"/>
                      <a:pt x="840274" y="675361"/>
                    </a:cubicBezTo>
                    <a:cubicBezTo>
                      <a:pt x="853454" y="680815"/>
                      <a:pt x="861181" y="678088"/>
                      <a:pt x="866635" y="664681"/>
                    </a:cubicBezTo>
                    <a:cubicBezTo>
                      <a:pt x="872316" y="651046"/>
                      <a:pt x="879361" y="637865"/>
                      <a:pt x="885496" y="624458"/>
                    </a:cubicBezTo>
                    <a:cubicBezTo>
                      <a:pt x="895041" y="603778"/>
                      <a:pt x="909812" y="587644"/>
                      <a:pt x="926628" y="572645"/>
                    </a:cubicBezTo>
                    <a:cubicBezTo>
                      <a:pt x="998666" y="507880"/>
                      <a:pt x="1075703" y="449250"/>
                      <a:pt x="1151603" y="389029"/>
                    </a:cubicBezTo>
                    <a:cubicBezTo>
                      <a:pt x="1164329" y="378803"/>
                      <a:pt x="1177055" y="368577"/>
                      <a:pt x="1190236" y="359032"/>
                    </a:cubicBezTo>
                    <a:cubicBezTo>
                      <a:pt x="1197962" y="353351"/>
                      <a:pt x="1201143" y="355396"/>
                      <a:pt x="1201598" y="364941"/>
                    </a:cubicBezTo>
                    <a:cubicBezTo>
                      <a:pt x="1202052" y="374258"/>
                      <a:pt x="1197280" y="381530"/>
                      <a:pt x="1192281" y="388575"/>
                    </a:cubicBezTo>
                    <a:cubicBezTo>
                      <a:pt x="1174328" y="413799"/>
                      <a:pt x="1152967" y="436297"/>
                      <a:pt x="1132969" y="459703"/>
                    </a:cubicBezTo>
                    <a:cubicBezTo>
                      <a:pt x="1061841" y="543103"/>
                      <a:pt x="989803" y="625594"/>
                      <a:pt x="912312" y="703313"/>
                    </a:cubicBezTo>
                    <a:cubicBezTo>
                      <a:pt x="906403" y="709221"/>
                      <a:pt x="907539" y="716493"/>
                      <a:pt x="905949" y="723083"/>
                    </a:cubicBezTo>
                    <a:cubicBezTo>
                      <a:pt x="904131" y="731946"/>
                      <a:pt x="902086" y="740354"/>
                      <a:pt x="896177" y="747399"/>
                    </a:cubicBezTo>
                    <a:cubicBezTo>
                      <a:pt x="890496" y="753989"/>
                      <a:pt x="890496" y="762170"/>
                      <a:pt x="892087" y="770123"/>
                    </a:cubicBezTo>
                    <a:cubicBezTo>
                      <a:pt x="901631" y="817846"/>
                      <a:pt x="915720" y="864204"/>
                      <a:pt x="927992" y="911244"/>
                    </a:cubicBezTo>
                    <a:cubicBezTo>
                      <a:pt x="948444" y="990781"/>
                      <a:pt x="977077" y="1067818"/>
                      <a:pt x="1003892" y="1145309"/>
                    </a:cubicBezTo>
                    <a:cubicBezTo>
                      <a:pt x="1038434" y="1244617"/>
                      <a:pt x="1063659" y="1346878"/>
                      <a:pt x="1092746" y="1447776"/>
                    </a:cubicBezTo>
                    <a:cubicBezTo>
                      <a:pt x="1123879" y="1555946"/>
                      <a:pt x="1149558" y="1665480"/>
                      <a:pt x="1173646" y="1775467"/>
                    </a:cubicBezTo>
                    <a:cubicBezTo>
                      <a:pt x="1177055" y="1790693"/>
                      <a:pt x="1178646" y="1806373"/>
                      <a:pt x="1181146" y="1822053"/>
                    </a:cubicBezTo>
                    <a:cubicBezTo>
                      <a:pt x="1181600" y="1824553"/>
                      <a:pt x="1183191" y="1827962"/>
                      <a:pt x="1179555" y="1828871"/>
                    </a:cubicBezTo>
                    <a:cubicBezTo>
                      <a:pt x="1176146" y="1829780"/>
                      <a:pt x="1175464" y="1826371"/>
                      <a:pt x="1174555" y="1823871"/>
                    </a:cubicBezTo>
                    <a:cubicBezTo>
                      <a:pt x="1165465" y="1800010"/>
                      <a:pt x="1156603" y="1776149"/>
                      <a:pt x="1149785" y="1751606"/>
                    </a:cubicBezTo>
                    <a:cubicBezTo>
                      <a:pt x="1101836" y="1578444"/>
                      <a:pt x="1050478" y="1406190"/>
                      <a:pt x="996393" y="1234618"/>
                    </a:cubicBezTo>
                    <a:cubicBezTo>
                      <a:pt x="953671" y="1099633"/>
                      <a:pt x="908448" y="965557"/>
                      <a:pt x="853909" y="834662"/>
                    </a:cubicBezTo>
                    <a:cubicBezTo>
                      <a:pt x="849137" y="823527"/>
                      <a:pt x="844365" y="812392"/>
                      <a:pt x="839365" y="801256"/>
                    </a:cubicBezTo>
                    <a:cubicBezTo>
                      <a:pt x="835729" y="793530"/>
                      <a:pt x="830048" y="784440"/>
                      <a:pt x="821867" y="785576"/>
                    </a:cubicBezTo>
                    <a:cubicBezTo>
                      <a:pt x="815050" y="786485"/>
                      <a:pt x="813459" y="797620"/>
                      <a:pt x="811641" y="804665"/>
                    </a:cubicBezTo>
                    <a:cubicBezTo>
                      <a:pt x="808459" y="817846"/>
                      <a:pt x="809596" y="831253"/>
                      <a:pt x="810277" y="844661"/>
                    </a:cubicBezTo>
                    <a:cubicBezTo>
                      <a:pt x="813004" y="897155"/>
                      <a:pt x="815731" y="949649"/>
                      <a:pt x="818458" y="1002143"/>
                    </a:cubicBezTo>
                    <a:cubicBezTo>
                      <a:pt x="822322" y="1075090"/>
                      <a:pt x="826412" y="1148036"/>
                      <a:pt x="830275" y="1220983"/>
                    </a:cubicBezTo>
                    <a:cubicBezTo>
                      <a:pt x="833002" y="1271659"/>
                      <a:pt x="836184" y="1322336"/>
                      <a:pt x="837774" y="1373239"/>
                    </a:cubicBezTo>
                    <a:cubicBezTo>
                      <a:pt x="841638" y="1502316"/>
                      <a:pt x="844819" y="1631620"/>
                      <a:pt x="848228" y="1760696"/>
                    </a:cubicBezTo>
                    <a:cubicBezTo>
                      <a:pt x="850955" y="1867957"/>
                      <a:pt x="853227" y="1974991"/>
                      <a:pt x="855954" y="2082252"/>
                    </a:cubicBezTo>
                    <a:cubicBezTo>
                      <a:pt x="857318" y="2135428"/>
                      <a:pt x="858454" y="2188604"/>
                      <a:pt x="859817" y="2241780"/>
                    </a:cubicBezTo>
                    <a:cubicBezTo>
                      <a:pt x="859817" y="2244734"/>
                      <a:pt x="859590" y="2247688"/>
                      <a:pt x="859590" y="2250642"/>
                    </a:cubicBezTo>
                    <a:cubicBezTo>
                      <a:pt x="861181" y="2258823"/>
                      <a:pt x="859817" y="2267232"/>
                      <a:pt x="860272" y="2275412"/>
                    </a:cubicBezTo>
                    <a:cubicBezTo>
                      <a:pt x="860499" y="2279730"/>
                      <a:pt x="858681" y="2281094"/>
                      <a:pt x="854591" y="2280866"/>
                    </a:cubicBezTo>
                    <a:cubicBezTo>
                      <a:pt x="850955" y="2280639"/>
                      <a:pt x="847546" y="2280866"/>
                      <a:pt x="843910" y="2280866"/>
                    </a:cubicBezTo>
                    <a:cubicBezTo>
                      <a:pt x="803460" y="2280866"/>
                      <a:pt x="763237" y="2280866"/>
                      <a:pt x="722787" y="2280866"/>
                    </a:cubicBezTo>
                    <a:cubicBezTo>
                      <a:pt x="719606" y="2280866"/>
                      <a:pt x="716197" y="2279957"/>
                      <a:pt x="713243" y="2281775"/>
                    </a:cubicBezTo>
                    <a:cubicBezTo>
                      <a:pt x="702562" y="2282003"/>
                      <a:pt x="691654" y="2282003"/>
                      <a:pt x="680973" y="2282003"/>
                    </a:cubicBezTo>
                    <a:close/>
                  </a:path>
                </a:pathLst>
              </a:custGeom>
              <a:grpFill/>
              <a:ln w="226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17FB587-1F4F-4C8F-BC5F-EB3A55FF2F1D}"/>
                  </a:ext>
                </a:extLst>
              </p:cNvPr>
              <p:cNvSpPr/>
              <p:nvPr/>
            </p:nvSpPr>
            <p:spPr>
              <a:xfrm>
                <a:off x="2570741" y="1923157"/>
                <a:ext cx="659018" cy="1245317"/>
              </a:xfrm>
              <a:custGeom>
                <a:avLst/>
                <a:gdLst>
                  <a:gd name="connsiteX0" fmla="*/ 0 w 659018"/>
                  <a:gd name="connsiteY0" fmla="*/ 221 h 1245317"/>
                  <a:gd name="connsiteX1" fmla="*/ 31360 w 659018"/>
                  <a:gd name="connsiteY1" fmla="*/ 12720 h 1245317"/>
                  <a:gd name="connsiteX2" fmla="*/ 323373 w 659018"/>
                  <a:gd name="connsiteY2" fmla="*/ 249285 h 1245317"/>
                  <a:gd name="connsiteX3" fmla="*/ 440406 w 659018"/>
                  <a:gd name="connsiteY3" fmla="*/ 352228 h 1245317"/>
                  <a:gd name="connsiteX4" fmla="*/ 461995 w 659018"/>
                  <a:gd name="connsiteY4" fmla="*/ 367908 h 1245317"/>
                  <a:gd name="connsiteX5" fmla="*/ 475857 w 659018"/>
                  <a:gd name="connsiteY5" fmla="*/ 363136 h 1245317"/>
                  <a:gd name="connsiteX6" fmla="*/ 547667 w 659018"/>
                  <a:gd name="connsiteY6" fmla="*/ 279509 h 1245317"/>
                  <a:gd name="connsiteX7" fmla="*/ 648792 w 659018"/>
                  <a:gd name="connsiteY7" fmla="*/ 199290 h 1245317"/>
                  <a:gd name="connsiteX8" fmla="*/ 659018 w 659018"/>
                  <a:gd name="connsiteY8" fmla="*/ 194973 h 1245317"/>
                  <a:gd name="connsiteX9" fmla="*/ 657655 w 659018"/>
                  <a:gd name="connsiteY9" fmla="*/ 208153 h 1245317"/>
                  <a:gd name="connsiteX10" fmla="*/ 641747 w 659018"/>
                  <a:gd name="connsiteY10" fmla="*/ 228605 h 1245317"/>
                  <a:gd name="connsiteX11" fmla="*/ 503126 w 659018"/>
                  <a:gd name="connsiteY11" fmla="*/ 381998 h 1245317"/>
                  <a:gd name="connsiteX12" fmla="*/ 498809 w 659018"/>
                  <a:gd name="connsiteY12" fmla="*/ 390406 h 1245317"/>
                  <a:gd name="connsiteX13" fmla="*/ 491991 w 659018"/>
                  <a:gd name="connsiteY13" fmla="*/ 409495 h 1245317"/>
                  <a:gd name="connsiteX14" fmla="*/ 491309 w 659018"/>
                  <a:gd name="connsiteY14" fmla="*/ 424038 h 1245317"/>
                  <a:gd name="connsiteX15" fmla="*/ 539031 w 659018"/>
                  <a:gd name="connsiteY15" fmla="*/ 587657 h 1245317"/>
                  <a:gd name="connsiteX16" fmla="*/ 646065 w 659018"/>
                  <a:gd name="connsiteY16" fmla="*/ 972614 h 1245317"/>
                  <a:gd name="connsiteX17" fmla="*/ 649019 w 659018"/>
                  <a:gd name="connsiteY17" fmla="*/ 991930 h 1245317"/>
                  <a:gd name="connsiteX18" fmla="*/ 648565 w 659018"/>
                  <a:gd name="connsiteY18" fmla="*/ 998293 h 1245317"/>
                  <a:gd name="connsiteX19" fmla="*/ 643565 w 659018"/>
                  <a:gd name="connsiteY19" fmla="*/ 989431 h 1245317"/>
                  <a:gd name="connsiteX20" fmla="*/ 600843 w 659018"/>
                  <a:gd name="connsiteY20" fmla="*/ 846492 h 1245317"/>
                  <a:gd name="connsiteX21" fmla="*/ 465403 w 659018"/>
                  <a:gd name="connsiteY21" fmla="*/ 446081 h 1245317"/>
                  <a:gd name="connsiteX22" fmla="*/ 462676 w 659018"/>
                  <a:gd name="connsiteY22" fmla="*/ 439491 h 1245317"/>
                  <a:gd name="connsiteX23" fmla="*/ 451996 w 659018"/>
                  <a:gd name="connsiteY23" fmla="*/ 429038 h 1245317"/>
                  <a:gd name="connsiteX24" fmla="*/ 445633 w 659018"/>
                  <a:gd name="connsiteY24" fmla="*/ 443582 h 1245317"/>
                  <a:gd name="connsiteX25" fmla="*/ 448132 w 659018"/>
                  <a:gd name="connsiteY25" fmla="*/ 511301 h 1245317"/>
                  <a:gd name="connsiteX26" fmla="*/ 454268 w 659018"/>
                  <a:gd name="connsiteY26" fmla="*/ 623335 h 1245317"/>
                  <a:gd name="connsiteX27" fmla="*/ 462449 w 659018"/>
                  <a:gd name="connsiteY27" fmla="*/ 808541 h 1245317"/>
                  <a:gd name="connsiteX28" fmla="*/ 466994 w 659018"/>
                  <a:gd name="connsiteY28" fmla="*/ 985795 h 1245317"/>
                  <a:gd name="connsiteX29" fmla="*/ 473130 w 659018"/>
                  <a:gd name="connsiteY29" fmla="*/ 1237131 h 1245317"/>
                  <a:gd name="connsiteX30" fmla="*/ 464040 w 659018"/>
                  <a:gd name="connsiteY30" fmla="*/ 1246448 h 1245317"/>
                  <a:gd name="connsiteX31" fmla="*/ 382003 w 659018"/>
                  <a:gd name="connsiteY31" fmla="*/ 1246448 h 1245317"/>
                  <a:gd name="connsiteX32" fmla="*/ 374277 w 659018"/>
                  <a:gd name="connsiteY32" fmla="*/ 1238494 h 1245317"/>
                  <a:gd name="connsiteX33" fmla="*/ 380867 w 659018"/>
                  <a:gd name="connsiteY33" fmla="*/ 1067604 h 1245317"/>
                  <a:gd name="connsiteX34" fmla="*/ 387003 w 659018"/>
                  <a:gd name="connsiteY34" fmla="*/ 894896 h 1245317"/>
                  <a:gd name="connsiteX35" fmla="*/ 398820 w 659018"/>
                  <a:gd name="connsiteY35" fmla="*/ 623335 h 1245317"/>
                  <a:gd name="connsiteX36" fmla="*/ 407455 w 659018"/>
                  <a:gd name="connsiteY36" fmla="*/ 464034 h 1245317"/>
                  <a:gd name="connsiteX37" fmla="*/ 397456 w 659018"/>
                  <a:gd name="connsiteY37" fmla="*/ 456308 h 1245317"/>
                  <a:gd name="connsiteX38" fmla="*/ 357233 w 659018"/>
                  <a:gd name="connsiteY38" fmla="*/ 446763 h 1245317"/>
                  <a:gd name="connsiteX39" fmla="*/ 354506 w 659018"/>
                  <a:gd name="connsiteY39" fmla="*/ 433810 h 1245317"/>
                  <a:gd name="connsiteX40" fmla="*/ 369277 w 659018"/>
                  <a:gd name="connsiteY40" fmla="*/ 391996 h 1245317"/>
                  <a:gd name="connsiteX41" fmla="*/ 382231 w 659018"/>
                  <a:gd name="connsiteY41" fmla="*/ 387451 h 1245317"/>
                  <a:gd name="connsiteX42" fmla="*/ 387912 w 659018"/>
                  <a:gd name="connsiteY42" fmla="*/ 389724 h 1245317"/>
                  <a:gd name="connsiteX43" fmla="*/ 429725 w 659018"/>
                  <a:gd name="connsiteY43" fmla="*/ 389497 h 1245317"/>
                  <a:gd name="connsiteX44" fmla="*/ 414954 w 659018"/>
                  <a:gd name="connsiteY44" fmla="*/ 376089 h 1245317"/>
                  <a:gd name="connsiteX45" fmla="*/ 341326 w 659018"/>
                  <a:gd name="connsiteY45" fmla="*/ 317686 h 1245317"/>
                  <a:gd name="connsiteX46" fmla="*/ 149529 w 659018"/>
                  <a:gd name="connsiteY46" fmla="*/ 132707 h 1245317"/>
                  <a:gd name="connsiteX47" fmla="*/ 15453 w 659018"/>
                  <a:gd name="connsiteY47" fmla="*/ 17265 h 1245317"/>
                  <a:gd name="connsiteX48" fmla="*/ 0 w 659018"/>
                  <a:gd name="connsiteY48" fmla="*/ 3857 h 1245317"/>
                  <a:gd name="connsiteX49" fmla="*/ 0 w 659018"/>
                  <a:gd name="connsiteY49" fmla="*/ 221 h 1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9018" h="1245317">
                    <a:moveTo>
                      <a:pt x="0" y="221"/>
                    </a:moveTo>
                    <a:cubicBezTo>
                      <a:pt x="12726" y="-1369"/>
                      <a:pt x="22270" y="5903"/>
                      <a:pt x="31360" y="12720"/>
                    </a:cubicBezTo>
                    <a:cubicBezTo>
                      <a:pt x="130895" y="88848"/>
                      <a:pt x="229520" y="166339"/>
                      <a:pt x="323373" y="249285"/>
                    </a:cubicBezTo>
                    <a:cubicBezTo>
                      <a:pt x="362233" y="283827"/>
                      <a:pt x="401319" y="318141"/>
                      <a:pt x="440406" y="352228"/>
                    </a:cubicBezTo>
                    <a:cubicBezTo>
                      <a:pt x="446996" y="358137"/>
                      <a:pt x="453586" y="364045"/>
                      <a:pt x="461995" y="367908"/>
                    </a:cubicBezTo>
                    <a:cubicBezTo>
                      <a:pt x="468585" y="370862"/>
                      <a:pt x="473811" y="369499"/>
                      <a:pt x="475857" y="363136"/>
                    </a:cubicBezTo>
                    <a:cubicBezTo>
                      <a:pt x="487901" y="324958"/>
                      <a:pt x="519034" y="302915"/>
                      <a:pt x="547667" y="279509"/>
                    </a:cubicBezTo>
                    <a:cubicBezTo>
                      <a:pt x="581072" y="252239"/>
                      <a:pt x="614932" y="225878"/>
                      <a:pt x="648792" y="199290"/>
                    </a:cubicBezTo>
                    <a:cubicBezTo>
                      <a:pt x="651746" y="197018"/>
                      <a:pt x="655155" y="191564"/>
                      <a:pt x="659018" y="194973"/>
                    </a:cubicBezTo>
                    <a:cubicBezTo>
                      <a:pt x="662881" y="198381"/>
                      <a:pt x="659927" y="203835"/>
                      <a:pt x="657655" y="208153"/>
                    </a:cubicBezTo>
                    <a:cubicBezTo>
                      <a:pt x="653564" y="215879"/>
                      <a:pt x="647429" y="222015"/>
                      <a:pt x="641747" y="228605"/>
                    </a:cubicBezTo>
                    <a:cubicBezTo>
                      <a:pt x="596752" y="280872"/>
                      <a:pt x="551757" y="332912"/>
                      <a:pt x="503126" y="381998"/>
                    </a:cubicBezTo>
                    <a:cubicBezTo>
                      <a:pt x="500854" y="384270"/>
                      <a:pt x="499263" y="386770"/>
                      <a:pt x="498809" y="390406"/>
                    </a:cubicBezTo>
                    <a:cubicBezTo>
                      <a:pt x="497672" y="396996"/>
                      <a:pt x="496309" y="403586"/>
                      <a:pt x="491991" y="409495"/>
                    </a:cubicBezTo>
                    <a:cubicBezTo>
                      <a:pt x="488582" y="413812"/>
                      <a:pt x="490173" y="419266"/>
                      <a:pt x="491309" y="424038"/>
                    </a:cubicBezTo>
                    <a:cubicBezTo>
                      <a:pt x="504263" y="479487"/>
                      <a:pt x="520170" y="534026"/>
                      <a:pt x="539031" y="587657"/>
                    </a:cubicBezTo>
                    <a:cubicBezTo>
                      <a:pt x="583118" y="713552"/>
                      <a:pt x="617205" y="842401"/>
                      <a:pt x="646065" y="972614"/>
                    </a:cubicBezTo>
                    <a:cubicBezTo>
                      <a:pt x="647429" y="978977"/>
                      <a:pt x="648110" y="985568"/>
                      <a:pt x="649019" y="991930"/>
                    </a:cubicBezTo>
                    <a:cubicBezTo>
                      <a:pt x="649247" y="993976"/>
                      <a:pt x="650156" y="996021"/>
                      <a:pt x="648565" y="998293"/>
                    </a:cubicBezTo>
                    <a:cubicBezTo>
                      <a:pt x="644929" y="996475"/>
                      <a:pt x="644702" y="992612"/>
                      <a:pt x="643565" y="989431"/>
                    </a:cubicBezTo>
                    <a:cubicBezTo>
                      <a:pt x="626522" y="942618"/>
                      <a:pt x="615387" y="893987"/>
                      <a:pt x="600843" y="846492"/>
                    </a:cubicBezTo>
                    <a:cubicBezTo>
                      <a:pt x="559711" y="711734"/>
                      <a:pt x="520397" y="576294"/>
                      <a:pt x="465403" y="446081"/>
                    </a:cubicBezTo>
                    <a:cubicBezTo>
                      <a:pt x="464494" y="443809"/>
                      <a:pt x="463585" y="441764"/>
                      <a:pt x="462676" y="439491"/>
                    </a:cubicBezTo>
                    <a:cubicBezTo>
                      <a:pt x="460177" y="434719"/>
                      <a:pt x="457222" y="427674"/>
                      <a:pt x="451996" y="429038"/>
                    </a:cubicBezTo>
                    <a:cubicBezTo>
                      <a:pt x="447223" y="430401"/>
                      <a:pt x="445860" y="437673"/>
                      <a:pt x="445633" y="443582"/>
                    </a:cubicBezTo>
                    <a:cubicBezTo>
                      <a:pt x="444724" y="466079"/>
                      <a:pt x="446996" y="488804"/>
                      <a:pt x="448132" y="511301"/>
                    </a:cubicBezTo>
                    <a:cubicBezTo>
                      <a:pt x="449950" y="548570"/>
                      <a:pt x="452677" y="586066"/>
                      <a:pt x="454268" y="623335"/>
                    </a:cubicBezTo>
                    <a:cubicBezTo>
                      <a:pt x="456995" y="685146"/>
                      <a:pt x="461540" y="746730"/>
                      <a:pt x="462449" y="808541"/>
                    </a:cubicBezTo>
                    <a:cubicBezTo>
                      <a:pt x="463358" y="867626"/>
                      <a:pt x="465403" y="926710"/>
                      <a:pt x="466994" y="985795"/>
                    </a:cubicBezTo>
                    <a:cubicBezTo>
                      <a:pt x="469039" y="1069649"/>
                      <a:pt x="470857" y="1153276"/>
                      <a:pt x="473130" y="1237131"/>
                    </a:cubicBezTo>
                    <a:cubicBezTo>
                      <a:pt x="473357" y="1244857"/>
                      <a:pt x="471312" y="1246448"/>
                      <a:pt x="464040" y="1246448"/>
                    </a:cubicBezTo>
                    <a:cubicBezTo>
                      <a:pt x="436770" y="1245993"/>
                      <a:pt x="409273" y="1246221"/>
                      <a:pt x="382003" y="1246448"/>
                    </a:cubicBezTo>
                    <a:cubicBezTo>
                      <a:pt x="375640" y="1246448"/>
                      <a:pt x="374050" y="1244630"/>
                      <a:pt x="374277" y="1238494"/>
                    </a:cubicBezTo>
                    <a:cubicBezTo>
                      <a:pt x="376549" y="1181455"/>
                      <a:pt x="378822" y="1124416"/>
                      <a:pt x="380867" y="1067604"/>
                    </a:cubicBezTo>
                    <a:cubicBezTo>
                      <a:pt x="382912" y="1010110"/>
                      <a:pt x="384730" y="952389"/>
                      <a:pt x="387003" y="894896"/>
                    </a:cubicBezTo>
                    <a:cubicBezTo>
                      <a:pt x="390184" y="804451"/>
                      <a:pt x="393366" y="713779"/>
                      <a:pt x="398820" y="623335"/>
                    </a:cubicBezTo>
                    <a:cubicBezTo>
                      <a:pt x="402001" y="570386"/>
                      <a:pt x="404728" y="517210"/>
                      <a:pt x="407455" y="464034"/>
                    </a:cubicBezTo>
                    <a:cubicBezTo>
                      <a:pt x="407910" y="454490"/>
                      <a:pt x="406092" y="452672"/>
                      <a:pt x="397456" y="456308"/>
                    </a:cubicBezTo>
                    <a:cubicBezTo>
                      <a:pt x="381322" y="463125"/>
                      <a:pt x="369277" y="454717"/>
                      <a:pt x="357233" y="446763"/>
                    </a:cubicBezTo>
                    <a:cubicBezTo>
                      <a:pt x="352688" y="443809"/>
                      <a:pt x="352916" y="438355"/>
                      <a:pt x="354506" y="433810"/>
                    </a:cubicBezTo>
                    <a:cubicBezTo>
                      <a:pt x="359051" y="419721"/>
                      <a:pt x="364051" y="405859"/>
                      <a:pt x="369277" y="391996"/>
                    </a:cubicBezTo>
                    <a:cubicBezTo>
                      <a:pt x="371550" y="386088"/>
                      <a:pt x="377004" y="386088"/>
                      <a:pt x="382231" y="387451"/>
                    </a:cubicBezTo>
                    <a:cubicBezTo>
                      <a:pt x="384276" y="387906"/>
                      <a:pt x="386548" y="388361"/>
                      <a:pt x="387912" y="389724"/>
                    </a:cubicBezTo>
                    <a:cubicBezTo>
                      <a:pt x="402001" y="404722"/>
                      <a:pt x="415409" y="393360"/>
                      <a:pt x="429725" y="389497"/>
                    </a:cubicBezTo>
                    <a:cubicBezTo>
                      <a:pt x="425862" y="382679"/>
                      <a:pt x="420408" y="379271"/>
                      <a:pt x="414954" y="376089"/>
                    </a:cubicBezTo>
                    <a:cubicBezTo>
                      <a:pt x="387457" y="360182"/>
                      <a:pt x="363369" y="340184"/>
                      <a:pt x="341326" y="317686"/>
                    </a:cubicBezTo>
                    <a:cubicBezTo>
                      <a:pt x="279287" y="254057"/>
                      <a:pt x="216340" y="191337"/>
                      <a:pt x="149529" y="132707"/>
                    </a:cubicBezTo>
                    <a:cubicBezTo>
                      <a:pt x="104988" y="93620"/>
                      <a:pt x="59993" y="55670"/>
                      <a:pt x="15453" y="17265"/>
                    </a:cubicBezTo>
                    <a:cubicBezTo>
                      <a:pt x="10226" y="12720"/>
                      <a:pt x="5227" y="8402"/>
                      <a:pt x="0" y="3857"/>
                    </a:cubicBezTo>
                    <a:cubicBezTo>
                      <a:pt x="0" y="2721"/>
                      <a:pt x="0" y="1358"/>
                      <a:pt x="0" y="221"/>
                    </a:cubicBezTo>
                    <a:close/>
                  </a:path>
                </a:pathLst>
              </a:custGeom>
              <a:grpFill/>
              <a:ln w="226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6317DEA-9FD1-46F6-AE9E-C8217E92C2A9}"/>
                  </a:ext>
                </a:extLst>
              </p:cNvPr>
              <p:cNvSpPr/>
              <p:nvPr/>
            </p:nvSpPr>
            <p:spPr>
              <a:xfrm>
                <a:off x="3298161" y="3147335"/>
                <a:ext cx="147711" cy="29542"/>
              </a:xfrm>
              <a:custGeom>
                <a:avLst/>
                <a:gdLst>
                  <a:gd name="connsiteX0" fmla="*/ 0 w 147710"/>
                  <a:gd name="connsiteY0" fmla="*/ 31133 h 29542"/>
                  <a:gd name="connsiteX1" fmla="*/ 12044 w 147710"/>
                  <a:gd name="connsiteY1" fmla="*/ 29315 h 29542"/>
                  <a:gd name="connsiteX2" fmla="*/ 134531 w 147710"/>
                  <a:gd name="connsiteY2" fmla="*/ 29315 h 29542"/>
                  <a:gd name="connsiteX3" fmla="*/ 146120 w 147710"/>
                  <a:gd name="connsiteY3" fmla="*/ 17725 h 29542"/>
                  <a:gd name="connsiteX4" fmla="*/ 146347 w 147710"/>
                  <a:gd name="connsiteY4" fmla="*/ 0 h 29542"/>
                  <a:gd name="connsiteX5" fmla="*/ 147938 w 147710"/>
                  <a:gd name="connsiteY5" fmla="*/ 31133 h 29542"/>
                  <a:gd name="connsiteX6" fmla="*/ 0 w 147710"/>
                  <a:gd name="connsiteY6" fmla="*/ 31133 h 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0" h="29542">
                    <a:moveTo>
                      <a:pt x="0" y="31133"/>
                    </a:moveTo>
                    <a:cubicBezTo>
                      <a:pt x="3863" y="28860"/>
                      <a:pt x="7954" y="29315"/>
                      <a:pt x="12044" y="29315"/>
                    </a:cubicBezTo>
                    <a:cubicBezTo>
                      <a:pt x="52949" y="29315"/>
                      <a:pt x="93626" y="29315"/>
                      <a:pt x="134531" y="29315"/>
                    </a:cubicBezTo>
                    <a:cubicBezTo>
                      <a:pt x="145439" y="29315"/>
                      <a:pt x="145893" y="28633"/>
                      <a:pt x="146120" y="17725"/>
                    </a:cubicBezTo>
                    <a:cubicBezTo>
                      <a:pt x="146120" y="11817"/>
                      <a:pt x="146347" y="5908"/>
                      <a:pt x="146347" y="0"/>
                    </a:cubicBezTo>
                    <a:cubicBezTo>
                      <a:pt x="148620" y="10226"/>
                      <a:pt x="147256" y="20907"/>
                      <a:pt x="147938" y="31133"/>
                    </a:cubicBezTo>
                    <a:cubicBezTo>
                      <a:pt x="98625" y="31133"/>
                      <a:pt x="49313" y="31133"/>
                      <a:pt x="0" y="31133"/>
                    </a:cubicBezTo>
                    <a:close/>
                  </a:path>
                </a:pathLst>
              </a:custGeom>
              <a:grpFill/>
              <a:ln w="2261" cap="flat">
                <a:noFill/>
                <a:prstDash val="solid"/>
                <a:miter/>
              </a:ln>
            </p:spPr>
            <p:txBody>
              <a:bodyPr rtlCol="0" anchor="ctr"/>
              <a:lstStyle/>
              <a:p>
                <a:endParaRPr lang="en-US"/>
              </a:p>
            </p:txBody>
          </p:sp>
        </p:grpSp>
        <p:grpSp>
          <p:nvGrpSpPr>
            <p:cNvPr id="24" name="Graphic 44">
              <a:extLst>
                <a:ext uri="{FF2B5EF4-FFF2-40B4-BE49-F238E27FC236}">
                  <a16:creationId xmlns:a16="http://schemas.microsoft.com/office/drawing/2014/main" id="{EC78BFA3-06E2-49E9-B6C1-584B7FC05DCE}"/>
                </a:ext>
              </a:extLst>
            </p:cNvPr>
            <p:cNvGrpSpPr/>
            <p:nvPr/>
          </p:nvGrpSpPr>
          <p:grpSpPr>
            <a:xfrm>
              <a:off x="3897923" y="1157375"/>
              <a:ext cx="1006670" cy="1889153"/>
              <a:chOff x="2570741" y="896446"/>
              <a:chExt cx="1215775" cy="2281567"/>
            </a:xfrm>
            <a:solidFill>
              <a:schemeClr val="accent1"/>
            </a:solidFill>
          </p:grpSpPr>
          <p:sp>
            <p:nvSpPr>
              <p:cNvPr id="25" name="Freeform: Shape 24">
                <a:extLst>
                  <a:ext uri="{FF2B5EF4-FFF2-40B4-BE49-F238E27FC236}">
                    <a16:creationId xmlns:a16="http://schemas.microsoft.com/office/drawing/2014/main" id="{ABD907D6-EE8C-4596-90FB-42E17C4BB064}"/>
                  </a:ext>
                </a:extLst>
              </p:cNvPr>
              <p:cNvSpPr/>
              <p:nvPr/>
            </p:nvSpPr>
            <p:spPr>
              <a:xfrm>
                <a:off x="2584918" y="896465"/>
                <a:ext cx="1199868" cy="2281567"/>
              </a:xfrm>
              <a:custGeom>
                <a:avLst/>
                <a:gdLst>
                  <a:gd name="connsiteX0" fmla="*/ 680973 w 1199867"/>
                  <a:gd name="connsiteY0" fmla="*/ 2282003 h 2281567"/>
                  <a:gd name="connsiteX1" fmla="*/ 687336 w 1199867"/>
                  <a:gd name="connsiteY1" fmla="*/ 2096796 h 2281567"/>
                  <a:gd name="connsiteX2" fmla="*/ 693472 w 1199867"/>
                  <a:gd name="connsiteY2" fmla="*/ 1922269 h 2281567"/>
                  <a:gd name="connsiteX3" fmla="*/ 701880 w 1199867"/>
                  <a:gd name="connsiteY3" fmla="*/ 1694340 h 2281567"/>
                  <a:gd name="connsiteX4" fmla="*/ 709607 w 1199867"/>
                  <a:gd name="connsiteY4" fmla="*/ 1472546 h 2281567"/>
                  <a:gd name="connsiteX5" fmla="*/ 719833 w 1199867"/>
                  <a:gd name="connsiteY5" fmla="*/ 1239390 h 2281567"/>
                  <a:gd name="connsiteX6" fmla="*/ 729377 w 1199867"/>
                  <a:gd name="connsiteY6" fmla="*/ 1058728 h 2281567"/>
                  <a:gd name="connsiteX7" fmla="*/ 740740 w 1199867"/>
                  <a:gd name="connsiteY7" fmla="*/ 851478 h 2281567"/>
                  <a:gd name="connsiteX8" fmla="*/ 721651 w 1199867"/>
                  <a:gd name="connsiteY8" fmla="*/ 836480 h 2281567"/>
                  <a:gd name="connsiteX9" fmla="*/ 648023 w 1199867"/>
                  <a:gd name="connsiteY9" fmla="*/ 817846 h 2281567"/>
                  <a:gd name="connsiteX10" fmla="*/ 643250 w 1199867"/>
                  <a:gd name="connsiteY10" fmla="*/ 806710 h 2281567"/>
                  <a:gd name="connsiteX11" fmla="*/ 647114 w 1199867"/>
                  <a:gd name="connsiteY11" fmla="*/ 783304 h 2281567"/>
                  <a:gd name="connsiteX12" fmla="*/ 668929 w 1199867"/>
                  <a:gd name="connsiteY12" fmla="*/ 722174 h 2281567"/>
                  <a:gd name="connsiteX13" fmla="*/ 694836 w 1199867"/>
                  <a:gd name="connsiteY13" fmla="*/ 709676 h 2281567"/>
                  <a:gd name="connsiteX14" fmla="*/ 722560 w 1199867"/>
                  <a:gd name="connsiteY14" fmla="*/ 726946 h 2281567"/>
                  <a:gd name="connsiteX15" fmla="*/ 734377 w 1199867"/>
                  <a:gd name="connsiteY15" fmla="*/ 729219 h 2281567"/>
                  <a:gd name="connsiteX16" fmla="*/ 774827 w 1199867"/>
                  <a:gd name="connsiteY16" fmla="*/ 715811 h 2281567"/>
                  <a:gd name="connsiteX17" fmla="*/ 776645 w 1199867"/>
                  <a:gd name="connsiteY17" fmla="*/ 706949 h 2281567"/>
                  <a:gd name="connsiteX18" fmla="*/ 747330 w 1199867"/>
                  <a:gd name="connsiteY18" fmla="*/ 685360 h 2281567"/>
                  <a:gd name="connsiteX19" fmla="*/ 618708 w 1199867"/>
                  <a:gd name="connsiteY19" fmla="*/ 581735 h 2281567"/>
                  <a:gd name="connsiteX20" fmla="*/ 361918 w 1199867"/>
                  <a:gd name="connsiteY20" fmla="*/ 326763 h 2281567"/>
                  <a:gd name="connsiteX21" fmla="*/ 26955 w 1199867"/>
                  <a:gd name="connsiteY21" fmla="*/ 32250 h 2281567"/>
                  <a:gd name="connsiteX22" fmla="*/ 3775 w 1199867"/>
                  <a:gd name="connsiteY22" fmla="*/ 11343 h 2281567"/>
                  <a:gd name="connsiteX23" fmla="*/ 594 w 1199867"/>
                  <a:gd name="connsiteY23" fmla="*/ 2708 h 2281567"/>
                  <a:gd name="connsiteX24" fmla="*/ 10366 w 1199867"/>
                  <a:gd name="connsiteY24" fmla="*/ 890 h 2281567"/>
                  <a:gd name="connsiteX25" fmla="*/ 54679 w 1199867"/>
                  <a:gd name="connsiteY25" fmla="*/ 22933 h 2281567"/>
                  <a:gd name="connsiteX26" fmla="*/ 632797 w 1199867"/>
                  <a:gd name="connsiteY26" fmla="*/ 497653 h 2281567"/>
                  <a:gd name="connsiteX27" fmla="*/ 815731 w 1199867"/>
                  <a:gd name="connsiteY27" fmla="*/ 659454 h 2281567"/>
                  <a:gd name="connsiteX28" fmla="*/ 840274 w 1199867"/>
                  <a:gd name="connsiteY28" fmla="*/ 675361 h 2281567"/>
                  <a:gd name="connsiteX29" fmla="*/ 866635 w 1199867"/>
                  <a:gd name="connsiteY29" fmla="*/ 664681 h 2281567"/>
                  <a:gd name="connsiteX30" fmla="*/ 885496 w 1199867"/>
                  <a:gd name="connsiteY30" fmla="*/ 624458 h 2281567"/>
                  <a:gd name="connsiteX31" fmla="*/ 926628 w 1199867"/>
                  <a:gd name="connsiteY31" fmla="*/ 572645 h 2281567"/>
                  <a:gd name="connsiteX32" fmla="*/ 1151603 w 1199867"/>
                  <a:gd name="connsiteY32" fmla="*/ 389029 h 2281567"/>
                  <a:gd name="connsiteX33" fmla="*/ 1190236 w 1199867"/>
                  <a:gd name="connsiteY33" fmla="*/ 359032 h 2281567"/>
                  <a:gd name="connsiteX34" fmla="*/ 1201598 w 1199867"/>
                  <a:gd name="connsiteY34" fmla="*/ 364941 h 2281567"/>
                  <a:gd name="connsiteX35" fmla="*/ 1192281 w 1199867"/>
                  <a:gd name="connsiteY35" fmla="*/ 388575 h 2281567"/>
                  <a:gd name="connsiteX36" fmla="*/ 1132969 w 1199867"/>
                  <a:gd name="connsiteY36" fmla="*/ 459703 h 2281567"/>
                  <a:gd name="connsiteX37" fmla="*/ 912312 w 1199867"/>
                  <a:gd name="connsiteY37" fmla="*/ 703313 h 2281567"/>
                  <a:gd name="connsiteX38" fmla="*/ 905949 w 1199867"/>
                  <a:gd name="connsiteY38" fmla="*/ 723083 h 2281567"/>
                  <a:gd name="connsiteX39" fmla="*/ 896177 w 1199867"/>
                  <a:gd name="connsiteY39" fmla="*/ 747399 h 2281567"/>
                  <a:gd name="connsiteX40" fmla="*/ 892087 w 1199867"/>
                  <a:gd name="connsiteY40" fmla="*/ 770123 h 2281567"/>
                  <a:gd name="connsiteX41" fmla="*/ 927992 w 1199867"/>
                  <a:gd name="connsiteY41" fmla="*/ 911244 h 2281567"/>
                  <a:gd name="connsiteX42" fmla="*/ 1003892 w 1199867"/>
                  <a:gd name="connsiteY42" fmla="*/ 1145309 h 2281567"/>
                  <a:gd name="connsiteX43" fmla="*/ 1092746 w 1199867"/>
                  <a:gd name="connsiteY43" fmla="*/ 1447776 h 2281567"/>
                  <a:gd name="connsiteX44" fmla="*/ 1173646 w 1199867"/>
                  <a:gd name="connsiteY44" fmla="*/ 1775467 h 2281567"/>
                  <a:gd name="connsiteX45" fmla="*/ 1181146 w 1199867"/>
                  <a:gd name="connsiteY45" fmla="*/ 1822053 h 2281567"/>
                  <a:gd name="connsiteX46" fmla="*/ 1179555 w 1199867"/>
                  <a:gd name="connsiteY46" fmla="*/ 1828871 h 2281567"/>
                  <a:gd name="connsiteX47" fmla="*/ 1174555 w 1199867"/>
                  <a:gd name="connsiteY47" fmla="*/ 1823871 h 2281567"/>
                  <a:gd name="connsiteX48" fmla="*/ 1149785 w 1199867"/>
                  <a:gd name="connsiteY48" fmla="*/ 1751606 h 2281567"/>
                  <a:gd name="connsiteX49" fmla="*/ 996393 w 1199867"/>
                  <a:gd name="connsiteY49" fmla="*/ 1234618 h 2281567"/>
                  <a:gd name="connsiteX50" fmla="*/ 853909 w 1199867"/>
                  <a:gd name="connsiteY50" fmla="*/ 834662 h 2281567"/>
                  <a:gd name="connsiteX51" fmla="*/ 839365 w 1199867"/>
                  <a:gd name="connsiteY51" fmla="*/ 801256 h 2281567"/>
                  <a:gd name="connsiteX52" fmla="*/ 821867 w 1199867"/>
                  <a:gd name="connsiteY52" fmla="*/ 785576 h 2281567"/>
                  <a:gd name="connsiteX53" fmla="*/ 811641 w 1199867"/>
                  <a:gd name="connsiteY53" fmla="*/ 804665 h 2281567"/>
                  <a:gd name="connsiteX54" fmla="*/ 810277 w 1199867"/>
                  <a:gd name="connsiteY54" fmla="*/ 844661 h 2281567"/>
                  <a:gd name="connsiteX55" fmla="*/ 818458 w 1199867"/>
                  <a:gd name="connsiteY55" fmla="*/ 1002143 h 2281567"/>
                  <a:gd name="connsiteX56" fmla="*/ 830275 w 1199867"/>
                  <a:gd name="connsiteY56" fmla="*/ 1220983 h 2281567"/>
                  <a:gd name="connsiteX57" fmla="*/ 837774 w 1199867"/>
                  <a:gd name="connsiteY57" fmla="*/ 1373239 h 2281567"/>
                  <a:gd name="connsiteX58" fmla="*/ 848228 w 1199867"/>
                  <a:gd name="connsiteY58" fmla="*/ 1760696 h 2281567"/>
                  <a:gd name="connsiteX59" fmla="*/ 855954 w 1199867"/>
                  <a:gd name="connsiteY59" fmla="*/ 2082252 h 2281567"/>
                  <a:gd name="connsiteX60" fmla="*/ 859817 w 1199867"/>
                  <a:gd name="connsiteY60" fmla="*/ 2241780 h 2281567"/>
                  <a:gd name="connsiteX61" fmla="*/ 859590 w 1199867"/>
                  <a:gd name="connsiteY61" fmla="*/ 2250642 h 2281567"/>
                  <a:gd name="connsiteX62" fmla="*/ 860272 w 1199867"/>
                  <a:gd name="connsiteY62" fmla="*/ 2275412 h 2281567"/>
                  <a:gd name="connsiteX63" fmla="*/ 854591 w 1199867"/>
                  <a:gd name="connsiteY63" fmla="*/ 2280866 h 2281567"/>
                  <a:gd name="connsiteX64" fmla="*/ 843910 w 1199867"/>
                  <a:gd name="connsiteY64" fmla="*/ 2280866 h 2281567"/>
                  <a:gd name="connsiteX65" fmla="*/ 722787 w 1199867"/>
                  <a:gd name="connsiteY65" fmla="*/ 2280866 h 2281567"/>
                  <a:gd name="connsiteX66" fmla="*/ 713243 w 1199867"/>
                  <a:gd name="connsiteY66" fmla="*/ 2281775 h 2281567"/>
                  <a:gd name="connsiteX67" fmla="*/ 680973 w 1199867"/>
                  <a:gd name="connsiteY67" fmla="*/ 2282003 h 22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9867" h="2281567">
                    <a:moveTo>
                      <a:pt x="680973" y="2282003"/>
                    </a:moveTo>
                    <a:cubicBezTo>
                      <a:pt x="683019" y="2220191"/>
                      <a:pt x="685291" y="2158607"/>
                      <a:pt x="687336" y="2096796"/>
                    </a:cubicBezTo>
                    <a:cubicBezTo>
                      <a:pt x="689382" y="2038620"/>
                      <a:pt x="691427" y="1980445"/>
                      <a:pt x="693472" y="1922269"/>
                    </a:cubicBezTo>
                    <a:cubicBezTo>
                      <a:pt x="696199" y="1846369"/>
                      <a:pt x="699153" y="1770241"/>
                      <a:pt x="701880" y="1694340"/>
                    </a:cubicBezTo>
                    <a:cubicBezTo>
                      <a:pt x="704607" y="1620484"/>
                      <a:pt x="706880" y="1546402"/>
                      <a:pt x="709607" y="1472546"/>
                    </a:cubicBezTo>
                    <a:cubicBezTo>
                      <a:pt x="712334" y="1394827"/>
                      <a:pt x="715515" y="1317109"/>
                      <a:pt x="719833" y="1239390"/>
                    </a:cubicBezTo>
                    <a:cubicBezTo>
                      <a:pt x="723242" y="1179169"/>
                      <a:pt x="726196" y="1118949"/>
                      <a:pt x="729377" y="1058728"/>
                    </a:cubicBezTo>
                    <a:cubicBezTo>
                      <a:pt x="733013" y="989645"/>
                      <a:pt x="736876" y="920561"/>
                      <a:pt x="740740" y="851478"/>
                    </a:cubicBezTo>
                    <a:cubicBezTo>
                      <a:pt x="741876" y="831253"/>
                      <a:pt x="740285" y="828753"/>
                      <a:pt x="721651" y="836480"/>
                    </a:cubicBezTo>
                    <a:cubicBezTo>
                      <a:pt x="691654" y="848978"/>
                      <a:pt x="670520" y="831935"/>
                      <a:pt x="648023" y="817846"/>
                    </a:cubicBezTo>
                    <a:cubicBezTo>
                      <a:pt x="644614" y="815573"/>
                      <a:pt x="643705" y="811028"/>
                      <a:pt x="643250" y="806710"/>
                    </a:cubicBezTo>
                    <a:cubicBezTo>
                      <a:pt x="642569" y="798529"/>
                      <a:pt x="644159" y="790576"/>
                      <a:pt x="647114" y="783304"/>
                    </a:cubicBezTo>
                    <a:cubicBezTo>
                      <a:pt x="655522" y="763306"/>
                      <a:pt x="661885" y="742626"/>
                      <a:pt x="668929" y="722174"/>
                    </a:cubicBezTo>
                    <a:cubicBezTo>
                      <a:pt x="673247" y="709676"/>
                      <a:pt x="682110" y="705585"/>
                      <a:pt x="694836" y="709676"/>
                    </a:cubicBezTo>
                    <a:cubicBezTo>
                      <a:pt x="705516" y="712857"/>
                      <a:pt x="714152" y="720129"/>
                      <a:pt x="722560" y="726946"/>
                    </a:cubicBezTo>
                    <a:cubicBezTo>
                      <a:pt x="726423" y="729901"/>
                      <a:pt x="729377" y="731037"/>
                      <a:pt x="734377" y="729219"/>
                    </a:cubicBezTo>
                    <a:cubicBezTo>
                      <a:pt x="747784" y="724219"/>
                      <a:pt x="761192" y="719902"/>
                      <a:pt x="774827" y="715811"/>
                    </a:cubicBezTo>
                    <a:cubicBezTo>
                      <a:pt x="781871" y="713766"/>
                      <a:pt x="780508" y="711039"/>
                      <a:pt x="776645" y="706949"/>
                    </a:cubicBezTo>
                    <a:cubicBezTo>
                      <a:pt x="768009" y="698086"/>
                      <a:pt x="757783" y="691496"/>
                      <a:pt x="747330" y="685360"/>
                    </a:cubicBezTo>
                    <a:cubicBezTo>
                      <a:pt x="699381" y="657181"/>
                      <a:pt x="657112" y="621731"/>
                      <a:pt x="618708" y="581735"/>
                    </a:cubicBezTo>
                    <a:cubicBezTo>
                      <a:pt x="535308" y="494699"/>
                      <a:pt x="449863" y="409481"/>
                      <a:pt x="361918" y="326763"/>
                    </a:cubicBezTo>
                    <a:cubicBezTo>
                      <a:pt x="253975" y="224729"/>
                      <a:pt x="139215" y="129739"/>
                      <a:pt x="26955" y="32250"/>
                    </a:cubicBezTo>
                    <a:cubicBezTo>
                      <a:pt x="19001" y="25433"/>
                      <a:pt x="11502" y="18388"/>
                      <a:pt x="3775" y="11343"/>
                    </a:cubicBezTo>
                    <a:cubicBezTo>
                      <a:pt x="1503" y="9071"/>
                      <a:pt x="-1224" y="6117"/>
                      <a:pt x="594" y="2708"/>
                    </a:cubicBezTo>
                    <a:cubicBezTo>
                      <a:pt x="2639" y="-1155"/>
                      <a:pt x="6957" y="-19"/>
                      <a:pt x="10366" y="890"/>
                    </a:cubicBezTo>
                    <a:cubicBezTo>
                      <a:pt x="26727" y="4980"/>
                      <a:pt x="41499" y="12934"/>
                      <a:pt x="54679" y="22933"/>
                    </a:cubicBezTo>
                    <a:cubicBezTo>
                      <a:pt x="252384" y="174734"/>
                      <a:pt x="447136" y="330854"/>
                      <a:pt x="632797" y="497653"/>
                    </a:cubicBezTo>
                    <a:cubicBezTo>
                      <a:pt x="693245" y="552193"/>
                      <a:pt x="754602" y="605596"/>
                      <a:pt x="815731" y="659454"/>
                    </a:cubicBezTo>
                    <a:cubicBezTo>
                      <a:pt x="823003" y="666044"/>
                      <a:pt x="831184" y="671498"/>
                      <a:pt x="840274" y="675361"/>
                    </a:cubicBezTo>
                    <a:cubicBezTo>
                      <a:pt x="853454" y="680815"/>
                      <a:pt x="861181" y="678088"/>
                      <a:pt x="866635" y="664681"/>
                    </a:cubicBezTo>
                    <a:cubicBezTo>
                      <a:pt x="872316" y="651046"/>
                      <a:pt x="879361" y="637865"/>
                      <a:pt x="885496" y="624458"/>
                    </a:cubicBezTo>
                    <a:cubicBezTo>
                      <a:pt x="895041" y="603778"/>
                      <a:pt x="909812" y="587644"/>
                      <a:pt x="926628" y="572645"/>
                    </a:cubicBezTo>
                    <a:cubicBezTo>
                      <a:pt x="998666" y="507880"/>
                      <a:pt x="1075703" y="449250"/>
                      <a:pt x="1151603" y="389029"/>
                    </a:cubicBezTo>
                    <a:cubicBezTo>
                      <a:pt x="1164329" y="378803"/>
                      <a:pt x="1177055" y="368577"/>
                      <a:pt x="1190236" y="359032"/>
                    </a:cubicBezTo>
                    <a:cubicBezTo>
                      <a:pt x="1197962" y="353351"/>
                      <a:pt x="1201143" y="355396"/>
                      <a:pt x="1201598" y="364941"/>
                    </a:cubicBezTo>
                    <a:cubicBezTo>
                      <a:pt x="1202052" y="374258"/>
                      <a:pt x="1197280" y="381530"/>
                      <a:pt x="1192281" y="388575"/>
                    </a:cubicBezTo>
                    <a:cubicBezTo>
                      <a:pt x="1174328" y="413799"/>
                      <a:pt x="1152967" y="436297"/>
                      <a:pt x="1132969" y="459703"/>
                    </a:cubicBezTo>
                    <a:cubicBezTo>
                      <a:pt x="1061841" y="543103"/>
                      <a:pt x="989803" y="625594"/>
                      <a:pt x="912312" y="703313"/>
                    </a:cubicBezTo>
                    <a:cubicBezTo>
                      <a:pt x="906403" y="709221"/>
                      <a:pt x="907539" y="716493"/>
                      <a:pt x="905949" y="723083"/>
                    </a:cubicBezTo>
                    <a:cubicBezTo>
                      <a:pt x="904131" y="731946"/>
                      <a:pt x="902086" y="740354"/>
                      <a:pt x="896177" y="747399"/>
                    </a:cubicBezTo>
                    <a:cubicBezTo>
                      <a:pt x="890496" y="753989"/>
                      <a:pt x="890496" y="762170"/>
                      <a:pt x="892087" y="770123"/>
                    </a:cubicBezTo>
                    <a:cubicBezTo>
                      <a:pt x="901631" y="817846"/>
                      <a:pt x="915720" y="864204"/>
                      <a:pt x="927992" y="911244"/>
                    </a:cubicBezTo>
                    <a:cubicBezTo>
                      <a:pt x="948444" y="990781"/>
                      <a:pt x="977077" y="1067818"/>
                      <a:pt x="1003892" y="1145309"/>
                    </a:cubicBezTo>
                    <a:cubicBezTo>
                      <a:pt x="1038434" y="1244617"/>
                      <a:pt x="1063659" y="1346878"/>
                      <a:pt x="1092746" y="1447776"/>
                    </a:cubicBezTo>
                    <a:cubicBezTo>
                      <a:pt x="1123879" y="1555946"/>
                      <a:pt x="1149558" y="1665480"/>
                      <a:pt x="1173646" y="1775467"/>
                    </a:cubicBezTo>
                    <a:cubicBezTo>
                      <a:pt x="1177055" y="1790693"/>
                      <a:pt x="1178646" y="1806373"/>
                      <a:pt x="1181146" y="1822053"/>
                    </a:cubicBezTo>
                    <a:cubicBezTo>
                      <a:pt x="1181600" y="1824553"/>
                      <a:pt x="1183191" y="1827962"/>
                      <a:pt x="1179555" y="1828871"/>
                    </a:cubicBezTo>
                    <a:cubicBezTo>
                      <a:pt x="1176146" y="1829780"/>
                      <a:pt x="1175464" y="1826371"/>
                      <a:pt x="1174555" y="1823871"/>
                    </a:cubicBezTo>
                    <a:cubicBezTo>
                      <a:pt x="1165465" y="1800010"/>
                      <a:pt x="1156603" y="1776149"/>
                      <a:pt x="1149785" y="1751606"/>
                    </a:cubicBezTo>
                    <a:cubicBezTo>
                      <a:pt x="1101836" y="1578444"/>
                      <a:pt x="1050478" y="1406190"/>
                      <a:pt x="996393" y="1234618"/>
                    </a:cubicBezTo>
                    <a:cubicBezTo>
                      <a:pt x="953671" y="1099633"/>
                      <a:pt x="908448" y="965557"/>
                      <a:pt x="853909" y="834662"/>
                    </a:cubicBezTo>
                    <a:cubicBezTo>
                      <a:pt x="849137" y="823527"/>
                      <a:pt x="844365" y="812392"/>
                      <a:pt x="839365" y="801256"/>
                    </a:cubicBezTo>
                    <a:cubicBezTo>
                      <a:pt x="835729" y="793530"/>
                      <a:pt x="830048" y="784440"/>
                      <a:pt x="821867" y="785576"/>
                    </a:cubicBezTo>
                    <a:cubicBezTo>
                      <a:pt x="815050" y="786485"/>
                      <a:pt x="813459" y="797620"/>
                      <a:pt x="811641" y="804665"/>
                    </a:cubicBezTo>
                    <a:cubicBezTo>
                      <a:pt x="808459" y="817846"/>
                      <a:pt x="809596" y="831253"/>
                      <a:pt x="810277" y="844661"/>
                    </a:cubicBezTo>
                    <a:cubicBezTo>
                      <a:pt x="813004" y="897155"/>
                      <a:pt x="815731" y="949649"/>
                      <a:pt x="818458" y="1002143"/>
                    </a:cubicBezTo>
                    <a:cubicBezTo>
                      <a:pt x="822322" y="1075090"/>
                      <a:pt x="826412" y="1148036"/>
                      <a:pt x="830275" y="1220983"/>
                    </a:cubicBezTo>
                    <a:cubicBezTo>
                      <a:pt x="833002" y="1271659"/>
                      <a:pt x="836184" y="1322336"/>
                      <a:pt x="837774" y="1373239"/>
                    </a:cubicBezTo>
                    <a:cubicBezTo>
                      <a:pt x="841638" y="1502316"/>
                      <a:pt x="844819" y="1631620"/>
                      <a:pt x="848228" y="1760696"/>
                    </a:cubicBezTo>
                    <a:cubicBezTo>
                      <a:pt x="850955" y="1867957"/>
                      <a:pt x="853227" y="1974991"/>
                      <a:pt x="855954" y="2082252"/>
                    </a:cubicBezTo>
                    <a:cubicBezTo>
                      <a:pt x="857318" y="2135428"/>
                      <a:pt x="858454" y="2188604"/>
                      <a:pt x="859817" y="2241780"/>
                    </a:cubicBezTo>
                    <a:cubicBezTo>
                      <a:pt x="859817" y="2244734"/>
                      <a:pt x="859590" y="2247688"/>
                      <a:pt x="859590" y="2250642"/>
                    </a:cubicBezTo>
                    <a:cubicBezTo>
                      <a:pt x="861181" y="2258823"/>
                      <a:pt x="859817" y="2267232"/>
                      <a:pt x="860272" y="2275412"/>
                    </a:cubicBezTo>
                    <a:cubicBezTo>
                      <a:pt x="860499" y="2279730"/>
                      <a:pt x="858681" y="2281094"/>
                      <a:pt x="854591" y="2280866"/>
                    </a:cubicBezTo>
                    <a:cubicBezTo>
                      <a:pt x="850955" y="2280639"/>
                      <a:pt x="847546" y="2280866"/>
                      <a:pt x="843910" y="2280866"/>
                    </a:cubicBezTo>
                    <a:cubicBezTo>
                      <a:pt x="803460" y="2280866"/>
                      <a:pt x="763237" y="2280866"/>
                      <a:pt x="722787" y="2280866"/>
                    </a:cubicBezTo>
                    <a:cubicBezTo>
                      <a:pt x="719606" y="2280866"/>
                      <a:pt x="716197" y="2279957"/>
                      <a:pt x="713243" y="2281775"/>
                    </a:cubicBezTo>
                    <a:cubicBezTo>
                      <a:pt x="702562" y="2282003"/>
                      <a:pt x="691654" y="2282003"/>
                      <a:pt x="680973" y="2282003"/>
                    </a:cubicBezTo>
                    <a:close/>
                  </a:path>
                </a:pathLst>
              </a:custGeom>
              <a:grpFill/>
              <a:ln w="226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62316A4-1AE7-4A64-8639-F6CFE6D6314D}"/>
                  </a:ext>
                </a:extLst>
              </p:cNvPr>
              <p:cNvSpPr/>
              <p:nvPr/>
            </p:nvSpPr>
            <p:spPr>
              <a:xfrm>
                <a:off x="2570741" y="1923157"/>
                <a:ext cx="659018" cy="1245317"/>
              </a:xfrm>
              <a:custGeom>
                <a:avLst/>
                <a:gdLst>
                  <a:gd name="connsiteX0" fmla="*/ 0 w 659018"/>
                  <a:gd name="connsiteY0" fmla="*/ 221 h 1245317"/>
                  <a:gd name="connsiteX1" fmla="*/ 31360 w 659018"/>
                  <a:gd name="connsiteY1" fmla="*/ 12720 h 1245317"/>
                  <a:gd name="connsiteX2" fmla="*/ 323373 w 659018"/>
                  <a:gd name="connsiteY2" fmla="*/ 249285 h 1245317"/>
                  <a:gd name="connsiteX3" fmla="*/ 440406 w 659018"/>
                  <a:gd name="connsiteY3" fmla="*/ 352228 h 1245317"/>
                  <a:gd name="connsiteX4" fmla="*/ 461995 w 659018"/>
                  <a:gd name="connsiteY4" fmla="*/ 367908 h 1245317"/>
                  <a:gd name="connsiteX5" fmla="*/ 475857 w 659018"/>
                  <a:gd name="connsiteY5" fmla="*/ 363136 h 1245317"/>
                  <a:gd name="connsiteX6" fmla="*/ 547667 w 659018"/>
                  <a:gd name="connsiteY6" fmla="*/ 279509 h 1245317"/>
                  <a:gd name="connsiteX7" fmla="*/ 648792 w 659018"/>
                  <a:gd name="connsiteY7" fmla="*/ 199290 h 1245317"/>
                  <a:gd name="connsiteX8" fmla="*/ 659018 w 659018"/>
                  <a:gd name="connsiteY8" fmla="*/ 194973 h 1245317"/>
                  <a:gd name="connsiteX9" fmla="*/ 657655 w 659018"/>
                  <a:gd name="connsiteY9" fmla="*/ 208153 h 1245317"/>
                  <a:gd name="connsiteX10" fmla="*/ 641747 w 659018"/>
                  <a:gd name="connsiteY10" fmla="*/ 228605 h 1245317"/>
                  <a:gd name="connsiteX11" fmla="*/ 503126 w 659018"/>
                  <a:gd name="connsiteY11" fmla="*/ 381998 h 1245317"/>
                  <a:gd name="connsiteX12" fmla="*/ 498809 w 659018"/>
                  <a:gd name="connsiteY12" fmla="*/ 390406 h 1245317"/>
                  <a:gd name="connsiteX13" fmla="*/ 491991 w 659018"/>
                  <a:gd name="connsiteY13" fmla="*/ 409495 h 1245317"/>
                  <a:gd name="connsiteX14" fmla="*/ 491309 w 659018"/>
                  <a:gd name="connsiteY14" fmla="*/ 424038 h 1245317"/>
                  <a:gd name="connsiteX15" fmla="*/ 539031 w 659018"/>
                  <a:gd name="connsiteY15" fmla="*/ 587657 h 1245317"/>
                  <a:gd name="connsiteX16" fmla="*/ 646065 w 659018"/>
                  <a:gd name="connsiteY16" fmla="*/ 972614 h 1245317"/>
                  <a:gd name="connsiteX17" fmla="*/ 649019 w 659018"/>
                  <a:gd name="connsiteY17" fmla="*/ 991930 h 1245317"/>
                  <a:gd name="connsiteX18" fmla="*/ 648565 w 659018"/>
                  <a:gd name="connsiteY18" fmla="*/ 998293 h 1245317"/>
                  <a:gd name="connsiteX19" fmla="*/ 643565 w 659018"/>
                  <a:gd name="connsiteY19" fmla="*/ 989431 h 1245317"/>
                  <a:gd name="connsiteX20" fmla="*/ 600843 w 659018"/>
                  <a:gd name="connsiteY20" fmla="*/ 846492 h 1245317"/>
                  <a:gd name="connsiteX21" fmla="*/ 465403 w 659018"/>
                  <a:gd name="connsiteY21" fmla="*/ 446081 h 1245317"/>
                  <a:gd name="connsiteX22" fmla="*/ 462676 w 659018"/>
                  <a:gd name="connsiteY22" fmla="*/ 439491 h 1245317"/>
                  <a:gd name="connsiteX23" fmla="*/ 451996 w 659018"/>
                  <a:gd name="connsiteY23" fmla="*/ 429038 h 1245317"/>
                  <a:gd name="connsiteX24" fmla="*/ 445633 w 659018"/>
                  <a:gd name="connsiteY24" fmla="*/ 443582 h 1245317"/>
                  <a:gd name="connsiteX25" fmla="*/ 448132 w 659018"/>
                  <a:gd name="connsiteY25" fmla="*/ 511301 h 1245317"/>
                  <a:gd name="connsiteX26" fmla="*/ 454268 w 659018"/>
                  <a:gd name="connsiteY26" fmla="*/ 623335 h 1245317"/>
                  <a:gd name="connsiteX27" fmla="*/ 462449 w 659018"/>
                  <a:gd name="connsiteY27" fmla="*/ 808541 h 1245317"/>
                  <a:gd name="connsiteX28" fmla="*/ 466994 w 659018"/>
                  <a:gd name="connsiteY28" fmla="*/ 985795 h 1245317"/>
                  <a:gd name="connsiteX29" fmla="*/ 473130 w 659018"/>
                  <a:gd name="connsiteY29" fmla="*/ 1237131 h 1245317"/>
                  <a:gd name="connsiteX30" fmla="*/ 464040 w 659018"/>
                  <a:gd name="connsiteY30" fmla="*/ 1246448 h 1245317"/>
                  <a:gd name="connsiteX31" fmla="*/ 382003 w 659018"/>
                  <a:gd name="connsiteY31" fmla="*/ 1246448 h 1245317"/>
                  <a:gd name="connsiteX32" fmla="*/ 374277 w 659018"/>
                  <a:gd name="connsiteY32" fmla="*/ 1238494 h 1245317"/>
                  <a:gd name="connsiteX33" fmla="*/ 380867 w 659018"/>
                  <a:gd name="connsiteY33" fmla="*/ 1067604 h 1245317"/>
                  <a:gd name="connsiteX34" fmla="*/ 387003 w 659018"/>
                  <a:gd name="connsiteY34" fmla="*/ 894896 h 1245317"/>
                  <a:gd name="connsiteX35" fmla="*/ 398820 w 659018"/>
                  <a:gd name="connsiteY35" fmla="*/ 623335 h 1245317"/>
                  <a:gd name="connsiteX36" fmla="*/ 407455 w 659018"/>
                  <a:gd name="connsiteY36" fmla="*/ 464034 h 1245317"/>
                  <a:gd name="connsiteX37" fmla="*/ 397456 w 659018"/>
                  <a:gd name="connsiteY37" fmla="*/ 456308 h 1245317"/>
                  <a:gd name="connsiteX38" fmla="*/ 357233 w 659018"/>
                  <a:gd name="connsiteY38" fmla="*/ 446763 h 1245317"/>
                  <a:gd name="connsiteX39" fmla="*/ 354506 w 659018"/>
                  <a:gd name="connsiteY39" fmla="*/ 433810 h 1245317"/>
                  <a:gd name="connsiteX40" fmla="*/ 369277 w 659018"/>
                  <a:gd name="connsiteY40" fmla="*/ 391996 h 1245317"/>
                  <a:gd name="connsiteX41" fmla="*/ 382231 w 659018"/>
                  <a:gd name="connsiteY41" fmla="*/ 387451 h 1245317"/>
                  <a:gd name="connsiteX42" fmla="*/ 387912 w 659018"/>
                  <a:gd name="connsiteY42" fmla="*/ 389724 h 1245317"/>
                  <a:gd name="connsiteX43" fmla="*/ 429725 w 659018"/>
                  <a:gd name="connsiteY43" fmla="*/ 389497 h 1245317"/>
                  <a:gd name="connsiteX44" fmla="*/ 414954 w 659018"/>
                  <a:gd name="connsiteY44" fmla="*/ 376089 h 1245317"/>
                  <a:gd name="connsiteX45" fmla="*/ 341326 w 659018"/>
                  <a:gd name="connsiteY45" fmla="*/ 317686 h 1245317"/>
                  <a:gd name="connsiteX46" fmla="*/ 149529 w 659018"/>
                  <a:gd name="connsiteY46" fmla="*/ 132707 h 1245317"/>
                  <a:gd name="connsiteX47" fmla="*/ 15453 w 659018"/>
                  <a:gd name="connsiteY47" fmla="*/ 17265 h 1245317"/>
                  <a:gd name="connsiteX48" fmla="*/ 0 w 659018"/>
                  <a:gd name="connsiteY48" fmla="*/ 3857 h 1245317"/>
                  <a:gd name="connsiteX49" fmla="*/ 0 w 659018"/>
                  <a:gd name="connsiteY49" fmla="*/ 221 h 1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9018" h="1245317">
                    <a:moveTo>
                      <a:pt x="0" y="221"/>
                    </a:moveTo>
                    <a:cubicBezTo>
                      <a:pt x="12726" y="-1369"/>
                      <a:pt x="22270" y="5903"/>
                      <a:pt x="31360" y="12720"/>
                    </a:cubicBezTo>
                    <a:cubicBezTo>
                      <a:pt x="130895" y="88848"/>
                      <a:pt x="229520" y="166339"/>
                      <a:pt x="323373" y="249285"/>
                    </a:cubicBezTo>
                    <a:cubicBezTo>
                      <a:pt x="362233" y="283827"/>
                      <a:pt x="401319" y="318141"/>
                      <a:pt x="440406" y="352228"/>
                    </a:cubicBezTo>
                    <a:cubicBezTo>
                      <a:pt x="446996" y="358137"/>
                      <a:pt x="453586" y="364045"/>
                      <a:pt x="461995" y="367908"/>
                    </a:cubicBezTo>
                    <a:cubicBezTo>
                      <a:pt x="468585" y="370862"/>
                      <a:pt x="473811" y="369499"/>
                      <a:pt x="475857" y="363136"/>
                    </a:cubicBezTo>
                    <a:cubicBezTo>
                      <a:pt x="487901" y="324958"/>
                      <a:pt x="519034" y="302915"/>
                      <a:pt x="547667" y="279509"/>
                    </a:cubicBezTo>
                    <a:cubicBezTo>
                      <a:pt x="581072" y="252239"/>
                      <a:pt x="614932" y="225878"/>
                      <a:pt x="648792" y="199290"/>
                    </a:cubicBezTo>
                    <a:cubicBezTo>
                      <a:pt x="651746" y="197018"/>
                      <a:pt x="655155" y="191564"/>
                      <a:pt x="659018" y="194973"/>
                    </a:cubicBezTo>
                    <a:cubicBezTo>
                      <a:pt x="662881" y="198381"/>
                      <a:pt x="659927" y="203835"/>
                      <a:pt x="657655" y="208153"/>
                    </a:cubicBezTo>
                    <a:cubicBezTo>
                      <a:pt x="653564" y="215879"/>
                      <a:pt x="647429" y="222015"/>
                      <a:pt x="641747" y="228605"/>
                    </a:cubicBezTo>
                    <a:cubicBezTo>
                      <a:pt x="596752" y="280872"/>
                      <a:pt x="551757" y="332912"/>
                      <a:pt x="503126" y="381998"/>
                    </a:cubicBezTo>
                    <a:cubicBezTo>
                      <a:pt x="500854" y="384270"/>
                      <a:pt x="499263" y="386770"/>
                      <a:pt x="498809" y="390406"/>
                    </a:cubicBezTo>
                    <a:cubicBezTo>
                      <a:pt x="497672" y="396996"/>
                      <a:pt x="496309" y="403586"/>
                      <a:pt x="491991" y="409495"/>
                    </a:cubicBezTo>
                    <a:cubicBezTo>
                      <a:pt x="488582" y="413812"/>
                      <a:pt x="490173" y="419266"/>
                      <a:pt x="491309" y="424038"/>
                    </a:cubicBezTo>
                    <a:cubicBezTo>
                      <a:pt x="504263" y="479487"/>
                      <a:pt x="520170" y="534026"/>
                      <a:pt x="539031" y="587657"/>
                    </a:cubicBezTo>
                    <a:cubicBezTo>
                      <a:pt x="583118" y="713552"/>
                      <a:pt x="617205" y="842401"/>
                      <a:pt x="646065" y="972614"/>
                    </a:cubicBezTo>
                    <a:cubicBezTo>
                      <a:pt x="647429" y="978977"/>
                      <a:pt x="648110" y="985568"/>
                      <a:pt x="649019" y="991930"/>
                    </a:cubicBezTo>
                    <a:cubicBezTo>
                      <a:pt x="649247" y="993976"/>
                      <a:pt x="650156" y="996021"/>
                      <a:pt x="648565" y="998293"/>
                    </a:cubicBezTo>
                    <a:cubicBezTo>
                      <a:pt x="644929" y="996475"/>
                      <a:pt x="644702" y="992612"/>
                      <a:pt x="643565" y="989431"/>
                    </a:cubicBezTo>
                    <a:cubicBezTo>
                      <a:pt x="626522" y="942618"/>
                      <a:pt x="615387" y="893987"/>
                      <a:pt x="600843" y="846492"/>
                    </a:cubicBezTo>
                    <a:cubicBezTo>
                      <a:pt x="559711" y="711734"/>
                      <a:pt x="520397" y="576294"/>
                      <a:pt x="465403" y="446081"/>
                    </a:cubicBezTo>
                    <a:cubicBezTo>
                      <a:pt x="464494" y="443809"/>
                      <a:pt x="463585" y="441764"/>
                      <a:pt x="462676" y="439491"/>
                    </a:cubicBezTo>
                    <a:cubicBezTo>
                      <a:pt x="460177" y="434719"/>
                      <a:pt x="457222" y="427674"/>
                      <a:pt x="451996" y="429038"/>
                    </a:cubicBezTo>
                    <a:cubicBezTo>
                      <a:pt x="447223" y="430401"/>
                      <a:pt x="445860" y="437673"/>
                      <a:pt x="445633" y="443582"/>
                    </a:cubicBezTo>
                    <a:cubicBezTo>
                      <a:pt x="444724" y="466079"/>
                      <a:pt x="446996" y="488804"/>
                      <a:pt x="448132" y="511301"/>
                    </a:cubicBezTo>
                    <a:cubicBezTo>
                      <a:pt x="449950" y="548570"/>
                      <a:pt x="452677" y="586066"/>
                      <a:pt x="454268" y="623335"/>
                    </a:cubicBezTo>
                    <a:cubicBezTo>
                      <a:pt x="456995" y="685146"/>
                      <a:pt x="461540" y="746730"/>
                      <a:pt x="462449" y="808541"/>
                    </a:cubicBezTo>
                    <a:cubicBezTo>
                      <a:pt x="463358" y="867626"/>
                      <a:pt x="465403" y="926710"/>
                      <a:pt x="466994" y="985795"/>
                    </a:cubicBezTo>
                    <a:cubicBezTo>
                      <a:pt x="469039" y="1069649"/>
                      <a:pt x="470857" y="1153276"/>
                      <a:pt x="473130" y="1237131"/>
                    </a:cubicBezTo>
                    <a:cubicBezTo>
                      <a:pt x="473357" y="1244857"/>
                      <a:pt x="471312" y="1246448"/>
                      <a:pt x="464040" y="1246448"/>
                    </a:cubicBezTo>
                    <a:cubicBezTo>
                      <a:pt x="436770" y="1245993"/>
                      <a:pt x="409273" y="1246221"/>
                      <a:pt x="382003" y="1246448"/>
                    </a:cubicBezTo>
                    <a:cubicBezTo>
                      <a:pt x="375640" y="1246448"/>
                      <a:pt x="374050" y="1244630"/>
                      <a:pt x="374277" y="1238494"/>
                    </a:cubicBezTo>
                    <a:cubicBezTo>
                      <a:pt x="376549" y="1181455"/>
                      <a:pt x="378822" y="1124416"/>
                      <a:pt x="380867" y="1067604"/>
                    </a:cubicBezTo>
                    <a:cubicBezTo>
                      <a:pt x="382912" y="1010110"/>
                      <a:pt x="384730" y="952389"/>
                      <a:pt x="387003" y="894896"/>
                    </a:cubicBezTo>
                    <a:cubicBezTo>
                      <a:pt x="390184" y="804451"/>
                      <a:pt x="393366" y="713779"/>
                      <a:pt x="398820" y="623335"/>
                    </a:cubicBezTo>
                    <a:cubicBezTo>
                      <a:pt x="402001" y="570386"/>
                      <a:pt x="404728" y="517210"/>
                      <a:pt x="407455" y="464034"/>
                    </a:cubicBezTo>
                    <a:cubicBezTo>
                      <a:pt x="407910" y="454490"/>
                      <a:pt x="406092" y="452672"/>
                      <a:pt x="397456" y="456308"/>
                    </a:cubicBezTo>
                    <a:cubicBezTo>
                      <a:pt x="381322" y="463125"/>
                      <a:pt x="369277" y="454717"/>
                      <a:pt x="357233" y="446763"/>
                    </a:cubicBezTo>
                    <a:cubicBezTo>
                      <a:pt x="352688" y="443809"/>
                      <a:pt x="352916" y="438355"/>
                      <a:pt x="354506" y="433810"/>
                    </a:cubicBezTo>
                    <a:cubicBezTo>
                      <a:pt x="359051" y="419721"/>
                      <a:pt x="364051" y="405859"/>
                      <a:pt x="369277" y="391996"/>
                    </a:cubicBezTo>
                    <a:cubicBezTo>
                      <a:pt x="371550" y="386088"/>
                      <a:pt x="377004" y="386088"/>
                      <a:pt x="382231" y="387451"/>
                    </a:cubicBezTo>
                    <a:cubicBezTo>
                      <a:pt x="384276" y="387906"/>
                      <a:pt x="386548" y="388361"/>
                      <a:pt x="387912" y="389724"/>
                    </a:cubicBezTo>
                    <a:cubicBezTo>
                      <a:pt x="402001" y="404722"/>
                      <a:pt x="415409" y="393360"/>
                      <a:pt x="429725" y="389497"/>
                    </a:cubicBezTo>
                    <a:cubicBezTo>
                      <a:pt x="425862" y="382679"/>
                      <a:pt x="420408" y="379271"/>
                      <a:pt x="414954" y="376089"/>
                    </a:cubicBezTo>
                    <a:cubicBezTo>
                      <a:pt x="387457" y="360182"/>
                      <a:pt x="363369" y="340184"/>
                      <a:pt x="341326" y="317686"/>
                    </a:cubicBezTo>
                    <a:cubicBezTo>
                      <a:pt x="279287" y="254057"/>
                      <a:pt x="216340" y="191337"/>
                      <a:pt x="149529" y="132707"/>
                    </a:cubicBezTo>
                    <a:cubicBezTo>
                      <a:pt x="104988" y="93620"/>
                      <a:pt x="59993" y="55670"/>
                      <a:pt x="15453" y="17265"/>
                    </a:cubicBezTo>
                    <a:cubicBezTo>
                      <a:pt x="10226" y="12720"/>
                      <a:pt x="5227" y="8402"/>
                      <a:pt x="0" y="3857"/>
                    </a:cubicBezTo>
                    <a:cubicBezTo>
                      <a:pt x="0" y="2721"/>
                      <a:pt x="0" y="1358"/>
                      <a:pt x="0" y="221"/>
                    </a:cubicBezTo>
                    <a:close/>
                  </a:path>
                </a:pathLst>
              </a:custGeom>
              <a:grpFill/>
              <a:ln w="226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0CF5566-4465-4A1B-8173-06CC0B1A0E6A}"/>
                  </a:ext>
                </a:extLst>
              </p:cNvPr>
              <p:cNvSpPr/>
              <p:nvPr/>
            </p:nvSpPr>
            <p:spPr>
              <a:xfrm>
                <a:off x="3298161" y="3147335"/>
                <a:ext cx="147711" cy="29542"/>
              </a:xfrm>
              <a:custGeom>
                <a:avLst/>
                <a:gdLst>
                  <a:gd name="connsiteX0" fmla="*/ 0 w 147710"/>
                  <a:gd name="connsiteY0" fmla="*/ 31133 h 29542"/>
                  <a:gd name="connsiteX1" fmla="*/ 12044 w 147710"/>
                  <a:gd name="connsiteY1" fmla="*/ 29315 h 29542"/>
                  <a:gd name="connsiteX2" fmla="*/ 134531 w 147710"/>
                  <a:gd name="connsiteY2" fmla="*/ 29315 h 29542"/>
                  <a:gd name="connsiteX3" fmla="*/ 146120 w 147710"/>
                  <a:gd name="connsiteY3" fmla="*/ 17725 h 29542"/>
                  <a:gd name="connsiteX4" fmla="*/ 146347 w 147710"/>
                  <a:gd name="connsiteY4" fmla="*/ 0 h 29542"/>
                  <a:gd name="connsiteX5" fmla="*/ 147938 w 147710"/>
                  <a:gd name="connsiteY5" fmla="*/ 31133 h 29542"/>
                  <a:gd name="connsiteX6" fmla="*/ 0 w 147710"/>
                  <a:gd name="connsiteY6" fmla="*/ 31133 h 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0" h="29542">
                    <a:moveTo>
                      <a:pt x="0" y="31133"/>
                    </a:moveTo>
                    <a:cubicBezTo>
                      <a:pt x="3863" y="28860"/>
                      <a:pt x="7954" y="29315"/>
                      <a:pt x="12044" y="29315"/>
                    </a:cubicBezTo>
                    <a:cubicBezTo>
                      <a:pt x="52949" y="29315"/>
                      <a:pt x="93626" y="29315"/>
                      <a:pt x="134531" y="29315"/>
                    </a:cubicBezTo>
                    <a:cubicBezTo>
                      <a:pt x="145439" y="29315"/>
                      <a:pt x="145893" y="28633"/>
                      <a:pt x="146120" y="17725"/>
                    </a:cubicBezTo>
                    <a:cubicBezTo>
                      <a:pt x="146120" y="11817"/>
                      <a:pt x="146347" y="5908"/>
                      <a:pt x="146347" y="0"/>
                    </a:cubicBezTo>
                    <a:cubicBezTo>
                      <a:pt x="148620" y="10226"/>
                      <a:pt x="147256" y="20907"/>
                      <a:pt x="147938" y="31133"/>
                    </a:cubicBezTo>
                    <a:cubicBezTo>
                      <a:pt x="98625" y="31133"/>
                      <a:pt x="49313" y="31133"/>
                      <a:pt x="0" y="31133"/>
                    </a:cubicBezTo>
                    <a:close/>
                  </a:path>
                </a:pathLst>
              </a:custGeom>
              <a:grpFill/>
              <a:ln w="2261" cap="flat">
                <a:noFill/>
                <a:prstDash val="solid"/>
                <a:miter/>
              </a:ln>
            </p:spPr>
            <p:txBody>
              <a:bodyPr rtlCol="0" anchor="ctr"/>
              <a:lstStyle/>
              <a:p>
                <a:endParaRPr lang="en-US"/>
              </a:p>
            </p:txBody>
          </p:sp>
        </p:grpSp>
        <p:sp>
          <p:nvSpPr>
            <p:cNvPr id="33" name="Freeform 9">
              <a:extLst>
                <a:ext uri="{FF2B5EF4-FFF2-40B4-BE49-F238E27FC236}">
                  <a16:creationId xmlns:a16="http://schemas.microsoft.com/office/drawing/2014/main" id="{5A47AAEF-C9BC-4FDC-BAE9-709B3759B804}"/>
                </a:ext>
              </a:extLst>
            </p:cNvPr>
            <p:cNvSpPr>
              <a:spLocks noEditPoints="1"/>
            </p:cNvSpPr>
            <p:nvPr/>
          </p:nvSpPr>
          <p:spPr bwMode="auto">
            <a:xfrm>
              <a:off x="4189823" y="2866292"/>
              <a:ext cx="3918221" cy="212863"/>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dirty="0"/>
            </a:p>
          </p:txBody>
        </p:sp>
        <p:grpSp>
          <p:nvGrpSpPr>
            <p:cNvPr id="446" name="Group 445">
              <a:extLst>
                <a:ext uri="{FF2B5EF4-FFF2-40B4-BE49-F238E27FC236}">
                  <a16:creationId xmlns:a16="http://schemas.microsoft.com/office/drawing/2014/main" id="{1BA6D2DC-33CF-4C4D-9346-1DD45FAB3C0A}"/>
                </a:ext>
              </a:extLst>
            </p:cNvPr>
            <p:cNvGrpSpPr/>
            <p:nvPr/>
          </p:nvGrpSpPr>
          <p:grpSpPr>
            <a:xfrm>
              <a:off x="6100204" y="1031874"/>
              <a:ext cx="647947" cy="647947"/>
              <a:chOff x="4266660" y="45289"/>
              <a:chExt cx="768290" cy="768290"/>
            </a:xfrm>
          </p:grpSpPr>
          <p:sp>
            <p:nvSpPr>
              <p:cNvPr id="447" name="Freeform: Shape 446">
                <a:extLst>
                  <a:ext uri="{FF2B5EF4-FFF2-40B4-BE49-F238E27FC236}">
                    <a16:creationId xmlns:a16="http://schemas.microsoft.com/office/drawing/2014/main" id="{2315C271-5D7C-46A3-945B-E5B214A1D0AE}"/>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1">
                  <a:lumMod val="60000"/>
                  <a:lumOff val="40000"/>
                </a:schemeClr>
              </a:solidFill>
              <a:ln w="8081"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6C4D300B-8297-422C-A66F-2D7BE29D3E6E}"/>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w="8081" cap="flat">
                <a:noFill/>
                <a:prstDash val="solid"/>
                <a:miter/>
              </a:ln>
            </p:spPr>
            <p:txBody>
              <a:bodyPr rtlCol="0" anchor="ctr"/>
              <a:lstStyle/>
              <a:p>
                <a:endParaRPr lang="en-US"/>
              </a:p>
            </p:txBody>
          </p:sp>
        </p:grpSp>
      </p:grpSp>
      <p:grpSp>
        <p:nvGrpSpPr>
          <p:cNvPr id="444" name="Group 443">
            <a:extLst>
              <a:ext uri="{FF2B5EF4-FFF2-40B4-BE49-F238E27FC236}">
                <a16:creationId xmlns:a16="http://schemas.microsoft.com/office/drawing/2014/main" id="{F0297D4F-F4D6-4E3B-8DBD-1911B7017B03}"/>
              </a:ext>
            </a:extLst>
          </p:cNvPr>
          <p:cNvGrpSpPr/>
          <p:nvPr/>
        </p:nvGrpSpPr>
        <p:grpSpPr>
          <a:xfrm>
            <a:off x="5965311" y="2561066"/>
            <a:ext cx="3777367" cy="2936010"/>
            <a:chOff x="5965311" y="2561066"/>
            <a:chExt cx="3777367" cy="2936010"/>
          </a:xfrm>
        </p:grpSpPr>
        <p:grpSp>
          <p:nvGrpSpPr>
            <p:cNvPr id="383" name="Group 382">
              <a:extLst>
                <a:ext uri="{FF2B5EF4-FFF2-40B4-BE49-F238E27FC236}">
                  <a16:creationId xmlns:a16="http://schemas.microsoft.com/office/drawing/2014/main" id="{E79BECCE-A9C2-4C40-9AB6-D52E30421E8C}"/>
                </a:ext>
              </a:extLst>
            </p:cNvPr>
            <p:cNvGrpSpPr/>
            <p:nvPr/>
          </p:nvGrpSpPr>
          <p:grpSpPr>
            <a:xfrm rot="5200220" flipH="1">
              <a:off x="6483191" y="2237588"/>
              <a:ext cx="2741608" cy="3777367"/>
              <a:chOff x="10544040" y="571910"/>
              <a:chExt cx="1744339" cy="2403337"/>
            </a:xfrm>
          </p:grpSpPr>
          <p:sp>
            <p:nvSpPr>
              <p:cNvPr id="368" name="Freeform: Shape 367">
                <a:extLst>
                  <a:ext uri="{FF2B5EF4-FFF2-40B4-BE49-F238E27FC236}">
                    <a16:creationId xmlns:a16="http://schemas.microsoft.com/office/drawing/2014/main" id="{FD4FD325-67AC-4E52-8403-642F874C1904}"/>
                  </a:ext>
                </a:extLst>
              </p:cNvPr>
              <p:cNvSpPr/>
              <p:nvPr/>
            </p:nvSpPr>
            <p:spPr>
              <a:xfrm>
                <a:off x="11216947" y="1624559"/>
                <a:ext cx="1067307" cy="384780"/>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64187B3F-4D25-4AEF-A3CA-876DE6AC23B0}"/>
                  </a:ext>
                </a:extLst>
              </p:cNvPr>
              <p:cNvSpPr/>
              <p:nvPr/>
            </p:nvSpPr>
            <p:spPr>
              <a:xfrm>
                <a:off x="10544040" y="571910"/>
                <a:ext cx="1744339" cy="2403337"/>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847236 w 1744338"/>
                  <a:gd name="connsiteY9" fmla="*/ 87206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1049443 w 1744338"/>
                  <a:gd name="connsiteY39" fmla="*/ 1527211 h 2403337"/>
                  <a:gd name="connsiteX40" fmla="*/ 821323 w 1744338"/>
                  <a:gd name="connsiteY40" fmla="*/ 1527211 h 2403337"/>
                  <a:gd name="connsiteX41" fmla="*/ 529531 w 1744338"/>
                  <a:gd name="connsiteY41" fmla="*/ 1524005 h 2403337"/>
                  <a:gd name="connsiteX42" fmla="*/ 516247 w 1744338"/>
                  <a:gd name="connsiteY42" fmla="*/ 1523547 h 2403337"/>
                  <a:gd name="connsiteX43" fmla="*/ 485556 w 1744338"/>
                  <a:gd name="connsiteY43" fmla="*/ 1525837 h 2403337"/>
                  <a:gd name="connsiteX44" fmla="*/ 416387 w 1744338"/>
                  <a:gd name="connsiteY44" fmla="*/ 1542786 h 2403337"/>
                  <a:gd name="connsiteX45" fmla="*/ 404935 w 1744338"/>
                  <a:gd name="connsiteY45" fmla="*/ 1553322 h 2403337"/>
                  <a:gd name="connsiteX46" fmla="*/ 259727 w 1744338"/>
                  <a:gd name="connsiteY46" fmla="*/ 1858397 h 2403337"/>
                  <a:gd name="connsiteX47" fmla="*/ 272095 w 1744338"/>
                  <a:gd name="connsiteY47" fmla="*/ 1875346 h 2403337"/>
                  <a:gd name="connsiteX48" fmla="*/ 298663 w 1744338"/>
                  <a:gd name="connsiteY48" fmla="*/ 1876262 h 2403337"/>
                  <a:gd name="connsiteX49" fmla="*/ 301869 w 1744338"/>
                  <a:gd name="connsiteY49" fmla="*/ 1877636 h 2403337"/>
                  <a:gd name="connsiteX50" fmla="*/ 250107 w 1744338"/>
                  <a:gd name="connsiteY50" fmla="*/ 1914740 h 2403337"/>
                  <a:gd name="connsiteX51" fmla="*/ 238197 w 1744338"/>
                  <a:gd name="connsiteY51" fmla="*/ 1930773 h 2403337"/>
                  <a:gd name="connsiteX52" fmla="*/ 206590 w 1744338"/>
                  <a:gd name="connsiteY52" fmla="*/ 2211113 h 2403337"/>
                  <a:gd name="connsiteX53" fmla="*/ 207965 w 1744338"/>
                  <a:gd name="connsiteY53" fmla="*/ 2215235 h 2403337"/>
                  <a:gd name="connsiteX54" fmla="*/ 244610 w 1744338"/>
                  <a:gd name="connsiteY54" fmla="*/ 2193248 h 2403337"/>
                  <a:gd name="connsiteX55" fmla="*/ 213003 w 1744338"/>
                  <a:gd name="connsiteY55" fmla="*/ 2275243 h 2403337"/>
                  <a:gd name="connsiteX56" fmla="*/ 207049 w 1744338"/>
                  <a:gd name="connsiteY56" fmla="*/ 2310056 h 2403337"/>
                  <a:gd name="connsiteX57" fmla="*/ 208423 w 1744338"/>
                  <a:gd name="connsiteY57" fmla="*/ 2393425 h 2403337"/>
                  <a:gd name="connsiteX58" fmla="*/ 197887 w 1744338"/>
                  <a:gd name="connsiteY58" fmla="*/ 2402587 h 2403337"/>
                  <a:gd name="connsiteX59" fmla="*/ 162616 w 1744338"/>
                  <a:gd name="connsiteY59" fmla="*/ 2401670 h 2403337"/>
                  <a:gd name="connsiteX60" fmla="*/ 158493 w 1744338"/>
                  <a:gd name="connsiteY60" fmla="*/ 2398922 h 2403337"/>
                  <a:gd name="connsiteX61" fmla="*/ 155744 w 1744338"/>
                  <a:gd name="connsiteY61" fmla="*/ 2387470 h 2403337"/>
                  <a:gd name="connsiteX62" fmla="*/ 152538 w 1744338"/>
                  <a:gd name="connsiteY62" fmla="*/ 2183628 h 2403337"/>
                  <a:gd name="connsiteX63" fmla="*/ 208881 w 1744338"/>
                  <a:gd name="connsiteY63" fmla="*/ 1846946 h 2403337"/>
                  <a:gd name="connsiteX64" fmla="*/ 301411 w 1744338"/>
                  <a:gd name="connsiteY64" fmla="*/ 1630736 h 2403337"/>
                  <a:gd name="connsiteX65" fmla="*/ 305076 w 1744338"/>
                  <a:gd name="connsiteY65" fmla="*/ 1595006 h 2403337"/>
                  <a:gd name="connsiteX66" fmla="*/ 290876 w 1744338"/>
                  <a:gd name="connsiteY66" fmla="*/ 1528128 h 2403337"/>
                  <a:gd name="connsiteX67" fmla="*/ 278508 w 1744338"/>
                  <a:gd name="connsiteY67" fmla="*/ 1505224 h 2403337"/>
                  <a:gd name="connsiteX68" fmla="*/ 127802 w 1744338"/>
                  <a:gd name="connsiteY68" fmla="*/ 1332989 h 2403337"/>
                  <a:gd name="connsiteX69" fmla="*/ 65046 w 1744338"/>
                  <a:gd name="connsiteY69" fmla="*/ 1218013 h 2403337"/>
                  <a:gd name="connsiteX70" fmla="*/ 0 w 1744338"/>
                  <a:gd name="connsiteY70" fmla="*/ 870336 h 2403337"/>
                  <a:gd name="connsiteX71" fmla="*/ 149790 w 1744338"/>
                  <a:gd name="connsiteY71" fmla="*/ 418678 h 2403337"/>
                  <a:gd name="connsiteX72" fmla="*/ 161699 w 1744338"/>
                  <a:gd name="connsiteY72" fmla="*/ 410890 h 2403337"/>
                  <a:gd name="connsiteX73" fmla="*/ 178190 w 1744338"/>
                  <a:gd name="connsiteY73" fmla="*/ 534570 h 2403337"/>
                  <a:gd name="connsiteX74" fmla="*/ 259269 w 1744338"/>
                  <a:gd name="connsiteY74" fmla="*/ 1182741 h 2403337"/>
                  <a:gd name="connsiteX75" fmla="*/ 297289 w 1744338"/>
                  <a:gd name="connsiteY75" fmla="*/ 1486901 h 2403337"/>
                  <a:gd name="connsiteX76" fmla="*/ 301869 w 1744338"/>
                  <a:gd name="connsiteY76" fmla="*/ 1502476 h 2403337"/>
                  <a:gd name="connsiteX77" fmla="*/ 310573 w 1744338"/>
                  <a:gd name="connsiteY77" fmla="*/ 1532250 h 2403337"/>
                  <a:gd name="connsiteX78" fmla="*/ 322483 w 1744338"/>
                  <a:gd name="connsiteY78" fmla="*/ 1587677 h 2403337"/>
                  <a:gd name="connsiteX79" fmla="*/ 352715 w 1744338"/>
                  <a:gd name="connsiteY79" fmla="*/ 1536831 h 2403337"/>
                  <a:gd name="connsiteX80" fmla="*/ 534570 w 1744338"/>
                  <a:gd name="connsiteY80" fmla="*/ 1275272 h 2403337"/>
                  <a:gd name="connsiteX81" fmla="*/ 542815 w 1744338"/>
                  <a:gd name="connsiteY81" fmla="*/ 1234045 h 2403337"/>
                  <a:gd name="connsiteX82" fmla="*/ 523576 w 1744338"/>
                  <a:gd name="connsiteY82" fmla="*/ 1148386 h 2403337"/>
                  <a:gd name="connsiteX83" fmla="*/ 490595 w 1744338"/>
                  <a:gd name="connsiteY83" fmla="*/ 1080133 h 2403337"/>
                  <a:gd name="connsiteX84" fmla="*/ 450743 w 1744338"/>
                  <a:gd name="connsiteY84" fmla="*/ 1026539 h 2403337"/>
                  <a:gd name="connsiteX85" fmla="*/ 306450 w 1744338"/>
                  <a:gd name="connsiteY85" fmla="*/ 553809 h 2403337"/>
                  <a:gd name="connsiteX86" fmla="*/ 522660 w 1744338"/>
                  <a:gd name="connsiteY86" fmla="*/ 9161 h 2403337"/>
                  <a:gd name="connsiteX87" fmla="*/ 527699 w 1744338"/>
                  <a:gd name="connsiteY87" fmla="*/ 2290 h 2403337"/>
                  <a:gd name="connsiteX88" fmla="*/ 529989 w 1744338"/>
                  <a:gd name="connsiteY8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821323 w 1744338"/>
                  <a:gd name="connsiteY39" fmla="*/ 1527211 h 2403337"/>
                  <a:gd name="connsiteX40" fmla="*/ 529531 w 1744338"/>
                  <a:gd name="connsiteY40" fmla="*/ 1524005 h 2403337"/>
                  <a:gd name="connsiteX41" fmla="*/ 516247 w 1744338"/>
                  <a:gd name="connsiteY41" fmla="*/ 1523547 h 2403337"/>
                  <a:gd name="connsiteX42" fmla="*/ 485556 w 1744338"/>
                  <a:gd name="connsiteY42" fmla="*/ 1525837 h 2403337"/>
                  <a:gd name="connsiteX43" fmla="*/ 416387 w 1744338"/>
                  <a:gd name="connsiteY43" fmla="*/ 1542786 h 2403337"/>
                  <a:gd name="connsiteX44" fmla="*/ 404935 w 1744338"/>
                  <a:gd name="connsiteY44" fmla="*/ 1553322 h 2403337"/>
                  <a:gd name="connsiteX45" fmla="*/ 259727 w 1744338"/>
                  <a:gd name="connsiteY45" fmla="*/ 1858397 h 2403337"/>
                  <a:gd name="connsiteX46" fmla="*/ 272095 w 1744338"/>
                  <a:gd name="connsiteY46" fmla="*/ 1875346 h 2403337"/>
                  <a:gd name="connsiteX47" fmla="*/ 298663 w 1744338"/>
                  <a:gd name="connsiteY47" fmla="*/ 1876262 h 2403337"/>
                  <a:gd name="connsiteX48" fmla="*/ 301869 w 1744338"/>
                  <a:gd name="connsiteY48" fmla="*/ 1877636 h 2403337"/>
                  <a:gd name="connsiteX49" fmla="*/ 250107 w 1744338"/>
                  <a:gd name="connsiteY49" fmla="*/ 1914740 h 2403337"/>
                  <a:gd name="connsiteX50" fmla="*/ 238197 w 1744338"/>
                  <a:gd name="connsiteY50" fmla="*/ 1930773 h 2403337"/>
                  <a:gd name="connsiteX51" fmla="*/ 206590 w 1744338"/>
                  <a:gd name="connsiteY51" fmla="*/ 2211113 h 2403337"/>
                  <a:gd name="connsiteX52" fmla="*/ 207965 w 1744338"/>
                  <a:gd name="connsiteY52" fmla="*/ 2215235 h 2403337"/>
                  <a:gd name="connsiteX53" fmla="*/ 244610 w 1744338"/>
                  <a:gd name="connsiteY53" fmla="*/ 2193248 h 2403337"/>
                  <a:gd name="connsiteX54" fmla="*/ 213003 w 1744338"/>
                  <a:gd name="connsiteY54" fmla="*/ 2275243 h 2403337"/>
                  <a:gd name="connsiteX55" fmla="*/ 207049 w 1744338"/>
                  <a:gd name="connsiteY55" fmla="*/ 2310056 h 2403337"/>
                  <a:gd name="connsiteX56" fmla="*/ 208423 w 1744338"/>
                  <a:gd name="connsiteY56" fmla="*/ 2393425 h 2403337"/>
                  <a:gd name="connsiteX57" fmla="*/ 197887 w 1744338"/>
                  <a:gd name="connsiteY57" fmla="*/ 2402587 h 2403337"/>
                  <a:gd name="connsiteX58" fmla="*/ 162616 w 1744338"/>
                  <a:gd name="connsiteY58" fmla="*/ 2401670 h 2403337"/>
                  <a:gd name="connsiteX59" fmla="*/ 158493 w 1744338"/>
                  <a:gd name="connsiteY59" fmla="*/ 2398922 h 2403337"/>
                  <a:gd name="connsiteX60" fmla="*/ 155744 w 1744338"/>
                  <a:gd name="connsiteY60" fmla="*/ 2387470 h 2403337"/>
                  <a:gd name="connsiteX61" fmla="*/ 152538 w 1744338"/>
                  <a:gd name="connsiteY61" fmla="*/ 2183628 h 2403337"/>
                  <a:gd name="connsiteX62" fmla="*/ 208881 w 1744338"/>
                  <a:gd name="connsiteY62" fmla="*/ 1846946 h 2403337"/>
                  <a:gd name="connsiteX63" fmla="*/ 301411 w 1744338"/>
                  <a:gd name="connsiteY63" fmla="*/ 1630736 h 2403337"/>
                  <a:gd name="connsiteX64" fmla="*/ 305076 w 1744338"/>
                  <a:gd name="connsiteY64" fmla="*/ 1595006 h 2403337"/>
                  <a:gd name="connsiteX65" fmla="*/ 290876 w 1744338"/>
                  <a:gd name="connsiteY65" fmla="*/ 1528128 h 2403337"/>
                  <a:gd name="connsiteX66" fmla="*/ 278508 w 1744338"/>
                  <a:gd name="connsiteY66" fmla="*/ 1505224 h 2403337"/>
                  <a:gd name="connsiteX67" fmla="*/ 127802 w 1744338"/>
                  <a:gd name="connsiteY67" fmla="*/ 1332989 h 2403337"/>
                  <a:gd name="connsiteX68" fmla="*/ 65046 w 1744338"/>
                  <a:gd name="connsiteY68" fmla="*/ 1218013 h 2403337"/>
                  <a:gd name="connsiteX69" fmla="*/ 0 w 1744338"/>
                  <a:gd name="connsiteY69" fmla="*/ 870336 h 2403337"/>
                  <a:gd name="connsiteX70" fmla="*/ 149790 w 1744338"/>
                  <a:gd name="connsiteY70" fmla="*/ 418678 h 2403337"/>
                  <a:gd name="connsiteX71" fmla="*/ 161699 w 1744338"/>
                  <a:gd name="connsiteY71" fmla="*/ 410890 h 2403337"/>
                  <a:gd name="connsiteX72" fmla="*/ 178190 w 1744338"/>
                  <a:gd name="connsiteY72" fmla="*/ 534570 h 2403337"/>
                  <a:gd name="connsiteX73" fmla="*/ 259269 w 1744338"/>
                  <a:gd name="connsiteY73" fmla="*/ 1182741 h 2403337"/>
                  <a:gd name="connsiteX74" fmla="*/ 297289 w 1744338"/>
                  <a:gd name="connsiteY74" fmla="*/ 1486901 h 2403337"/>
                  <a:gd name="connsiteX75" fmla="*/ 301869 w 1744338"/>
                  <a:gd name="connsiteY75" fmla="*/ 1502476 h 2403337"/>
                  <a:gd name="connsiteX76" fmla="*/ 310573 w 1744338"/>
                  <a:gd name="connsiteY76" fmla="*/ 1532250 h 2403337"/>
                  <a:gd name="connsiteX77" fmla="*/ 322483 w 1744338"/>
                  <a:gd name="connsiteY77" fmla="*/ 1587677 h 2403337"/>
                  <a:gd name="connsiteX78" fmla="*/ 352715 w 1744338"/>
                  <a:gd name="connsiteY78" fmla="*/ 1536831 h 2403337"/>
                  <a:gd name="connsiteX79" fmla="*/ 534570 w 1744338"/>
                  <a:gd name="connsiteY79" fmla="*/ 1275272 h 2403337"/>
                  <a:gd name="connsiteX80" fmla="*/ 542815 w 1744338"/>
                  <a:gd name="connsiteY80" fmla="*/ 1234045 h 2403337"/>
                  <a:gd name="connsiteX81" fmla="*/ 523576 w 1744338"/>
                  <a:gd name="connsiteY81" fmla="*/ 1148386 h 2403337"/>
                  <a:gd name="connsiteX82" fmla="*/ 490595 w 1744338"/>
                  <a:gd name="connsiteY82" fmla="*/ 1080133 h 2403337"/>
                  <a:gd name="connsiteX83" fmla="*/ 450743 w 1744338"/>
                  <a:gd name="connsiteY83" fmla="*/ 1026539 h 2403337"/>
                  <a:gd name="connsiteX84" fmla="*/ 306450 w 1744338"/>
                  <a:gd name="connsiteY84" fmla="*/ 553809 h 2403337"/>
                  <a:gd name="connsiteX85" fmla="*/ 522660 w 1744338"/>
                  <a:gd name="connsiteY85" fmla="*/ 9161 h 2403337"/>
                  <a:gd name="connsiteX86" fmla="*/ 527699 w 1744338"/>
                  <a:gd name="connsiteY86" fmla="*/ 2290 h 2403337"/>
                  <a:gd name="connsiteX87" fmla="*/ 529989 w 1744338"/>
                  <a:gd name="connsiteY8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821323 w 1744338"/>
                  <a:gd name="connsiteY38" fmla="*/ 1527211 h 2403337"/>
                  <a:gd name="connsiteX39" fmla="*/ 529531 w 1744338"/>
                  <a:gd name="connsiteY39" fmla="*/ 1524005 h 2403337"/>
                  <a:gd name="connsiteX40" fmla="*/ 516247 w 1744338"/>
                  <a:gd name="connsiteY40" fmla="*/ 1523547 h 2403337"/>
                  <a:gd name="connsiteX41" fmla="*/ 485556 w 1744338"/>
                  <a:gd name="connsiteY41" fmla="*/ 1525837 h 2403337"/>
                  <a:gd name="connsiteX42" fmla="*/ 416387 w 1744338"/>
                  <a:gd name="connsiteY42" fmla="*/ 1542786 h 2403337"/>
                  <a:gd name="connsiteX43" fmla="*/ 404935 w 1744338"/>
                  <a:gd name="connsiteY43" fmla="*/ 1553322 h 2403337"/>
                  <a:gd name="connsiteX44" fmla="*/ 259727 w 1744338"/>
                  <a:gd name="connsiteY44" fmla="*/ 1858397 h 2403337"/>
                  <a:gd name="connsiteX45" fmla="*/ 272095 w 1744338"/>
                  <a:gd name="connsiteY45" fmla="*/ 1875346 h 2403337"/>
                  <a:gd name="connsiteX46" fmla="*/ 298663 w 1744338"/>
                  <a:gd name="connsiteY46" fmla="*/ 1876262 h 2403337"/>
                  <a:gd name="connsiteX47" fmla="*/ 301869 w 1744338"/>
                  <a:gd name="connsiteY47" fmla="*/ 1877636 h 2403337"/>
                  <a:gd name="connsiteX48" fmla="*/ 250107 w 1744338"/>
                  <a:gd name="connsiteY48" fmla="*/ 1914740 h 2403337"/>
                  <a:gd name="connsiteX49" fmla="*/ 238197 w 1744338"/>
                  <a:gd name="connsiteY49" fmla="*/ 1930773 h 2403337"/>
                  <a:gd name="connsiteX50" fmla="*/ 206590 w 1744338"/>
                  <a:gd name="connsiteY50" fmla="*/ 2211113 h 2403337"/>
                  <a:gd name="connsiteX51" fmla="*/ 207965 w 1744338"/>
                  <a:gd name="connsiteY51" fmla="*/ 2215235 h 2403337"/>
                  <a:gd name="connsiteX52" fmla="*/ 244610 w 1744338"/>
                  <a:gd name="connsiteY52" fmla="*/ 2193248 h 2403337"/>
                  <a:gd name="connsiteX53" fmla="*/ 213003 w 1744338"/>
                  <a:gd name="connsiteY53" fmla="*/ 2275243 h 2403337"/>
                  <a:gd name="connsiteX54" fmla="*/ 207049 w 1744338"/>
                  <a:gd name="connsiteY54" fmla="*/ 2310056 h 2403337"/>
                  <a:gd name="connsiteX55" fmla="*/ 208423 w 1744338"/>
                  <a:gd name="connsiteY55" fmla="*/ 2393425 h 2403337"/>
                  <a:gd name="connsiteX56" fmla="*/ 197887 w 1744338"/>
                  <a:gd name="connsiteY56" fmla="*/ 2402587 h 2403337"/>
                  <a:gd name="connsiteX57" fmla="*/ 162616 w 1744338"/>
                  <a:gd name="connsiteY57" fmla="*/ 2401670 h 2403337"/>
                  <a:gd name="connsiteX58" fmla="*/ 158493 w 1744338"/>
                  <a:gd name="connsiteY58" fmla="*/ 2398922 h 2403337"/>
                  <a:gd name="connsiteX59" fmla="*/ 155744 w 1744338"/>
                  <a:gd name="connsiteY59" fmla="*/ 2387470 h 2403337"/>
                  <a:gd name="connsiteX60" fmla="*/ 152538 w 1744338"/>
                  <a:gd name="connsiteY60" fmla="*/ 2183628 h 2403337"/>
                  <a:gd name="connsiteX61" fmla="*/ 208881 w 1744338"/>
                  <a:gd name="connsiteY61" fmla="*/ 1846946 h 2403337"/>
                  <a:gd name="connsiteX62" fmla="*/ 301411 w 1744338"/>
                  <a:gd name="connsiteY62" fmla="*/ 1630736 h 2403337"/>
                  <a:gd name="connsiteX63" fmla="*/ 305076 w 1744338"/>
                  <a:gd name="connsiteY63" fmla="*/ 1595006 h 2403337"/>
                  <a:gd name="connsiteX64" fmla="*/ 290876 w 1744338"/>
                  <a:gd name="connsiteY64" fmla="*/ 1528128 h 2403337"/>
                  <a:gd name="connsiteX65" fmla="*/ 278508 w 1744338"/>
                  <a:gd name="connsiteY65" fmla="*/ 1505224 h 2403337"/>
                  <a:gd name="connsiteX66" fmla="*/ 127802 w 1744338"/>
                  <a:gd name="connsiteY66" fmla="*/ 1332989 h 2403337"/>
                  <a:gd name="connsiteX67" fmla="*/ 65046 w 1744338"/>
                  <a:gd name="connsiteY67" fmla="*/ 1218013 h 2403337"/>
                  <a:gd name="connsiteX68" fmla="*/ 0 w 1744338"/>
                  <a:gd name="connsiteY68" fmla="*/ 870336 h 2403337"/>
                  <a:gd name="connsiteX69" fmla="*/ 149790 w 1744338"/>
                  <a:gd name="connsiteY69" fmla="*/ 418678 h 2403337"/>
                  <a:gd name="connsiteX70" fmla="*/ 161699 w 1744338"/>
                  <a:gd name="connsiteY70" fmla="*/ 410890 h 2403337"/>
                  <a:gd name="connsiteX71" fmla="*/ 178190 w 1744338"/>
                  <a:gd name="connsiteY71" fmla="*/ 534570 h 2403337"/>
                  <a:gd name="connsiteX72" fmla="*/ 259269 w 1744338"/>
                  <a:gd name="connsiteY72" fmla="*/ 1182741 h 2403337"/>
                  <a:gd name="connsiteX73" fmla="*/ 297289 w 1744338"/>
                  <a:gd name="connsiteY73" fmla="*/ 1486901 h 2403337"/>
                  <a:gd name="connsiteX74" fmla="*/ 301869 w 1744338"/>
                  <a:gd name="connsiteY74" fmla="*/ 1502476 h 2403337"/>
                  <a:gd name="connsiteX75" fmla="*/ 310573 w 1744338"/>
                  <a:gd name="connsiteY75" fmla="*/ 1532250 h 2403337"/>
                  <a:gd name="connsiteX76" fmla="*/ 322483 w 1744338"/>
                  <a:gd name="connsiteY76" fmla="*/ 1587677 h 2403337"/>
                  <a:gd name="connsiteX77" fmla="*/ 352715 w 1744338"/>
                  <a:gd name="connsiteY77" fmla="*/ 1536831 h 2403337"/>
                  <a:gd name="connsiteX78" fmla="*/ 534570 w 1744338"/>
                  <a:gd name="connsiteY78" fmla="*/ 1275272 h 2403337"/>
                  <a:gd name="connsiteX79" fmla="*/ 542815 w 1744338"/>
                  <a:gd name="connsiteY79" fmla="*/ 1234045 h 2403337"/>
                  <a:gd name="connsiteX80" fmla="*/ 523576 w 1744338"/>
                  <a:gd name="connsiteY80" fmla="*/ 1148386 h 2403337"/>
                  <a:gd name="connsiteX81" fmla="*/ 490595 w 1744338"/>
                  <a:gd name="connsiteY81" fmla="*/ 1080133 h 2403337"/>
                  <a:gd name="connsiteX82" fmla="*/ 450743 w 1744338"/>
                  <a:gd name="connsiteY82" fmla="*/ 1026539 h 2403337"/>
                  <a:gd name="connsiteX83" fmla="*/ 306450 w 1744338"/>
                  <a:gd name="connsiteY83" fmla="*/ 553809 h 2403337"/>
                  <a:gd name="connsiteX84" fmla="*/ 522660 w 1744338"/>
                  <a:gd name="connsiteY84" fmla="*/ 9161 h 2403337"/>
                  <a:gd name="connsiteX85" fmla="*/ 527699 w 1744338"/>
                  <a:gd name="connsiteY85" fmla="*/ 2290 h 2403337"/>
                  <a:gd name="connsiteX86" fmla="*/ 529989 w 1744338"/>
                  <a:gd name="connsiteY8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821323 w 1744338"/>
                  <a:gd name="connsiteY37" fmla="*/ 1527211 h 2403337"/>
                  <a:gd name="connsiteX38" fmla="*/ 529531 w 1744338"/>
                  <a:gd name="connsiteY38" fmla="*/ 1524005 h 2403337"/>
                  <a:gd name="connsiteX39" fmla="*/ 516247 w 1744338"/>
                  <a:gd name="connsiteY39" fmla="*/ 1523547 h 2403337"/>
                  <a:gd name="connsiteX40" fmla="*/ 485556 w 1744338"/>
                  <a:gd name="connsiteY40" fmla="*/ 1525837 h 2403337"/>
                  <a:gd name="connsiteX41" fmla="*/ 416387 w 1744338"/>
                  <a:gd name="connsiteY41" fmla="*/ 1542786 h 2403337"/>
                  <a:gd name="connsiteX42" fmla="*/ 404935 w 1744338"/>
                  <a:gd name="connsiteY42" fmla="*/ 1553322 h 2403337"/>
                  <a:gd name="connsiteX43" fmla="*/ 259727 w 1744338"/>
                  <a:gd name="connsiteY43" fmla="*/ 1858397 h 2403337"/>
                  <a:gd name="connsiteX44" fmla="*/ 272095 w 1744338"/>
                  <a:gd name="connsiteY44" fmla="*/ 1875346 h 2403337"/>
                  <a:gd name="connsiteX45" fmla="*/ 298663 w 1744338"/>
                  <a:gd name="connsiteY45" fmla="*/ 1876262 h 2403337"/>
                  <a:gd name="connsiteX46" fmla="*/ 301869 w 1744338"/>
                  <a:gd name="connsiteY46" fmla="*/ 1877636 h 2403337"/>
                  <a:gd name="connsiteX47" fmla="*/ 250107 w 1744338"/>
                  <a:gd name="connsiteY47" fmla="*/ 1914740 h 2403337"/>
                  <a:gd name="connsiteX48" fmla="*/ 238197 w 1744338"/>
                  <a:gd name="connsiteY48" fmla="*/ 1930773 h 2403337"/>
                  <a:gd name="connsiteX49" fmla="*/ 206590 w 1744338"/>
                  <a:gd name="connsiteY49" fmla="*/ 2211113 h 2403337"/>
                  <a:gd name="connsiteX50" fmla="*/ 207965 w 1744338"/>
                  <a:gd name="connsiteY50" fmla="*/ 2215235 h 2403337"/>
                  <a:gd name="connsiteX51" fmla="*/ 244610 w 1744338"/>
                  <a:gd name="connsiteY51" fmla="*/ 2193248 h 2403337"/>
                  <a:gd name="connsiteX52" fmla="*/ 213003 w 1744338"/>
                  <a:gd name="connsiteY52" fmla="*/ 2275243 h 2403337"/>
                  <a:gd name="connsiteX53" fmla="*/ 207049 w 1744338"/>
                  <a:gd name="connsiteY53" fmla="*/ 2310056 h 2403337"/>
                  <a:gd name="connsiteX54" fmla="*/ 208423 w 1744338"/>
                  <a:gd name="connsiteY54" fmla="*/ 2393425 h 2403337"/>
                  <a:gd name="connsiteX55" fmla="*/ 197887 w 1744338"/>
                  <a:gd name="connsiteY55" fmla="*/ 2402587 h 2403337"/>
                  <a:gd name="connsiteX56" fmla="*/ 162616 w 1744338"/>
                  <a:gd name="connsiteY56" fmla="*/ 2401670 h 2403337"/>
                  <a:gd name="connsiteX57" fmla="*/ 158493 w 1744338"/>
                  <a:gd name="connsiteY57" fmla="*/ 2398922 h 2403337"/>
                  <a:gd name="connsiteX58" fmla="*/ 155744 w 1744338"/>
                  <a:gd name="connsiteY58" fmla="*/ 2387470 h 2403337"/>
                  <a:gd name="connsiteX59" fmla="*/ 152538 w 1744338"/>
                  <a:gd name="connsiteY59" fmla="*/ 2183628 h 2403337"/>
                  <a:gd name="connsiteX60" fmla="*/ 208881 w 1744338"/>
                  <a:gd name="connsiteY60" fmla="*/ 1846946 h 2403337"/>
                  <a:gd name="connsiteX61" fmla="*/ 301411 w 1744338"/>
                  <a:gd name="connsiteY61" fmla="*/ 1630736 h 2403337"/>
                  <a:gd name="connsiteX62" fmla="*/ 305076 w 1744338"/>
                  <a:gd name="connsiteY62" fmla="*/ 1595006 h 2403337"/>
                  <a:gd name="connsiteX63" fmla="*/ 290876 w 1744338"/>
                  <a:gd name="connsiteY63" fmla="*/ 1528128 h 2403337"/>
                  <a:gd name="connsiteX64" fmla="*/ 278508 w 1744338"/>
                  <a:gd name="connsiteY64" fmla="*/ 1505224 h 2403337"/>
                  <a:gd name="connsiteX65" fmla="*/ 127802 w 1744338"/>
                  <a:gd name="connsiteY65" fmla="*/ 1332989 h 2403337"/>
                  <a:gd name="connsiteX66" fmla="*/ 65046 w 1744338"/>
                  <a:gd name="connsiteY66" fmla="*/ 1218013 h 2403337"/>
                  <a:gd name="connsiteX67" fmla="*/ 0 w 1744338"/>
                  <a:gd name="connsiteY67" fmla="*/ 870336 h 2403337"/>
                  <a:gd name="connsiteX68" fmla="*/ 149790 w 1744338"/>
                  <a:gd name="connsiteY68" fmla="*/ 418678 h 2403337"/>
                  <a:gd name="connsiteX69" fmla="*/ 161699 w 1744338"/>
                  <a:gd name="connsiteY69" fmla="*/ 410890 h 2403337"/>
                  <a:gd name="connsiteX70" fmla="*/ 178190 w 1744338"/>
                  <a:gd name="connsiteY70" fmla="*/ 534570 h 2403337"/>
                  <a:gd name="connsiteX71" fmla="*/ 259269 w 1744338"/>
                  <a:gd name="connsiteY71" fmla="*/ 1182741 h 2403337"/>
                  <a:gd name="connsiteX72" fmla="*/ 297289 w 1744338"/>
                  <a:gd name="connsiteY72" fmla="*/ 1486901 h 2403337"/>
                  <a:gd name="connsiteX73" fmla="*/ 301869 w 1744338"/>
                  <a:gd name="connsiteY73" fmla="*/ 1502476 h 2403337"/>
                  <a:gd name="connsiteX74" fmla="*/ 310573 w 1744338"/>
                  <a:gd name="connsiteY74" fmla="*/ 1532250 h 2403337"/>
                  <a:gd name="connsiteX75" fmla="*/ 322483 w 1744338"/>
                  <a:gd name="connsiteY75" fmla="*/ 1587677 h 2403337"/>
                  <a:gd name="connsiteX76" fmla="*/ 352715 w 1744338"/>
                  <a:gd name="connsiteY76" fmla="*/ 1536831 h 2403337"/>
                  <a:gd name="connsiteX77" fmla="*/ 534570 w 1744338"/>
                  <a:gd name="connsiteY77" fmla="*/ 1275272 h 2403337"/>
                  <a:gd name="connsiteX78" fmla="*/ 542815 w 1744338"/>
                  <a:gd name="connsiteY78" fmla="*/ 1234045 h 2403337"/>
                  <a:gd name="connsiteX79" fmla="*/ 523576 w 1744338"/>
                  <a:gd name="connsiteY79" fmla="*/ 1148386 h 2403337"/>
                  <a:gd name="connsiteX80" fmla="*/ 490595 w 1744338"/>
                  <a:gd name="connsiteY80" fmla="*/ 1080133 h 2403337"/>
                  <a:gd name="connsiteX81" fmla="*/ 450743 w 1744338"/>
                  <a:gd name="connsiteY81" fmla="*/ 1026539 h 2403337"/>
                  <a:gd name="connsiteX82" fmla="*/ 306450 w 1744338"/>
                  <a:gd name="connsiteY82" fmla="*/ 553809 h 2403337"/>
                  <a:gd name="connsiteX83" fmla="*/ 522660 w 1744338"/>
                  <a:gd name="connsiteY83" fmla="*/ 9161 h 2403337"/>
                  <a:gd name="connsiteX84" fmla="*/ 527699 w 1744338"/>
                  <a:gd name="connsiteY84" fmla="*/ 2290 h 2403337"/>
                  <a:gd name="connsiteX85" fmla="*/ 529989 w 1744338"/>
                  <a:gd name="connsiteY8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821323 w 1744338"/>
                  <a:gd name="connsiteY36" fmla="*/ 1527211 h 2403337"/>
                  <a:gd name="connsiteX37" fmla="*/ 529531 w 1744338"/>
                  <a:gd name="connsiteY37" fmla="*/ 1524005 h 2403337"/>
                  <a:gd name="connsiteX38" fmla="*/ 516247 w 1744338"/>
                  <a:gd name="connsiteY38" fmla="*/ 1523547 h 2403337"/>
                  <a:gd name="connsiteX39" fmla="*/ 485556 w 1744338"/>
                  <a:gd name="connsiteY39" fmla="*/ 1525837 h 2403337"/>
                  <a:gd name="connsiteX40" fmla="*/ 416387 w 1744338"/>
                  <a:gd name="connsiteY40" fmla="*/ 1542786 h 2403337"/>
                  <a:gd name="connsiteX41" fmla="*/ 404935 w 1744338"/>
                  <a:gd name="connsiteY41" fmla="*/ 1553322 h 2403337"/>
                  <a:gd name="connsiteX42" fmla="*/ 259727 w 1744338"/>
                  <a:gd name="connsiteY42" fmla="*/ 1858397 h 2403337"/>
                  <a:gd name="connsiteX43" fmla="*/ 272095 w 1744338"/>
                  <a:gd name="connsiteY43" fmla="*/ 1875346 h 2403337"/>
                  <a:gd name="connsiteX44" fmla="*/ 298663 w 1744338"/>
                  <a:gd name="connsiteY44" fmla="*/ 1876262 h 2403337"/>
                  <a:gd name="connsiteX45" fmla="*/ 301869 w 1744338"/>
                  <a:gd name="connsiteY45" fmla="*/ 1877636 h 2403337"/>
                  <a:gd name="connsiteX46" fmla="*/ 250107 w 1744338"/>
                  <a:gd name="connsiteY46" fmla="*/ 1914740 h 2403337"/>
                  <a:gd name="connsiteX47" fmla="*/ 238197 w 1744338"/>
                  <a:gd name="connsiteY47" fmla="*/ 1930773 h 2403337"/>
                  <a:gd name="connsiteX48" fmla="*/ 206590 w 1744338"/>
                  <a:gd name="connsiteY48" fmla="*/ 2211113 h 2403337"/>
                  <a:gd name="connsiteX49" fmla="*/ 207965 w 1744338"/>
                  <a:gd name="connsiteY49" fmla="*/ 2215235 h 2403337"/>
                  <a:gd name="connsiteX50" fmla="*/ 244610 w 1744338"/>
                  <a:gd name="connsiteY50" fmla="*/ 2193248 h 2403337"/>
                  <a:gd name="connsiteX51" fmla="*/ 213003 w 1744338"/>
                  <a:gd name="connsiteY51" fmla="*/ 2275243 h 2403337"/>
                  <a:gd name="connsiteX52" fmla="*/ 207049 w 1744338"/>
                  <a:gd name="connsiteY52" fmla="*/ 2310056 h 2403337"/>
                  <a:gd name="connsiteX53" fmla="*/ 208423 w 1744338"/>
                  <a:gd name="connsiteY53" fmla="*/ 2393425 h 2403337"/>
                  <a:gd name="connsiteX54" fmla="*/ 197887 w 1744338"/>
                  <a:gd name="connsiteY54" fmla="*/ 2402587 h 2403337"/>
                  <a:gd name="connsiteX55" fmla="*/ 162616 w 1744338"/>
                  <a:gd name="connsiteY55" fmla="*/ 2401670 h 2403337"/>
                  <a:gd name="connsiteX56" fmla="*/ 158493 w 1744338"/>
                  <a:gd name="connsiteY56" fmla="*/ 2398922 h 2403337"/>
                  <a:gd name="connsiteX57" fmla="*/ 155744 w 1744338"/>
                  <a:gd name="connsiteY57" fmla="*/ 2387470 h 2403337"/>
                  <a:gd name="connsiteX58" fmla="*/ 152538 w 1744338"/>
                  <a:gd name="connsiteY58" fmla="*/ 2183628 h 2403337"/>
                  <a:gd name="connsiteX59" fmla="*/ 208881 w 1744338"/>
                  <a:gd name="connsiteY59" fmla="*/ 1846946 h 2403337"/>
                  <a:gd name="connsiteX60" fmla="*/ 301411 w 1744338"/>
                  <a:gd name="connsiteY60" fmla="*/ 1630736 h 2403337"/>
                  <a:gd name="connsiteX61" fmla="*/ 305076 w 1744338"/>
                  <a:gd name="connsiteY61" fmla="*/ 1595006 h 2403337"/>
                  <a:gd name="connsiteX62" fmla="*/ 290876 w 1744338"/>
                  <a:gd name="connsiteY62" fmla="*/ 1528128 h 2403337"/>
                  <a:gd name="connsiteX63" fmla="*/ 278508 w 1744338"/>
                  <a:gd name="connsiteY63" fmla="*/ 1505224 h 2403337"/>
                  <a:gd name="connsiteX64" fmla="*/ 127802 w 1744338"/>
                  <a:gd name="connsiteY64" fmla="*/ 1332989 h 2403337"/>
                  <a:gd name="connsiteX65" fmla="*/ 65046 w 1744338"/>
                  <a:gd name="connsiteY65" fmla="*/ 1218013 h 2403337"/>
                  <a:gd name="connsiteX66" fmla="*/ 0 w 1744338"/>
                  <a:gd name="connsiteY66" fmla="*/ 870336 h 2403337"/>
                  <a:gd name="connsiteX67" fmla="*/ 149790 w 1744338"/>
                  <a:gd name="connsiteY67" fmla="*/ 418678 h 2403337"/>
                  <a:gd name="connsiteX68" fmla="*/ 161699 w 1744338"/>
                  <a:gd name="connsiteY68" fmla="*/ 410890 h 2403337"/>
                  <a:gd name="connsiteX69" fmla="*/ 178190 w 1744338"/>
                  <a:gd name="connsiteY69" fmla="*/ 534570 h 2403337"/>
                  <a:gd name="connsiteX70" fmla="*/ 259269 w 1744338"/>
                  <a:gd name="connsiteY70" fmla="*/ 1182741 h 2403337"/>
                  <a:gd name="connsiteX71" fmla="*/ 297289 w 1744338"/>
                  <a:gd name="connsiteY71" fmla="*/ 1486901 h 2403337"/>
                  <a:gd name="connsiteX72" fmla="*/ 301869 w 1744338"/>
                  <a:gd name="connsiteY72" fmla="*/ 1502476 h 2403337"/>
                  <a:gd name="connsiteX73" fmla="*/ 310573 w 1744338"/>
                  <a:gd name="connsiteY73" fmla="*/ 1532250 h 2403337"/>
                  <a:gd name="connsiteX74" fmla="*/ 322483 w 1744338"/>
                  <a:gd name="connsiteY74" fmla="*/ 1587677 h 2403337"/>
                  <a:gd name="connsiteX75" fmla="*/ 352715 w 1744338"/>
                  <a:gd name="connsiteY75" fmla="*/ 1536831 h 2403337"/>
                  <a:gd name="connsiteX76" fmla="*/ 534570 w 1744338"/>
                  <a:gd name="connsiteY76" fmla="*/ 1275272 h 2403337"/>
                  <a:gd name="connsiteX77" fmla="*/ 542815 w 1744338"/>
                  <a:gd name="connsiteY77" fmla="*/ 1234045 h 2403337"/>
                  <a:gd name="connsiteX78" fmla="*/ 523576 w 1744338"/>
                  <a:gd name="connsiteY78" fmla="*/ 1148386 h 2403337"/>
                  <a:gd name="connsiteX79" fmla="*/ 490595 w 1744338"/>
                  <a:gd name="connsiteY79" fmla="*/ 1080133 h 2403337"/>
                  <a:gd name="connsiteX80" fmla="*/ 450743 w 1744338"/>
                  <a:gd name="connsiteY80" fmla="*/ 1026539 h 2403337"/>
                  <a:gd name="connsiteX81" fmla="*/ 306450 w 1744338"/>
                  <a:gd name="connsiteY81" fmla="*/ 553809 h 2403337"/>
                  <a:gd name="connsiteX82" fmla="*/ 522660 w 1744338"/>
                  <a:gd name="connsiteY82" fmla="*/ 9161 h 2403337"/>
                  <a:gd name="connsiteX83" fmla="*/ 527699 w 1744338"/>
                  <a:gd name="connsiteY83" fmla="*/ 2290 h 2403337"/>
                  <a:gd name="connsiteX84" fmla="*/ 529989 w 1744338"/>
                  <a:gd name="connsiteY84"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821323 w 1744338"/>
                  <a:gd name="connsiteY35" fmla="*/ 1527211 h 2403337"/>
                  <a:gd name="connsiteX36" fmla="*/ 529531 w 1744338"/>
                  <a:gd name="connsiteY36" fmla="*/ 1524005 h 2403337"/>
                  <a:gd name="connsiteX37" fmla="*/ 516247 w 1744338"/>
                  <a:gd name="connsiteY37" fmla="*/ 1523547 h 2403337"/>
                  <a:gd name="connsiteX38" fmla="*/ 485556 w 1744338"/>
                  <a:gd name="connsiteY38" fmla="*/ 1525837 h 2403337"/>
                  <a:gd name="connsiteX39" fmla="*/ 416387 w 1744338"/>
                  <a:gd name="connsiteY39" fmla="*/ 1542786 h 2403337"/>
                  <a:gd name="connsiteX40" fmla="*/ 404935 w 1744338"/>
                  <a:gd name="connsiteY40" fmla="*/ 1553322 h 2403337"/>
                  <a:gd name="connsiteX41" fmla="*/ 259727 w 1744338"/>
                  <a:gd name="connsiteY41" fmla="*/ 1858397 h 2403337"/>
                  <a:gd name="connsiteX42" fmla="*/ 272095 w 1744338"/>
                  <a:gd name="connsiteY42" fmla="*/ 1875346 h 2403337"/>
                  <a:gd name="connsiteX43" fmla="*/ 298663 w 1744338"/>
                  <a:gd name="connsiteY43" fmla="*/ 1876262 h 2403337"/>
                  <a:gd name="connsiteX44" fmla="*/ 301869 w 1744338"/>
                  <a:gd name="connsiteY44" fmla="*/ 1877636 h 2403337"/>
                  <a:gd name="connsiteX45" fmla="*/ 250107 w 1744338"/>
                  <a:gd name="connsiteY45" fmla="*/ 1914740 h 2403337"/>
                  <a:gd name="connsiteX46" fmla="*/ 238197 w 1744338"/>
                  <a:gd name="connsiteY46" fmla="*/ 1930773 h 2403337"/>
                  <a:gd name="connsiteX47" fmla="*/ 206590 w 1744338"/>
                  <a:gd name="connsiteY47" fmla="*/ 2211113 h 2403337"/>
                  <a:gd name="connsiteX48" fmla="*/ 207965 w 1744338"/>
                  <a:gd name="connsiteY48" fmla="*/ 2215235 h 2403337"/>
                  <a:gd name="connsiteX49" fmla="*/ 244610 w 1744338"/>
                  <a:gd name="connsiteY49" fmla="*/ 2193248 h 2403337"/>
                  <a:gd name="connsiteX50" fmla="*/ 213003 w 1744338"/>
                  <a:gd name="connsiteY50" fmla="*/ 2275243 h 2403337"/>
                  <a:gd name="connsiteX51" fmla="*/ 207049 w 1744338"/>
                  <a:gd name="connsiteY51" fmla="*/ 2310056 h 2403337"/>
                  <a:gd name="connsiteX52" fmla="*/ 208423 w 1744338"/>
                  <a:gd name="connsiteY52" fmla="*/ 2393425 h 2403337"/>
                  <a:gd name="connsiteX53" fmla="*/ 197887 w 1744338"/>
                  <a:gd name="connsiteY53" fmla="*/ 2402587 h 2403337"/>
                  <a:gd name="connsiteX54" fmla="*/ 162616 w 1744338"/>
                  <a:gd name="connsiteY54" fmla="*/ 2401670 h 2403337"/>
                  <a:gd name="connsiteX55" fmla="*/ 158493 w 1744338"/>
                  <a:gd name="connsiteY55" fmla="*/ 2398922 h 2403337"/>
                  <a:gd name="connsiteX56" fmla="*/ 155744 w 1744338"/>
                  <a:gd name="connsiteY56" fmla="*/ 2387470 h 2403337"/>
                  <a:gd name="connsiteX57" fmla="*/ 152538 w 1744338"/>
                  <a:gd name="connsiteY57" fmla="*/ 2183628 h 2403337"/>
                  <a:gd name="connsiteX58" fmla="*/ 208881 w 1744338"/>
                  <a:gd name="connsiteY58" fmla="*/ 1846946 h 2403337"/>
                  <a:gd name="connsiteX59" fmla="*/ 301411 w 1744338"/>
                  <a:gd name="connsiteY59" fmla="*/ 1630736 h 2403337"/>
                  <a:gd name="connsiteX60" fmla="*/ 305076 w 1744338"/>
                  <a:gd name="connsiteY60" fmla="*/ 1595006 h 2403337"/>
                  <a:gd name="connsiteX61" fmla="*/ 290876 w 1744338"/>
                  <a:gd name="connsiteY61" fmla="*/ 1528128 h 2403337"/>
                  <a:gd name="connsiteX62" fmla="*/ 278508 w 1744338"/>
                  <a:gd name="connsiteY62" fmla="*/ 1505224 h 2403337"/>
                  <a:gd name="connsiteX63" fmla="*/ 127802 w 1744338"/>
                  <a:gd name="connsiteY63" fmla="*/ 1332989 h 2403337"/>
                  <a:gd name="connsiteX64" fmla="*/ 65046 w 1744338"/>
                  <a:gd name="connsiteY64" fmla="*/ 1218013 h 2403337"/>
                  <a:gd name="connsiteX65" fmla="*/ 0 w 1744338"/>
                  <a:gd name="connsiteY65" fmla="*/ 870336 h 2403337"/>
                  <a:gd name="connsiteX66" fmla="*/ 149790 w 1744338"/>
                  <a:gd name="connsiteY66" fmla="*/ 418678 h 2403337"/>
                  <a:gd name="connsiteX67" fmla="*/ 161699 w 1744338"/>
                  <a:gd name="connsiteY67" fmla="*/ 410890 h 2403337"/>
                  <a:gd name="connsiteX68" fmla="*/ 178190 w 1744338"/>
                  <a:gd name="connsiteY68" fmla="*/ 534570 h 2403337"/>
                  <a:gd name="connsiteX69" fmla="*/ 259269 w 1744338"/>
                  <a:gd name="connsiteY69" fmla="*/ 1182741 h 2403337"/>
                  <a:gd name="connsiteX70" fmla="*/ 297289 w 1744338"/>
                  <a:gd name="connsiteY70" fmla="*/ 1486901 h 2403337"/>
                  <a:gd name="connsiteX71" fmla="*/ 301869 w 1744338"/>
                  <a:gd name="connsiteY71" fmla="*/ 1502476 h 2403337"/>
                  <a:gd name="connsiteX72" fmla="*/ 310573 w 1744338"/>
                  <a:gd name="connsiteY72" fmla="*/ 1532250 h 2403337"/>
                  <a:gd name="connsiteX73" fmla="*/ 322483 w 1744338"/>
                  <a:gd name="connsiteY73" fmla="*/ 1587677 h 2403337"/>
                  <a:gd name="connsiteX74" fmla="*/ 352715 w 1744338"/>
                  <a:gd name="connsiteY74" fmla="*/ 1536831 h 2403337"/>
                  <a:gd name="connsiteX75" fmla="*/ 534570 w 1744338"/>
                  <a:gd name="connsiteY75" fmla="*/ 1275272 h 2403337"/>
                  <a:gd name="connsiteX76" fmla="*/ 542815 w 1744338"/>
                  <a:gd name="connsiteY76" fmla="*/ 1234045 h 2403337"/>
                  <a:gd name="connsiteX77" fmla="*/ 523576 w 1744338"/>
                  <a:gd name="connsiteY77" fmla="*/ 1148386 h 2403337"/>
                  <a:gd name="connsiteX78" fmla="*/ 490595 w 1744338"/>
                  <a:gd name="connsiteY78" fmla="*/ 1080133 h 2403337"/>
                  <a:gd name="connsiteX79" fmla="*/ 450743 w 1744338"/>
                  <a:gd name="connsiteY79" fmla="*/ 1026539 h 2403337"/>
                  <a:gd name="connsiteX80" fmla="*/ 306450 w 1744338"/>
                  <a:gd name="connsiteY80" fmla="*/ 553809 h 2403337"/>
                  <a:gd name="connsiteX81" fmla="*/ 522660 w 1744338"/>
                  <a:gd name="connsiteY81" fmla="*/ 9161 h 2403337"/>
                  <a:gd name="connsiteX82" fmla="*/ 527699 w 1744338"/>
                  <a:gd name="connsiteY82" fmla="*/ 2290 h 2403337"/>
                  <a:gd name="connsiteX83" fmla="*/ 529989 w 1744338"/>
                  <a:gd name="connsiteY83"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529531 w 1744338"/>
                  <a:gd name="connsiteY35" fmla="*/ 1524005 h 2403337"/>
                  <a:gd name="connsiteX36" fmla="*/ 516247 w 1744338"/>
                  <a:gd name="connsiteY36" fmla="*/ 1523547 h 2403337"/>
                  <a:gd name="connsiteX37" fmla="*/ 485556 w 1744338"/>
                  <a:gd name="connsiteY37" fmla="*/ 1525837 h 2403337"/>
                  <a:gd name="connsiteX38" fmla="*/ 416387 w 1744338"/>
                  <a:gd name="connsiteY38" fmla="*/ 1542786 h 2403337"/>
                  <a:gd name="connsiteX39" fmla="*/ 404935 w 1744338"/>
                  <a:gd name="connsiteY39" fmla="*/ 1553322 h 2403337"/>
                  <a:gd name="connsiteX40" fmla="*/ 259727 w 1744338"/>
                  <a:gd name="connsiteY40" fmla="*/ 1858397 h 2403337"/>
                  <a:gd name="connsiteX41" fmla="*/ 272095 w 1744338"/>
                  <a:gd name="connsiteY41" fmla="*/ 1875346 h 2403337"/>
                  <a:gd name="connsiteX42" fmla="*/ 298663 w 1744338"/>
                  <a:gd name="connsiteY42" fmla="*/ 1876262 h 2403337"/>
                  <a:gd name="connsiteX43" fmla="*/ 301869 w 1744338"/>
                  <a:gd name="connsiteY43" fmla="*/ 1877636 h 2403337"/>
                  <a:gd name="connsiteX44" fmla="*/ 250107 w 1744338"/>
                  <a:gd name="connsiteY44" fmla="*/ 1914740 h 2403337"/>
                  <a:gd name="connsiteX45" fmla="*/ 238197 w 1744338"/>
                  <a:gd name="connsiteY45" fmla="*/ 1930773 h 2403337"/>
                  <a:gd name="connsiteX46" fmla="*/ 206590 w 1744338"/>
                  <a:gd name="connsiteY46" fmla="*/ 2211113 h 2403337"/>
                  <a:gd name="connsiteX47" fmla="*/ 207965 w 1744338"/>
                  <a:gd name="connsiteY47" fmla="*/ 2215235 h 2403337"/>
                  <a:gd name="connsiteX48" fmla="*/ 244610 w 1744338"/>
                  <a:gd name="connsiteY48" fmla="*/ 2193248 h 2403337"/>
                  <a:gd name="connsiteX49" fmla="*/ 213003 w 1744338"/>
                  <a:gd name="connsiteY49" fmla="*/ 2275243 h 2403337"/>
                  <a:gd name="connsiteX50" fmla="*/ 207049 w 1744338"/>
                  <a:gd name="connsiteY50" fmla="*/ 2310056 h 2403337"/>
                  <a:gd name="connsiteX51" fmla="*/ 208423 w 1744338"/>
                  <a:gd name="connsiteY51" fmla="*/ 2393425 h 2403337"/>
                  <a:gd name="connsiteX52" fmla="*/ 197887 w 1744338"/>
                  <a:gd name="connsiteY52" fmla="*/ 2402587 h 2403337"/>
                  <a:gd name="connsiteX53" fmla="*/ 162616 w 1744338"/>
                  <a:gd name="connsiteY53" fmla="*/ 2401670 h 2403337"/>
                  <a:gd name="connsiteX54" fmla="*/ 158493 w 1744338"/>
                  <a:gd name="connsiteY54" fmla="*/ 2398922 h 2403337"/>
                  <a:gd name="connsiteX55" fmla="*/ 155744 w 1744338"/>
                  <a:gd name="connsiteY55" fmla="*/ 2387470 h 2403337"/>
                  <a:gd name="connsiteX56" fmla="*/ 152538 w 1744338"/>
                  <a:gd name="connsiteY56" fmla="*/ 2183628 h 2403337"/>
                  <a:gd name="connsiteX57" fmla="*/ 208881 w 1744338"/>
                  <a:gd name="connsiteY57" fmla="*/ 1846946 h 2403337"/>
                  <a:gd name="connsiteX58" fmla="*/ 301411 w 1744338"/>
                  <a:gd name="connsiteY58" fmla="*/ 1630736 h 2403337"/>
                  <a:gd name="connsiteX59" fmla="*/ 305076 w 1744338"/>
                  <a:gd name="connsiteY59" fmla="*/ 1595006 h 2403337"/>
                  <a:gd name="connsiteX60" fmla="*/ 290876 w 1744338"/>
                  <a:gd name="connsiteY60" fmla="*/ 1528128 h 2403337"/>
                  <a:gd name="connsiteX61" fmla="*/ 278508 w 1744338"/>
                  <a:gd name="connsiteY61" fmla="*/ 1505224 h 2403337"/>
                  <a:gd name="connsiteX62" fmla="*/ 127802 w 1744338"/>
                  <a:gd name="connsiteY62" fmla="*/ 1332989 h 2403337"/>
                  <a:gd name="connsiteX63" fmla="*/ 65046 w 1744338"/>
                  <a:gd name="connsiteY63" fmla="*/ 1218013 h 2403337"/>
                  <a:gd name="connsiteX64" fmla="*/ 0 w 1744338"/>
                  <a:gd name="connsiteY64" fmla="*/ 870336 h 2403337"/>
                  <a:gd name="connsiteX65" fmla="*/ 149790 w 1744338"/>
                  <a:gd name="connsiteY65" fmla="*/ 418678 h 2403337"/>
                  <a:gd name="connsiteX66" fmla="*/ 161699 w 1744338"/>
                  <a:gd name="connsiteY66" fmla="*/ 410890 h 2403337"/>
                  <a:gd name="connsiteX67" fmla="*/ 178190 w 1744338"/>
                  <a:gd name="connsiteY67" fmla="*/ 534570 h 2403337"/>
                  <a:gd name="connsiteX68" fmla="*/ 259269 w 1744338"/>
                  <a:gd name="connsiteY68" fmla="*/ 1182741 h 2403337"/>
                  <a:gd name="connsiteX69" fmla="*/ 297289 w 1744338"/>
                  <a:gd name="connsiteY69" fmla="*/ 1486901 h 2403337"/>
                  <a:gd name="connsiteX70" fmla="*/ 301869 w 1744338"/>
                  <a:gd name="connsiteY70" fmla="*/ 1502476 h 2403337"/>
                  <a:gd name="connsiteX71" fmla="*/ 310573 w 1744338"/>
                  <a:gd name="connsiteY71" fmla="*/ 1532250 h 2403337"/>
                  <a:gd name="connsiteX72" fmla="*/ 322483 w 1744338"/>
                  <a:gd name="connsiteY72" fmla="*/ 1587677 h 2403337"/>
                  <a:gd name="connsiteX73" fmla="*/ 352715 w 1744338"/>
                  <a:gd name="connsiteY73" fmla="*/ 1536831 h 2403337"/>
                  <a:gd name="connsiteX74" fmla="*/ 534570 w 1744338"/>
                  <a:gd name="connsiteY74" fmla="*/ 1275272 h 2403337"/>
                  <a:gd name="connsiteX75" fmla="*/ 542815 w 1744338"/>
                  <a:gd name="connsiteY75" fmla="*/ 1234045 h 2403337"/>
                  <a:gd name="connsiteX76" fmla="*/ 523576 w 1744338"/>
                  <a:gd name="connsiteY76" fmla="*/ 1148386 h 2403337"/>
                  <a:gd name="connsiteX77" fmla="*/ 490595 w 1744338"/>
                  <a:gd name="connsiteY77" fmla="*/ 1080133 h 2403337"/>
                  <a:gd name="connsiteX78" fmla="*/ 450743 w 1744338"/>
                  <a:gd name="connsiteY78" fmla="*/ 1026539 h 2403337"/>
                  <a:gd name="connsiteX79" fmla="*/ 306450 w 1744338"/>
                  <a:gd name="connsiteY79" fmla="*/ 553809 h 2403337"/>
                  <a:gd name="connsiteX80" fmla="*/ 522660 w 1744338"/>
                  <a:gd name="connsiteY80" fmla="*/ 9161 h 2403337"/>
                  <a:gd name="connsiteX81" fmla="*/ 527699 w 1744338"/>
                  <a:gd name="connsiteY81" fmla="*/ 2290 h 2403337"/>
                  <a:gd name="connsiteX82" fmla="*/ 529989 w 1744338"/>
                  <a:gd name="connsiteY82"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85556 w 1744338"/>
                  <a:gd name="connsiteY36" fmla="*/ 1525837 h 2403337"/>
                  <a:gd name="connsiteX37" fmla="*/ 416387 w 1744338"/>
                  <a:gd name="connsiteY37" fmla="*/ 1542786 h 2403337"/>
                  <a:gd name="connsiteX38" fmla="*/ 404935 w 1744338"/>
                  <a:gd name="connsiteY38" fmla="*/ 1553322 h 2403337"/>
                  <a:gd name="connsiteX39" fmla="*/ 259727 w 1744338"/>
                  <a:gd name="connsiteY39" fmla="*/ 1858397 h 2403337"/>
                  <a:gd name="connsiteX40" fmla="*/ 272095 w 1744338"/>
                  <a:gd name="connsiteY40" fmla="*/ 1875346 h 2403337"/>
                  <a:gd name="connsiteX41" fmla="*/ 298663 w 1744338"/>
                  <a:gd name="connsiteY41" fmla="*/ 1876262 h 2403337"/>
                  <a:gd name="connsiteX42" fmla="*/ 301869 w 1744338"/>
                  <a:gd name="connsiteY42" fmla="*/ 1877636 h 2403337"/>
                  <a:gd name="connsiteX43" fmla="*/ 250107 w 1744338"/>
                  <a:gd name="connsiteY43" fmla="*/ 1914740 h 2403337"/>
                  <a:gd name="connsiteX44" fmla="*/ 238197 w 1744338"/>
                  <a:gd name="connsiteY44" fmla="*/ 1930773 h 2403337"/>
                  <a:gd name="connsiteX45" fmla="*/ 206590 w 1744338"/>
                  <a:gd name="connsiteY45" fmla="*/ 2211113 h 2403337"/>
                  <a:gd name="connsiteX46" fmla="*/ 207965 w 1744338"/>
                  <a:gd name="connsiteY46" fmla="*/ 2215235 h 2403337"/>
                  <a:gd name="connsiteX47" fmla="*/ 244610 w 1744338"/>
                  <a:gd name="connsiteY47" fmla="*/ 2193248 h 2403337"/>
                  <a:gd name="connsiteX48" fmla="*/ 213003 w 1744338"/>
                  <a:gd name="connsiteY48" fmla="*/ 2275243 h 2403337"/>
                  <a:gd name="connsiteX49" fmla="*/ 207049 w 1744338"/>
                  <a:gd name="connsiteY49" fmla="*/ 2310056 h 2403337"/>
                  <a:gd name="connsiteX50" fmla="*/ 208423 w 1744338"/>
                  <a:gd name="connsiteY50" fmla="*/ 2393425 h 2403337"/>
                  <a:gd name="connsiteX51" fmla="*/ 197887 w 1744338"/>
                  <a:gd name="connsiteY51" fmla="*/ 2402587 h 2403337"/>
                  <a:gd name="connsiteX52" fmla="*/ 162616 w 1744338"/>
                  <a:gd name="connsiteY52" fmla="*/ 2401670 h 2403337"/>
                  <a:gd name="connsiteX53" fmla="*/ 158493 w 1744338"/>
                  <a:gd name="connsiteY53" fmla="*/ 2398922 h 2403337"/>
                  <a:gd name="connsiteX54" fmla="*/ 155744 w 1744338"/>
                  <a:gd name="connsiteY54" fmla="*/ 2387470 h 2403337"/>
                  <a:gd name="connsiteX55" fmla="*/ 152538 w 1744338"/>
                  <a:gd name="connsiteY55" fmla="*/ 2183628 h 2403337"/>
                  <a:gd name="connsiteX56" fmla="*/ 208881 w 1744338"/>
                  <a:gd name="connsiteY56" fmla="*/ 1846946 h 2403337"/>
                  <a:gd name="connsiteX57" fmla="*/ 301411 w 1744338"/>
                  <a:gd name="connsiteY57" fmla="*/ 1630736 h 2403337"/>
                  <a:gd name="connsiteX58" fmla="*/ 305076 w 1744338"/>
                  <a:gd name="connsiteY58" fmla="*/ 1595006 h 2403337"/>
                  <a:gd name="connsiteX59" fmla="*/ 290876 w 1744338"/>
                  <a:gd name="connsiteY59" fmla="*/ 1528128 h 2403337"/>
                  <a:gd name="connsiteX60" fmla="*/ 278508 w 1744338"/>
                  <a:gd name="connsiteY60" fmla="*/ 1505224 h 2403337"/>
                  <a:gd name="connsiteX61" fmla="*/ 127802 w 1744338"/>
                  <a:gd name="connsiteY61" fmla="*/ 1332989 h 2403337"/>
                  <a:gd name="connsiteX62" fmla="*/ 65046 w 1744338"/>
                  <a:gd name="connsiteY62" fmla="*/ 1218013 h 2403337"/>
                  <a:gd name="connsiteX63" fmla="*/ 0 w 1744338"/>
                  <a:gd name="connsiteY63" fmla="*/ 870336 h 2403337"/>
                  <a:gd name="connsiteX64" fmla="*/ 149790 w 1744338"/>
                  <a:gd name="connsiteY64" fmla="*/ 418678 h 2403337"/>
                  <a:gd name="connsiteX65" fmla="*/ 161699 w 1744338"/>
                  <a:gd name="connsiteY65" fmla="*/ 410890 h 2403337"/>
                  <a:gd name="connsiteX66" fmla="*/ 178190 w 1744338"/>
                  <a:gd name="connsiteY66" fmla="*/ 534570 h 2403337"/>
                  <a:gd name="connsiteX67" fmla="*/ 259269 w 1744338"/>
                  <a:gd name="connsiteY67" fmla="*/ 1182741 h 2403337"/>
                  <a:gd name="connsiteX68" fmla="*/ 297289 w 1744338"/>
                  <a:gd name="connsiteY68" fmla="*/ 1486901 h 2403337"/>
                  <a:gd name="connsiteX69" fmla="*/ 301869 w 1744338"/>
                  <a:gd name="connsiteY69" fmla="*/ 1502476 h 2403337"/>
                  <a:gd name="connsiteX70" fmla="*/ 310573 w 1744338"/>
                  <a:gd name="connsiteY70" fmla="*/ 1532250 h 2403337"/>
                  <a:gd name="connsiteX71" fmla="*/ 322483 w 1744338"/>
                  <a:gd name="connsiteY71" fmla="*/ 1587677 h 2403337"/>
                  <a:gd name="connsiteX72" fmla="*/ 352715 w 1744338"/>
                  <a:gd name="connsiteY72" fmla="*/ 1536831 h 2403337"/>
                  <a:gd name="connsiteX73" fmla="*/ 534570 w 1744338"/>
                  <a:gd name="connsiteY73" fmla="*/ 1275272 h 2403337"/>
                  <a:gd name="connsiteX74" fmla="*/ 542815 w 1744338"/>
                  <a:gd name="connsiteY74" fmla="*/ 1234045 h 2403337"/>
                  <a:gd name="connsiteX75" fmla="*/ 523576 w 1744338"/>
                  <a:gd name="connsiteY75" fmla="*/ 1148386 h 2403337"/>
                  <a:gd name="connsiteX76" fmla="*/ 490595 w 1744338"/>
                  <a:gd name="connsiteY76" fmla="*/ 1080133 h 2403337"/>
                  <a:gd name="connsiteX77" fmla="*/ 450743 w 1744338"/>
                  <a:gd name="connsiteY77" fmla="*/ 1026539 h 2403337"/>
                  <a:gd name="connsiteX78" fmla="*/ 306450 w 1744338"/>
                  <a:gd name="connsiteY78" fmla="*/ 553809 h 2403337"/>
                  <a:gd name="connsiteX79" fmla="*/ 522660 w 1744338"/>
                  <a:gd name="connsiteY79" fmla="*/ 9161 h 2403337"/>
                  <a:gd name="connsiteX80" fmla="*/ 527699 w 1744338"/>
                  <a:gd name="connsiteY80" fmla="*/ 2290 h 2403337"/>
                  <a:gd name="connsiteX81" fmla="*/ 529989 w 1744338"/>
                  <a:gd name="connsiteY81"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16387 w 1744338"/>
                  <a:gd name="connsiteY36" fmla="*/ 1542786 h 2403337"/>
                  <a:gd name="connsiteX37" fmla="*/ 404935 w 1744338"/>
                  <a:gd name="connsiteY37" fmla="*/ 1553322 h 2403337"/>
                  <a:gd name="connsiteX38" fmla="*/ 259727 w 1744338"/>
                  <a:gd name="connsiteY38" fmla="*/ 1858397 h 2403337"/>
                  <a:gd name="connsiteX39" fmla="*/ 272095 w 1744338"/>
                  <a:gd name="connsiteY39" fmla="*/ 1875346 h 2403337"/>
                  <a:gd name="connsiteX40" fmla="*/ 298663 w 1744338"/>
                  <a:gd name="connsiteY40" fmla="*/ 1876262 h 2403337"/>
                  <a:gd name="connsiteX41" fmla="*/ 301869 w 1744338"/>
                  <a:gd name="connsiteY41" fmla="*/ 1877636 h 2403337"/>
                  <a:gd name="connsiteX42" fmla="*/ 250107 w 1744338"/>
                  <a:gd name="connsiteY42" fmla="*/ 1914740 h 2403337"/>
                  <a:gd name="connsiteX43" fmla="*/ 238197 w 1744338"/>
                  <a:gd name="connsiteY43" fmla="*/ 1930773 h 2403337"/>
                  <a:gd name="connsiteX44" fmla="*/ 206590 w 1744338"/>
                  <a:gd name="connsiteY44" fmla="*/ 2211113 h 2403337"/>
                  <a:gd name="connsiteX45" fmla="*/ 207965 w 1744338"/>
                  <a:gd name="connsiteY45" fmla="*/ 2215235 h 2403337"/>
                  <a:gd name="connsiteX46" fmla="*/ 244610 w 1744338"/>
                  <a:gd name="connsiteY46" fmla="*/ 2193248 h 2403337"/>
                  <a:gd name="connsiteX47" fmla="*/ 213003 w 1744338"/>
                  <a:gd name="connsiteY47" fmla="*/ 2275243 h 2403337"/>
                  <a:gd name="connsiteX48" fmla="*/ 207049 w 1744338"/>
                  <a:gd name="connsiteY48" fmla="*/ 2310056 h 2403337"/>
                  <a:gd name="connsiteX49" fmla="*/ 208423 w 1744338"/>
                  <a:gd name="connsiteY49" fmla="*/ 2393425 h 2403337"/>
                  <a:gd name="connsiteX50" fmla="*/ 197887 w 1744338"/>
                  <a:gd name="connsiteY50" fmla="*/ 2402587 h 2403337"/>
                  <a:gd name="connsiteX51" fmla="*/ 162616 w 1744338"/>
                  <a:gd name="connsiteY51" fmla="*/ 2401670 h 2403337"/>
                  <a:gd name="connsiteX52" fmla="*/ 158493 w 1744338"/>
                  <a:gd name="connsiteY52" fmla="*/ 2398922 h 2403337"/>
                  <a:gd name="connsiteX53" fmla="*/ 155744 w 1744338"/>
                  <a:gd name="connsiteY53" fmla="*/ 2387470 h 2403337"/>
                  <a:gd name="connsiteX54" fmla="*/ 152538 w 1744338"/>
                  <a:gd name="connsiteY54" fmla="*/ 2183628 h 2403337"/>
                  <a:gd name="connsiteX55" fmla="*/ 208881 w 1744338"/>
                  <a:gd name="connsiteY55" fmla="*/ 1846946 h 2403337"/>
                  <a:gd name="connsiteX56" fmla="*/ 301411 w 1744338"/>
                  <a:gd name="connsiteY56" fmla="*/ 1630736 h 2403337"/>
                  <a:gd name="connsiteX57" fmla="*/ 305076 w 1744338"/>
                  <a:gd name="connsiteY57" fmla="*/ 1595006 h 2403337"/>
                  <a:gd name="connsiteX58" fmla="*/ 290876 w 1744338"/>
                  <a:gd name="connsiteY58" fmla="*/ 1528128 h 2403337"/>
                  <a:gd name="connsiteX59" fmla="*/ 278508 w 1744338"/>
                  <a:gd name="connsiteY59" fmla="*/ 1505224 h 2403337"/>
                  <a:gd name="connsiteX60" fmla="*/ 127802 w 1744338"/>
                  <a:gd name="connsiteY60" fmla="*/ 1332989 h 2403337"/>
                  <a:gd name="connsiteX61" fmla="*/ 65046 w 1744338"/>
                  <a:gd name="connsiteY61" fmla="*/ 1218013 h 2403337"/>
                  <a:gd name="connsiteX62" fmla="*/ 0 w 1744338"/>
                  <a:gd name="connsiteY62" fmla="*/ 870336 h 2403337"/>
                  <a:gd name="connsiteX63" fmla="*/ 149790 w 1744338"/>
                  <a:gd name="connsiteY63" fmla="*/ 418678 h 2403337"/>
                  <a:gd name="connsiteX64" fmla="*/ 161699 w 1744338"/>
                  <a:gd name="connsiteY64" fmla="*/ 410890 h 2403337"/>
                  <a:gd name="connsiteX65" fmla="*/ 178190 w 1744338"/>
                  <a:gd name="connsiteY65" fmla="*/ 534570 h 2403337"/>
                  <a:gd name="connsiteX66" fmla="*/ 259269 w 1744338"/>
                  <a:gd name="connsiteY66" fmla="*/ 1182741 h 2403337"/>
                  <a:gd name="connsiteX67" fmla="*/ 297289 w 1744338"/>
                  <a:gd name="connsiteY67" fmla="*/ 1486901 h 2403337"/>
                  <a:gd name="connsiteX68" fmla="*/ 301869 w 1744338"/>
                  <a:gd name="connsiteY68" fmla="*/ 1502476 h 2403337"/>
                  <a:gd name="connsiteX69" fmla="*/ 310573 w 1744338"/>
                  <a:gd name="connsiteY69" fmla="*/ 1532250 h 2403337"/>
                  <a:gd name="connsiteX70" fmla="*/ 322483 w 1744338"/>
                  <a:gd name="connsiteY70" fmla="*/ 1587677 h 2403337"/>
                  <a:gd name="connsiteX71" fmla="*/ 352715 w 1744338"/>
                  <a:gd name="connsiteY71" fmla="*/ 1536831 h 2403337"/>
                  <a:gd name="connsiteX72" fmla="*/ 534570 w 1744338"/>
                  <a:gd name="connsiteY72" fmla="*/ 1275272 h 2403337"/>
                  <a:gd name="connsiteX73" fmla="*/ 542815 w 1744338"/>
                  <a:gd name="connsiteY73" fmla="*/ 1234045 h 2403337"/>
                  <a:gd name="connsiteX74" fmla="*/ 523576 w 1744338"/>
                  <a:gd name="connsiteY74" fmla="*/ 1148386 h 2403337"/>
                  <a:gd name="connsiteX75" fmla="*/ 490595 w 1744338"/>
                  <a:gd name="connsiteY75" fmla="*/ 1080133 h 2403337"/>
                  <a:gd name="connsiteX76" fmla="*/ 450743 w 1744338"/>
                  <a:gd name="connsiteY76" fmla="*/ 1026539 h 2403337"/>
                  <a:gd name="connsiteX77" fmla="*/ 306450 w 1744338"/>
                  <a:gd name="connsiteY77" fmla="*/ 553809 h 2403337"/>
                  <a:gd name="connsiteX78" fmla="*/ 522660 w 1744338"/>
                  <a:gd name="connsiteY78" fmla="*/ 9161 h 2403337"/>
                  <a:gd name="connsiteX79" fmla="*/ 527699 w 1744338"/>
                  <a:gd name="connsiteY79" fmla="*/ 2290 h 2403337"/>
                  <a:gd name="connsiteX80" fmla="*/ 529989 w 1744338"/>
                  <a:gd name="connsiteY80"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416387 w 1744338"/>
                  <a:gd name="connsiteY35" fmla="*/ 1542786 h 2403337"/>
                  <a:gd name="connsiteX36" fmla="*/ 404935 w 1744338"/>
                  <a:gd name="connsiteY36" fmla="*/ 1553322 h 2403337"/>
                  <a:gd name="connsiteX37" fmla="*/ 259727 w 1744338"/>
                  <a:gd name="connsiteY37" fmla="*/ 1858397 h 2403337"/>
                  <a:gd name="connsiteX38" fmla="*/ 272095 w 1744338"/>
                  <a:gd name="connsiteY38" fmla="*/ 1875346 h 2403337"/>
                  <a:gd name="connsiteX39" fmla="*/ 298663 w 1744338"/>
                  <a:gd name="connsiteY39" fmla="*/ 1876262 h 2403337"/>
                  <a:gd name="connsiteX40" fmla="*/ 301869 w 1744338"/>
                  <a:gd name="connsiteY40" fmla="*/ 1877636 h 2403337"/>
                  <a:gd name="connsiteX41" fmla="*/ 250107 w 1744338"/>
                  <a:gd name="connsiteY41" fmla="*/ 1914740 h 2403337"/>
                  <a:gd name="connsiteX42" fmla="*/ 238197 w 1744338"/>
                  <a:gd name="connsiteY42" fmla="*/ 1930773 h 2403337"/>
                  <a:gd name="connsiteX43" fmla="*/ 206590 w 1744338"/>
                  <a:gd name="connsiteY43" fmla="*/ 2211113 h 2403337"/>
                  <a:gd name="connsiteX44" fmla="*/ 207965 w 1744338"/>
                  <a:gd name="connsiteY44" fmla="*/ 2215235 h 2403337"/>
                  <a:gd name="connsiteX45" fmla="*/ 244610 w 1744338"/>
                  <a:gd name="connsiteY45" fmla="*/ 2193248 h 2403337"/>
                  <a:gd name="connsiteX46" fmla="*/ 213003 w 1744338"/>
                  <a:gd name="connsiteY46" fmla="*/ 2275243 h 2403337"/>
                  <a:gd name="connsiteX47" fmla="*/ 207049 w 1744338"/>
                  <a:gd name="connsiteY47" fmla="*/ 2310056 h 2403337"/>
                  <a:gd name="connsiteX48" fmla="*/ 208423 w 1744338"/>
                  <a:gd name="connsiteY48" fmla="*/ 2393425 h 2403337"/>
                  <a:gd name="connsiteX49" fmla="*/ 197887 w 1744338"/>
                  <a:gd name="connsiteY49" fmla="*/ 2402587 h 2403337"/>
                  <a:gd name="connsiteX50" fmla="*/ 162616 w 1744338"/>
                  <a:gd name="connsiteY50" fmla="*/ 2401670 h 2403337"/>
                  <a:gd name="connsiteX51" fmla="*/ 158493 w 1744338"/>
                  <a:gd name="connsiteY51" fmla="*/ 2398922 h 2403337"/>
                  <a:gd name="connsiteX52" fmla="*/ 155744 w 1744338"/>
                  <a:gd name="connsiteY52" fmla="*/ 2387470 h 2403337"/>
                  <a:gd name="connsiteX53" fmla="*/ 152538 w 1744338"/>
                  <a:gd name="connsiteY53" fmla="*/ 2183628 h 2403337"/>
                  <a:gd name="connsiteX54" fmla="*/ 208881 w 1744338"/>
                  <a:gd name="connsiteY54" fmla="*/ 1846946 h 2403337"/>
                  <a:gd name="connsiteX55" fmla="*/ 301411 w 1744338"/>
                  <a:gd name="connsiteY55" fmla="*/ 1630736 h 2403337"/>
                  <a:gd name="connsiteX56" fmla="*/ 305076 w 1744338"/>
                  <a:gd name="connsiteY56" fmla="*/ 1595006 h 2403337"/>
                  <a:gd name="connsiteX57" fmla="*/ 290876 w 1744338"/>
                  <a:gd name="connsiteY57" fmla="*/ 1528128 h 2403337"/>
                  <a:gd name="connsiteX58" fmla="*/ 278508 w 1744338"/>
                  <a:gd name="connsiteY58" fmla="*/ 1505224 h 2403337"/>
                  <a:gd name="connsiteX59" fmla="*/ 127802 w 1744338"/>
                  <a:gd name="connsiteY59" fmla="*/ 1332989 h 2403337"/>
                  <a:gd name="connsiteX60" fmla="*/ 65046 w 1744338"/>
                  <a:gd name="connsiteY60" fmla="*/ 1218013 h 2403337"/>
                  <a:gd name="connsiteX61" fmla="*/ 0 w 1744338"/>
                  <a:gd name="connsiteY61" fmla="*/ 870336 h 2403337"/>
                  <a:gd name="connsiteX62" fmla="*/ 149790 w 1744338"/>
                  <a:gd name="connsiteY62" fmla="*/ 418678 h 2403337"/>
                  <a:gd name="connsiteX63" fmla="*/ 161699 w 1744338"/>
                  <a:gd name="connsiteY63" fmla="*/ 410890 h 2403337"/>
                  <a:gd name="connsiteX64" fmla="*/ 178190 w 1744338"/>
                  <a:gd name="connsiteY64" fmla="*/ 534570 h 2403337"/>
                  <a:gd name="connsiteX65" fmla="*/ 259269 w 1744338"/>
                  <a:gd name="connsiteY65" fmla="*/ 1182741 h 2403337"/>
                  <a:gd name="connsiteX66" fmla="*/ 297289 w 1744338"/>
                  <a:gd name="connsiteY66" fmla="*/ 1486901 h 2403337"/>
                  <a:gd name="connsiteX67" fmla="*/ 301869 w 1744338"/>
                  <a:gd name="connsiteY67" fmla="*/ 1502476 h 2403337"/>
                  <a:gd name="connsiteX68" fmla="*/ 310573 w 1744338"/>
                  <a:gd name="connsiteY68" fmla="*/ 1532250 h 2403337"/>
                  <a:gd name="connsiteX69" fmla="*/ 322483 w 1744338"/>
                  <a:gd name="connsiteY69" fmla="*/ 1587677 h 2403337"/>
                  <a:gd name="connsiteX70" fmla="*/ 352715 w 1744338"/>
                  <a:gd name="connsiteY70" fmla="*/ 1536831 h 2403337"/>
                  <a:gd name="connsiteX71" fmla="*/ 534570 w 1744338"/>
                  <a:gd name="connsiteY71" fmla="*/ 1275272 h 2403337"/>
                  <a:gd name="connsiteX72" fmla="*/ 542815 w 1744338"/>
                  <a:gd name="connsiteY72" fmla="*/ 1234045 h 2403337"/>
                  <a:gd name="connsiteX73" fmla="*/ 523576 w 1744338"/>
                  <a:gd name="connsiteY73" fmla="*/ 1148386 h 2403337"/>
                  <a:gd name="connsiteX74" fmla="*/ 490595 w 1744338"/>
                  <a:gd name="connsiteY74" fmla="*/ 1080133 h 2403337"/>
                  <a:gd name="connsiteX75" fmla="*/ 450743 w 1744338"/>
                  <a:gd name="connsiteY75" fmla="*/ 1026539 h 2403337"/>
                  <a:gd name="connsiteX76" fmla="*/ 306450 w 1744338"/>
                  <a:gd name="connsiteY76" fmla="*/ 553809 h 2403337"/>
                  <a:gd name="connsiteX77" fmla="*/ 522660 w 1744338"/>
                  <a:gd name="connsiteY77" fmla="*/ 9161 h 2403337"/>
                  <a:gd name="connsiteX78" fmla="*/ 527699 w 1744338"/>
                  <a:gd name="connsiteY78" fmla="*/ 2290 h 2403337"/>
                  <a:gd name="connsiteX79" fmla="*/ 529989 w 1744338"/>
                  <a:gd name="connsiteY7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416387 w 1744338"/>
                  <a:gd name="connsiteY34" fmla="*/ 1542786 h 2403337"/>
                  <a:gd name="connsiteX35" fmla="*/ 404935 w 1744338"/>
                  <a:gd name="connsiteY35" fmla="*/ 1553322 h 2403337"/>
                  <a:gd name="connsiteX36" fmla="*/ 259727 w 1744338"/>
                  <a:gd name="connsiteY36" fmla="*/ 1858397 h 2403337"/>
                  <a:gd name="connsiteX37" fmla="*/ 272095 w 1744338"/>
                  <a:gd name="connsiteY37" fmla="*/ 1875346 h 2403337"/>
                  <a:gd name="connsiteX38" fmla="*/ 298663 w 1744338"/>
                  <a:gd name="connsiteY38" fmla="*/ 1876262 h 2403337"/>
                  <a:gd name="connsiteX39" fmla="*/ 301869 w 1744338"/>
                  <a:gd name="connsiteY39" fmla="*/ 1877636 h 2403337"/>
                  <a:gd name="connsiteX40" fmla="*/ 250107 w 1744338"/>
                  <a:gd name="connsiteY40" fmla="*/ 1914740 h 2403337"/>
                  <a:gd name="connsiteX41" fmla="*/ 238197 w 1744338"/>
                  <a:gd name="connsiteY41" fmla="*/ 1930773 h 2403337"/>
                  <a:gd name="connsiteX42" fmla="*/ 206590 w 1744338"/>
                  <a:gd name="connsiteY42" fmla="*/ 2211113 h 2403337"/>
                  <a:gd name="connsiteX43" fmla="*/ 207965 w 1744338"/>
                  <a:gd name="connsiteY43" fmla="*/ 2215235 h 2403337"/>
                  <a:gd name="connsiteX44" fmla="*/ 244610 w 1744338"/>
                  <a:gd name="connsiteY44" fmla="*/ 2193248 h 2403337"/>
                  <a:gd name="connsiteX45" fmla="*/ 213003 w 1744338"/>
                  <a:gd name="connsiteY45" fmla="*/ 2275243 h 2403337"/>
                  <a:gd name="connsiteX46" fmla="*/ 207049 w 1744338"/>
                  <a:gd name="connsiteY46" fmla="*/ 2310056 h 2403337"/>
                  <a:gd name="connsiteX47" fmla="*/ 208423 w 1744338"/>
                  <a:gd name="connsiteY47" fmla="*/ 2393425 h 2403337"/>
                  <a:gd name="connsiteX48" fmla="*/ 197887 w 1744338"/>
                  <a:gd name="connsiteY48" fmla="*/ 2402587 h 2403337"/>
                  <a:gd name="connsiteX49" fmla="*/ 162616 w 1744338"/>
                  <a:gd name="connsiteY49" fmla="*/ 2401670 h 2403337"/>
                  <a:gd name="connsiteX50" fmla="*/ 158493 w 1744338"/>
                  <a:gd name="connsiteY50" fmla="*/ 2398922 h 2403337"/>
                  <a:gd name="connsiteX51" fmla="*/ 155744 w 1744338"/>
                  <a:gd name="connsiteY51" fmla="*/ 2387470 h 2403337"/>
                  <a:gd name="connsiteX52" fmla="*/ 152538 w 1744338"/>
                  <a:gd name="connsiteY52" fmla="*/ 2183628 h 2403337"/>
                  <a:gd name="connsiteX53" fmla="*/ 208881 w 1744338"/>
                  <a:gd name="connsiteY53" fmla="*/ 1846946 h 2403337"/>
                  <a:gd name="connsiteX54" fmla="*/ 301411 w 1744338"/>
                  <a:gd name="connsiteY54" fmla="*/ 1630736 h 2403337"/>
                  <a:gd name="connsiteX55" fmla="*/ 305076 w 1744338"/>
                  <a:gd name="connsiteY55" fmla="*/ 1595006 h 2403337"/>
                  <a:gd name="connsiteX56" fmla="*/ 290876 w 1744338"/>
                  <a:gd name="connsiteY56" fmla="*/ 1528128 h 2403337"/>
                  <a:gd name="connsiteX57" fmla="*/ 278508 w 1744338"/>
                  <a:gd name="connsiteY57" fmla="*/ 1505224 h 2403337"/>
                  <a:gd name="connsiteX58" fmla="*/ 127802 w 1744338"/>
                  <a:gd name="connsiteY58" fmla="*/ 1332989 h 2403337"/>
                  <a:gd name="connsiteX59" fmla="*/ 65046 w 1744338"/>
                  <a:gd name="connsiteY59" fmla="*/ 1218013 h 2403337"/>
                  <a:gd name="connsiteX60" fmla="*/ 0 w 1744338"/>
                  <a:gd name="connsiteY60" fmla="*/ 870336 h 2403337"/>
                  <a:gd name="connsiteX61" fmla="*/ 149790 w 1744338"/>
                  <a:gd name="connsiteY61" fmla="*/ 418678 h 2403337"/>
                  <a:gd name="connsiteX62" fmla="*/ 161699 w 1744338"/>
                  <a:gd name="connsiteY62" fmla="*/ 410890 h 2403337"/>
                  <a:gd name="connsiteX63" fmla="*/ 178190 w 1744338"/>
                  <a:gd name="connsiteY63" fmla="*/ 534570 h 2403337"/>
                  <a:gd name="connsiteX64" fmla="*/ 259269 w 1744338"/>
                  <a:gd name="connsiteY64" fmla="*/ 1182741 h 2403337"/>
                  <a:gd name="connsiteX65" fmla="*/ 297289 w 1744338"/>
                  <a:gd name="connsiteY65" fmla="*/ 1486901 h 2403337"/>
                  <a:gd name="connsiteX66" fmla="*/ 301869 w 1744338"/>
                  <a:gd name="connsiteY66" fmla="*/ 1502476 h 2403337"/>
                  <a:gd name="connsiteX67" fmla="*/ 310573 w 1744338"/>
                  <a:gd name="connsiteY67" fmla="*/ 1532250 h 2403337"/>
                  <a:gd name="connsiteX68" fmla="*/ 322483 w 1744338"/>
                  <a:gd name="connsiteY68" fmla="*/ 1587677 h 2403337"/>
                  <a:gd name="connsiteX69" fmla="*/ 352715 w 1744338"/>
                  <a:gd name="connsiteY69" fmla="*/ 1536831 h 2403337"/>
                  <a:gd name="connsiteX70" fmla="*/ 534570 w 1744338"/>
                  <a:gd name="connsiteY70" fmla="*/ 1275272 h 2403337"/>
                  <a:gd name="connsiteX71" fmla="*/ 542815 w 1744338"/>
                  <a:gd name="connsiteY71" fmla="*/ 1234045 h 2403337"/>
                  <a:gd name="connsiteX72" fmla="*/ 523576 w 1744338"/>
                  <a:gd name="connsiteY72" fmla="*/ 1148386 h 2403337"/>
                  <a:gd name="connsiteX73" fmla="*/ 490595 w 1744338"/>
                  <a:gd name="connsiteY73" fmla="*/ 1080133 h 2403337"/>
                  <a:gd name="connsiteX74" fmla="*/ 450743 w 1744338"/>
                  <a:gd name="connsiteY74" fmla="*/ 1026539 h 2403337"/>
                  <a:gd name="connsiteX75" fmla="*/ 306450 w 1744338"/>
                  <a:gd name="connsiteY75" fmla="*/ 553809 h 2403337"/>
                  <a:gd name="connsiteX76" fmla="*/ 522660 w 1744338"/>
                  <a:gd name="connsiteY76" fmla="*/ 9161 h 2403337"/>
                  <a:gd name="connsiteX77" fmla="*/ 527699 w 1744338"/>
                  <a:gd name="connsiteY77" fmla="*/ 2290 h 2403337"/>
                  <a:gd name="connsiteX78" fmla="*/ 529989 w 1744338"/>
                  <a:gd name="connsiteY7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416387 w 1744338"/>
                  <a:gd name="connsiteY33" fmla="*/ 1542786 h 2403337"/>
                  <a:gd name="connsiteX34" fmla="*/ 404935 w 1744338"/>
                  <a:gd name="connsiteY34" fmla="*/ 1553322 h 2403337"/>
                  <a:gd name="connsiteX35" fmla="*/ 259727 w 1744338"/>
                  <a:gd name="connsiteY35" fmla="*/ 1858397 h 2403337"/>
                  <a:gd name="connsiteX36" fmla="*/ 272095 w 1744338"/>
                  <a:gd name="connsiteY36" fmla="*/ 1875346 h 2403337"/>
                  <a:gd name="connsiteX37" fmla="*/ 298663 w 1744338"/>
                  <a:gd name="connsiteY37" fmla="*/ 1876262 h 2403337"/>
                  <a:gd name="connsiteX38" fmla="*/ 301869 w 1744338"/>
                  <a:gd name="connsiteY38" fmla="*/ 1877636 h 2403337"/>
                  <a:gd name="connsiteX39" fmla="*/ 250107 w 1744338"/>
                  <a:gd name="connsiteY39" fmla="*/ 1914740 h 2403337"/>
                  <a:gd name="connsiteX40" fmla="*/ 238197 w 1744338"/>
                  <a:gd name="connsiteY40" fmla="*/ 1930773 h 2403337"/>
                  <a:gd name="connsiteX41" fmla="*/ 206590 w 1744338"/>
                  <a:gd name="connsiteY41" fmla="*/ 2211113 h 2403337"/>
                  <a:gd name="connsiteX42" fmla="*/ 207965 w 1744338"/>
                  <a:gd name="connsiteY42" fmla="*/ 2215235 h 2403337"/>
                  <a:gd name="connsiteX43" fmla="*/ 244610 w 1744338"/>
                  <a:gd name="connsiteY43" fmla="*/ 2193248 h 2403337"/>
                  <a:gd name="connsiteX44" fmla="*/ 213003 w 1744338"/>
                  <a:gd name="connsiteY44" fmla="*/ 2275243 h 2403337"/>
                  <a:gd name="connsiteX45" fmla="*/ 207049 w 1744338"/>
                  <a:gd name="connsiteY45" fmla="*/ 2310056 h 2403337"/>
                  <a:gd name="connsiteX46" fmla="*/ 208423 w 1744338"/>
                  <a:gd name="connsiteY46" fmla="*/ 2393425 h 2403337"/>
                  <a:gd name="connsiteX47" fmla="*/ 197887 w 1744338"/>
                  <a:gd name="connsiteY47" fmla="*/ 2402587 h 2403337"/>
                  <a:gd name="connsiteX48" fmla="*/ 162616 w 1744338"/>
                  <a:gd name="connsiteY48" fmla="*/ 2401670 h 2403337"/>
                  <a:gd name="connsiteX49" fmla="*/ 158493 w 1744338"/>
                  <a:gd name="connsiteY49" fmla="*/ 2398922 h 2403337"/>
                  <a:gd name="connsiteX50" fmla="*/ 155744 w 1744338"/>
                  <a:gd name="connsiteY50" fmla="*/ 2387470 h 2403337"/>
                  <a:gd name="connsiteX51" fmla="*/ 152538 w 1744338"/>
                  <a:gd name="connsiteY51" fmla="*/ 2183628 h 2403337"/>
                  <a:gd name="connsiteX52" fmla="*/ 208881 w 1744338"/>
                  <a:gd name="connsiteY52" fmla="*/ 1846946 h 2403337"/>
                  <a:gd name="connsiteX53" fmla="*/ 301411 w 1744338"/>
                  <a:gd name="connsiteY53" fmla="*/ 1630736 h 2403337"/>
                  <a:gd name="connsiteX54" fmla="*/ 305076 w 1744338"/>
                  <a:gd name="connsiteY54" fmla="*/ 1595006 h 2403337"/>
                  <a:gd name="connsiteX55" fmla="*/ 290876 w 1744338"/>
                  <a:gd name="connsiteY55" fmla="*/ 1528128 h 2403337"/>
                  <a:gd name="connsiteX56" fmla="*/ 278508 w 1744338"/>
                  <a:gd name="connsiteY56" fmla="*/ 1505224 h 2403337"/>
                  <a:gd name="connsiteX57" fmla="*/ 127802 w 1744338"/>
                  <a:gd name="connsiteY57" fmla="*/ 1332989 h 2403337"/>
                  <a:gd name="connsiteX58" fmla="*/ 65046 w 1744338"/>
                  <a:gd name="connsiteY58" fmla="*/ 1218013 h 2403337"/>
                  <a:gd name="connsiteX59" fmla="*/ 0 w 1744338"/>
                  <a:gd name="connsiteY59" fmla="*/ 870336 h 2403337"/>
                  <a:gd name="connsiteX60" fmla="*/ 149790 w 1744338"/>
                  <a:gd name="connsiteY60" fmla="*/ 418678 h 2403337"/>
                  <a:gd name="connsiteX61" fmla="*/ 161699 w 1744338"/>
                  <a:gd name="connsiteY61" fmla="*/ 410890 h 2403337"/>
                  <a:gd name="connsiteX62" fmla="*/ 178190 w 1744338"/>
                  <a:gd name="connsiteY62" fmla="*/ 534570 h 2403337"/>
                  <a:gd name="connsiteX63" fmla="*/ 259269 w 1744338"/>
                  <a:gd name="connsiteY63" fmla="*/ 1182741 h 2403337"/>
                  <a:gd name="connsiteX64" fmla="*/ 297289 w 1744338"/>
                  <a:gd name="connsiteY64" fmla="*/ 1486901 h 2403337"/>
                  <a:gd name="connsiteX65" fmla="*/ 301869 w 1744338"/>
                  <a:gd name="connsiteY65" fmla="*/ 1502476 h 2403337"/>
                  <a:gd name="connsiteX66" fmla="*/ 310573 w 1744338"/>
                  <a:gd name="connsiteY66" fmla="*/ 1532250 h 2403337"/>
                  <a:gd name="connsiteX67" fmla="*/ 322483 w 1744338"/>
                  <a:gd name="connsiteY67" fmla="*/ 1587677 h 2403337"/>
                  <a:gd name="connsiteX68" fmla="*/ 352715 w 1744338"/>
                  <a:gd name="connsiteY68" fmla="*/ 1536831 h 2403337"/>
                  <a:gd name="connsiteX69" fmla="*/ 534570 w 1744338"/>
                  <a:gd name="connsiteY69" fmla="*/ 1275272 h 2403337"/>
                  <a:gd name="connsiteX70" fmla="*/ 542815 w 1744338"/>
                  <a:gd name="connsiteY70" fmla="*/ 1234045 h 2403337"/>
                  <a:gd name="connsiteX71" fmla="*/ 523576 w 1744338"/>
                  <a:gd name="connsiteY71" fmla="*/ 1148386 h 2403337"/>
                  <a:gd name="connsiteX72" fmla="*/ 490595 w 1744338"/>
                  <a:gd name="connsiteY72" fmla="*/ 1080133 h 2403337"/>
                  <a:gd name="connsiteX73" fmla="*/ 450743 w 1744338"/>
                  <a:gd name="connsiteY73" fmla="*/ 1026539 h 2403337"/>
                  <a:gd name="connsiteX74" fmla="*/ 306450 w 1744338"/>
                  <a:gd name="connsiteY74" fmla="*/ 553809 h 2403337"/>
                  <a:gd name="connsiteX75" fmla="*/ 522660 w 1744338"/>
                  <a:gd name="connsiteY75" fmla="*/ 9161 h 2403337"/>
                  <a:gd name="connsiteX76" fmla="*/ 527699 w 1744338"/>
                  <a:gd name="connsiteY76" fmla="*/ 2290 h 2403337"/>
                  <a:gd name="connsiteX77" fmla="*/ 529989 w 1744338"/>
                  <a:gd name="connsiteY7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404935 w 1744338"/>
                  <a:gd name="connsiteY33" fmla="*/ 1553322 h 2403337"/>
                  <a:gd name="connsiteX34" fmla="*/ 259727 w 1744338"/>
                  <a:gd name="connsiteY34" fmla="*/ 1858397 h 2403337"/>
                  <a:gd name="connsiteX35" fmla="*/ 272095 w 1744338"/>
                  <a:gd name="connsiteY35" fmla="*/ 1875346 h 2403337"/>
                  <a:gd name="connsiteX36" fmla="*/ 298663 w 1744338"/>
                  <a:gd name="connsiteY36" fmla="*/ 1876262 h 2403337"/>
                  <a:gd name="connsiteX37" fmla="*/ 301869 w 1744338"/>
                  <a:gd name="connsiteY37" fmla="*/ 1877636 h 2403337"/>
                  <a:gd name="connsiteX38" fmla="*/ 250107 w 1744338"/>
                  <a:gd name="connsiteY38" fmla="*/ 1914740 h 2403337"/>
                  <a:gd name="connsiteX39" fmla="*/ 238197 w 1744338"/>
                  <a:gd name="connsiteY39" fmla="*/ 1930773 h 2403337"/>
                  <a:gd name="connsiteX40" fmla="*/ 206590 w 1744338"/>
                  <a:gd name="connsiteY40" fmla="*/ 2211113 h 2403337"/>
                  <a:gd name="connsiteX41" fmla="*/ 207965 w 1744338"/>
                  <a:gd name="connsiteY41" fmla="*/ 2215235 h 2403337"/>
                  <a:gd name="connsiteX42" fmla="*/ 244610 w 1744338"/>
                  <a:gd name="connsiteY42" fmla="*/ 2193248 h 2403337"/>
                  <a:gd name="connsiteX43" fmla="*/ 213003 w 1744338"/>
                  <a:gd name="connsiteY43" fmla="*/ 2275243 h 2403337"/>
                  <a:gd name="connsiteX44" fmla="*/ 207049 w 1744338"/>
                  <a:gd name="connsiteY44" fmla="*/ 2310056 h 2403337"/>
                  <a:gd name="connsiteX45" fmla="*/ 208423 w 1744338"/>
                  <a:gd name="connsiteY45" fmla="*/ 2393425 h 2403337"/>
                  <a:gd name="connsiteX46" fmla="*/ 197887 w 1744338"/>
                  <a:gd name="connsiteY46" fmla="*/ 2402587 h 2403337"/>
                  <a:gd name="connsiteX47" fmla="*/ 162616 w 1744338"/>
                  <a:gd name="connsiteY47" fmla="*/ 2401670 h 2403337"/>
                  <a:gd name="connsiteX48" fmla="*/ 158493 w 1744338"/>
                  <a:gd name="connsiteY48" fmla="*/ 2398922 h 2403337"/>
                  <a:gd name="connsiteX49" fmla="*/ 155744 w 1744338"/>
                  <a:gd name="connsiteY49" fmla="*/ 2387470 h 2403337"/>
                  <a:gd name="connsiteX50" fmla="*/ 152538 w 1744338"/>
                  <a:gd name="connsiteY50" fmla="*/ 2183628 h 2403337"/>
                  <a:gd name="connsiteX51" fmla="*/ 208881 w 1744338"/>
                  <a:gd name="connsiteY51" fmla="*/ 1846946 h 2403337"/>
                  <a:gd name="connsiteX52" fmla="*/ 301411 w 1744338"/>
                  <a:gd name="connsiteY52" fmla="*/ 1630736 h 2403337"/>
                  <a:gd name="connsiteX53" fmla="*/ 305076 w 1744338"/>
                  <a:gd name="connsiteY53" fmla="*/ 1595006 h 2403337"/>
                  <a:gd name="connsiteX54" fmla="*/ 290876 w 1744338"/>
                  <a:gd name="connsiteY54" fmla="*/ 1528128 h 2403337"/>
                  <a:gd name="connsiteX55" fmla="*/ 278508 w 1744338"/>
                  <a:gd name="connsiteY55" fmla="*/ 1505224 h 2403337"/>
                  <a:gd name="connsiteX56" fmla="*/ 127802 w 1744338"/>
                  <a:gd name="connsiteY56" fmla="*/ 1332989 h 2403337"/>
                  <a:gd name="connsiteX57" fmla="*/ 65046 w 1744338"/>
                  <a:gd name="connsiteY57" fmla="*/ 1218013 h 2403337"/>
                  <a:gd name="connsiteX58" fmla="*/ 0 w 1744338"/>
                  <a:gd name="connsiteY58" fmla="*/ 870336 h 2403337"/>
                  <a:gd name="connsiteX59" fmla="*/ 149790 w 1744338"/>
                  <a:gd name="connsiteY59" fmla="*/ 418678 h 2403337"/>
                  <a:gd name="connsiteX60" fmla="*/ 161699 w 1744338"/>
                  <a:gd name="connsiteY60" fmla="*/ 410890 h 2403337"/>
                  <a:gd name="connsiteX61" fmla="*/ 178190 w 1744338"/>
                  <a:gd name="connsiteY61" fmla="*/ 534570 h 2403337"/>
                  <a:gd name="connsiteX62" fmla="*/ 259269 w 1744338"/>
                  <a:gd name="connsiteY62" fmla="*/ 1182741 h 2403337"/>
                  <a:gd name="connsiteX63" fmla="*/ 297289 w 1744338"/>
                  <a:gd name="connsiteY63" fmla="*/ 1486901 h 2403337"/>
                  <a:gd name="connsiteX64" fmla="*/ 301869 w 1744338"/>
                  <a:gd name="connsiteY64" fmla="*/ 1502476 h 2403337"/>
                  <a:gd name="connsiteX65" fmla="*/ 310573 w 1744338"/>
                  <a:gd name="connsiteY65" fmla="*/ 1532250 h 2403337"/>
                  <a:gd name="connsiteX66" fmla="*/ 322483 w 1744338"/>
                  <a:gd name="connsiteY66" fmla="*/ 1587677 h 2403337"/>
                  <a:gd name="connsiteX67" fmla="*/ 352715 w 1744338"/>
                  <a:gd name="connsiteY67" fmla="*/ 1536831 h 2403337"/>
                  <a:gd name="connsiteX68" fmla="*/ 534570 w 1744338"/>
                  <a:gd name="connsiteY68" fmla="*/ 1275272 h 2403337"/>
                  <a:gd name="connsiteX69" fmla="*/ 542815 w 1744338"/>
                  <a:gd name="connsiteY69" fmla="*/ 1234045 h 2403337"/>
                  <a:gd name="connsiteX70" fmla="*/ 523576 w 1744338"/>
                  <a:gd name="connsiteY70" fmla="*/ 1148386 h 2403337"/>
                  <a:gd name="connsiteX71" fmla="*/ 490595 w 1744338"/>
                  <a:gd name="connsiteY71" fmla="*/ 1080133 h 2403337"/>
                  <a:gd name="connsiteX72" fmla="*/ 450743 w 1744338"/>
                  <a:gd name="connsiteY72" fmla="*/ 1026539 h 2403337"/>
                  <a:gd name="connsiteX73" fmla="*/ 306450 w 1744338"/>
                  <a:gd name="connsiteY73" fmla="*/ 553809 h 2403337"/>
                  <a:gd name="connsiteX74" fmla="*/ 522660 w 1744338"/>
                  <a:gd name="connsiteY74" fmla="*/ 9161 h 2403337"/>
                  <a:gd name="connsiteX75" fmla="*/ 527699 w 1744338"/>
                  <a:gd name="connsiteY75" fmla="*/ 2290 h 2403337"/>
                  <a:gd name="connsiteX76" fmla="*/ 529989 w 1744338"/>
                  <a:gd name="connsiteY7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259727 w 1744338"/>
                  <a:gd name="connsiteY33" fmla="*/ 1858397 h 2403337"/>
                  <a:gd name="connsiteX34" fmla="*/ 272095 w 1744338"/>
                  <a:gd name="connsiteY34" fmla="*/ 1875346 h 2403337"/>
                  <a:gd name="connsiteX35" fmla="*/ 298663 w 1744338"/>
                  <a:gd name="connsiteY35" fmla="*/ 1876262 h 2403337"/>
                  <a:gd name="connsiteX36" fmla="*/ 301869 w 1744338"/>
                  <a:gd name="connsiteY36" fmla="*/ 1877636 h 2403337"/>
                  <a:gd name="connsiteX37" fmla="*/ 250107 w 1744338"/>
                  <a:gd name="connsiteY37" fmla="*/ 1914740 h 2403337"/>
                  <a:gd name="connsiteX38" fmla="*/ 238197 w 1744338"/>
                  <a:gd name="connsiteY38" fmla="*/ 1930773 h 2403337"/>
                  <a:gd name="connsiteX39" fmla="*/ 206590 w 1744338"/>
                  <a:gd name="connsiteY39" fmla="*/ 2211113 h 2403337"/>
                  <a:gd name="connsiteX40" fmla="*/ 207965 w 1744338"/>
                  <a:gd name="connsiteY40" fmla="*/ 2215235 h 2403337"/>
                  <a:gd name="connsiteX41" fmla="*/ 244610 w 1744338"/>
                  <a:gd name="connsiteY41" fmla="*/ 2193248 h 2403337"/>
                  <a:gd name="connsiteX42" fmla="*/ 213003 w 1744338"/>
                  <a:gd name="connsiteY42" fmla="*/ 2275243 h 2403337"/>
                  <a:gd name="connsiteX43" fmla="*/ 207049 w 1744338"/>
                  <a:gd name="connsiteY43" fmla="*/ 2310056 h 2403337"/>
                  <a:gd name="connsiteX44" fmla="*/ 208423 w 1744338"/>
                  <a:gd name="connsiteY44" fmla="*/ 2393425 h 2403337"/>
                  <a:gd name="connsiteX45" fmla="*/ 197887 w 1744338"/>
                  <a:gd name="connsiteY45" fmla="*/ 2402587 h 2403337"/>
                  <a:gd name="connsiteX46" fmla="*/ 162616 w 1744338"/>
                  <a:gd name="connsiteY46" fmla="*/ 2401670 h 2403337"/>
                  <a:gd name="connsiteX47" fmla="*/ 158493 w 1744338"/>
                  <a:gd name="connsiteY47" fmla="*/ 2398922 h 2403337"/>
                  <a:gd name="connsiteX48" fmla="*/ 155744 w 1744338"/>
                  <a:gd name="connsiteY48" fmla="*/ 2387470 h 2403337"/>
                  <a:gd name="connsiteX49" fmla="*/ 152538 w 1744338"/>
                  <a:gd name="connsiteY49" fmla="*/ 2183628 h 2403337"/>
                  <a:gd name="connsiteX50" fmla="*/ 208881 w 1744338"/>
                  <a:gd name="connsiteY50" fmla="*/ 1846946 h 2403337"/>
                  <a:gd name="connsiteX51" fmla="*/ 301411 w 1744338"/>
                  <a:gd name="connsiteY51" fmla="*/ 1630736 h 2403337"/>
                  <a:gd name="connsiteX52" fmla="*/ 305076 w 1744338"/>
                  <a:gd name="connsiteY52" fmla="*/ 1595006 h 2403337"/>
                  <a:gd name="connsiteX53" fmla="*/ 290876 w 1744338"/>
                  <a:gd name="connsiteY53" fmla="*/ 1528128 h 2403337"/>
                  <a:gd name="connsiteX54" fmla="*/ 278508 w 1744338"/>
                  <a:gd name="connsiteY54" fmla="*/ 1505224 h 2403337"/>
                  <a:gd name="connsiteX55" fmla="*/ 127802 w 1744338"/>
                  <a:gd name="connsiteY55" fmla="*/ 1332989 h 2403337"/>
                  <a:gd name="connsiteX56" fmla="*/ 65046 w 1744338"/>
                  <a:gd name="connsiteY56" fmla="*/ 1218013 h 2403337"/>
                  <a:gd name="connsiteX57" fmla="*/ 0 w 1744338"/>
                  <a:gd name="connsiteY57" fmla="*/ 870336 h 2403337"/>
                  <a:gd name="connsiteX58" fmla="*/ 149790 w 1744338"/>
                  <a:gd name="connsiteY58" fmla="*/ 418678 h 2403337"/>
                  <a:gd name="connsiteX59" fmla="*/ 161699 w 1744338"/>
                  <a:gd name="connsiteY59" fmla="*/ 410890 h 2403337"/>
                  <a:gd name="connsiteX60" fmla="*/ 178190 w 1744338"/>
                  <a:gd name="connsiteY60" fmla="*/ 534570 h 2403337"/>
                  <a:gd name="connsiteX61" fmla="*/ 259269 w 1744338"/>
                  <a:gd name="connsiteY61" fmla="*/ 1182741 h 2403337"/>
                  <a:gd name="connsiteX62" fmla="*/ 297289 w 1744338"/>
                  <a:gd name="connsiteY62" fmla="*/ 1486901 h 2403337"/>
                  <a:gd name="connsiteX63" fmla="*/ 301869 w 1744338"/>
                  <a:gd name="connsiteY63" fmla="*/ 1502476 h 2403337"/>
                  <a:gd name="connsiteX64" fmla="*/ 310573 w 1744338"/>
                  <a:gd name="connsiteY64" fmla="*/ 1532250 h 2403337"/>
                  <a:gd name="connsiteX65" fmla="*/ 322483 w 1744338"/>
                  <a:gd name="connsiteY65" fmla="*/ 1587677 h 2403337"/>
                  <a:gd name="connsiteX66" fmla="*/ 352715 w 1744338"/>
                  <a:gd name="connsiteY66" fmla="*/ 1536831 h 2403337"/>
                  <a:gd name="connsiteX67" fmla="*/ 534570 w 1744338"/>
                  <a:gd name="connsiteY67" fmla="*/ 1275272 h 2403337"/>
                  <a:gd name="connsiteX68" fmla="*/ 542815 w 1744338"/>
                  <a:gd name="connsiteY68" fmla="*/ 1234045 h 2403337"/>
                  <a:gd name="connsiteX69" fmla="*/ 523576 w 1744338"/>
                  <a:gd name="connsiteY69" fmla="*/ 1148386 h 2403337"/>
                  <a:gd name="connsiteX70" fmla="*/ 490595 w 1744338"/>
                  <a:gd name="connsiteY70" fmla="*/ 1080133 h 2403337"/>
                  <a:gd name="connsiteX71" fmla="*/ 450743 w 1744338"/>
                  <a:gd name="connsiteY71" fmla="*/ 1026539 h 2403337"/>
                  <a:gd name="connsiteX72" fmla="*/ 306450 w 1744338"/>
                  <a:gd name="connsiteY72" fmla="*/ 553809 h 2403337"/>
                  <a:gd name="connsiteX73" fmla="*/ 522660 w 1744338"/>
                  <a:gd name="connsiteY73" fmla="*/ 9161 h 2403337"/>
                  <a:gd name="connsiteX74" fmla="*/ 527699 w 1744338"/>
                  <a:gd name="connsiteY74" fmla="*/ 2290 h 2403337"/>
                  <a:gd name="connsiteX75" fmla="*/ 529989 w 1744338"/>
                  <a:gd name="connsiteY7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16387 w 1744338"/>
                  <a:gd name="connsiteY31" fmla="*/ 1542786 h 2403337"/>
                  <a:gd name="connsiteX32" fmla="*/ 259727 w 1744338"/>
                  <a:gd name="connsiteY32" fmla="*/ 1858397 h 2403337"/>
                  <a:gd name="connsiteX33" fmla="*/ 272095 w 1744338"/>
                  <a:gd name="connsiteY33" fmla="*/ 1875346 h 2403337"/>
                  <a:gd name="connsiteX34" fmla="*/ 298663 w 1744338"/>
                  <a:gd name="connsiteY34" fmla="*/ 1876262 h 2403337"/>
                  <a:gd name="connsiteX35" fmla="*/ 301869 w 1744338"/>
                  <a:gd name="connsiteY35" fmla="*/ 1877636 h 2403337"/>
                  <a:gd name="connsiteX36" fmla="*/ 250107 w 1744338"/>
                  <a:gd name="connsiteY36" fmla="*/ 1914740 h 2403337"/>
                  <a:gd name="connsiteX37" fmla="*/ 238197 w 1744338"/>
                  <a:gd name="connsiteY37" fmla="*/ 1930773 h 2403337"/>
                  <a:gd name="connsiteX38" fmla="*/ 206590 w 1744338"/>
                  <a:gd name="connsiteY38" fmla="*/ 2211113 h 2403337"/>
                  <a:gd name="connsiteX39" fmla="*/ 207965 w 1744338"/>
                  <a:gd name="connsiteY39" fmla="*/ 2215235 h 2403337"/>
                  <a:gd name="connsiteX40" fmla="*/ 244610 w 1744338"/>
                  <a:gd name="connsiteY40" fmla="*/ 2193248 h 2403337"/>
                  <a:gd name="connsiteX41" fmla="*/ 213003 w 1744338"/>
                  <a:gd name="connsiteY41" fmla="*/ 2275243 h 2403337"/>
                  <a:gd name="connsiteX42" fmla="*/ 207049 w 1744338"/>
                  <a:gd name="connsiteY42" fmla="*/ 2310056 h 2403337"/>
                  <a:gd name="connsiteX43" fmla="*/ 208423 w 1744338"/>
                  <a:gd name="connsiteY43" fmla="*/ 2393425 h 2403337"/>
                  <a:gd name="connsiteX44" fmla="*/ 197887 w 1744338"/>
                  <a:gd name="connsiteY44" fmla="*/ 2402587 h 2403337"/>
                  <a:gd name="connsiteX45" fmla="*/ 162616 w 1744338"/>
                  <a:gd name="connsiteY45" fmla="*/ 2401670 h 2403337"/>
                  <a:gd name="connsiteX46" fmla="*/ 158493 w 1744338"/>
                  <a:gd name="connsiteY46" fmla="*/ 2398922 h 2403337"/>
                  <a:gd name="connsiteX47" fmla="*/ 155744 w 1744338"/>
                  <a:gd name="connsiteY47" fmla="*/ 2387470 h 2403337"/>
                  <a:gd name="connsiteX48" fmla="*/ 152538 w 1744338"/>
                  <a:gd name="connsiteY48" fmla="*/ 2183628 h 2403337"/>
                  <a:gd name="connsiteX49" fmla="*/ 208881 w 1744338"/>
                  <a:gd name="connsiteY49" fmla="*/ 1846946 h 2403337"/>
                  <a:gd name="connsiteX50" fmla="*/ 301411 w 1744338"/>
                  <a:gd name="connsiteY50" fmla="*/ 1630736 h 2403337"/>
                  <a:gd name="connsiteX51" fmla="*/ 305076 w 1744338"/>
                  <a:gd name="connsiteY51" fmla="*/ 1595006 h 2403337"/>
                  <a:gd name="connsiteX52" fmla="*/ 290876 w 1744338"/>
                  <a:gd name="connsiteY52" fmla="*/ 1528128 h 2403337"/>
                  <a:gd name="connsiteX53" fmla="*/ 278508 w 1744338"/>
                  <a:gd name="connsiteY53" fmla="*/ 1505224 h 2403337"/>
                  <a:gd name="connsiteX54" fmla="*/ 127802 w 1744338"/>
                  <a:gd name="connsiteY54" fmla="*/ 1332989 h 2403337"/>
                  <a:gd name="connsiteX55" fmla="*/ 65046 w 1744338"/>
                  <a:gd name="connsiteY55" fmla="*/ 1218013 h 2403337"/>
                  <a:gd name="connsiteX56" fmla="*/ 0 w 1744338"/>
                  <a:gd name="connsiteY56" fmla="*/ 870336 h 2403337"/>
                  <a:gd name="connsiteX57" fmla="*/ 149790 w 1744338"/>
                  <a:gd name="connsiteY57" fmla="*/ 418678 h 2403337"/>
                  <a:gd name="connsiteX58" fmla="*/ 161699 w 1744338"/>
                  <a:gd name="connsiteY58" fmla="*/ 410890 h 2403337"/>
                  <a:gd name="connsiteX59" fmla="*/ 178190 w 1744338"/>
                  <a:gd name="connsiteY59" fmla="*/ 534570 h 2403337"/>
                  <a:gd name="connsiteX60" fmla="*/ 259269 w 1744338"/>
                  <a:gd name="connsiteY60" fmla="*/ 1182741 h 2403337"/>
                  <a:gd name="connsiteX61" fmla="*/ 297289 w 1744338"/>
                  <a:gd name="connsiteY61" fmla="*/ 1486901 h 2403337"/>
                  <a:gd name="connsiteX62" fmla="*/ 301869 w 1744338"/>
                  <a:gd name="connsiteY62" fmla="*/ 1502476 h 2403337"/>
                  <a:gd name="connsiteX63" fmla="*/ 310573 w 1744338"/>
                  <a:gd name="connsiteY63" fmla="*/ 1532250 h 2403337"/>
                  <a:gd name="connsiteX64" fmla="*/ 322483 w 1744338"/>
                  <a:gd name="connsiteY64" fmla="*/ 1587677 h 2403337"/>
                  <a:gd name="connsiteX65" fmla="*/ 352715 w 1744338"/>
                  <a:gd name="connsiteY65" fmla="*/ 1536831 h 2403337"/>
                  <a:gd name="connsiteX66" fmla="*/ 534570 w 1744338"/>
                  <a:gd name="connsiteY66" fmla="*/ 1275272 h 2403337"/>
                  <a:gd name="connsiteX67" fmla="*/ 542815 w 1744338"/>
                  <a:gd name="connsiteY67" fmla="*/ 1234045 h 2403337"/>
                  <a:gd name="connsiteX68" fmla="*/ 523576 w 1744338"/>
                  <a:gd name="connsiteY68" fmla="*/ 1148386 h 2403337"/>
                  <a:gd name="connsiteX69" fmla="*/ 490595 w 1744338"/>
                  <a:gd name="connsiteY69" fmla="*/ 1080133 h 2403337"/>
                  <a:gd name="connsiteX70" fmla="*/ 450743 w 1744338"/>
                  <a:gd name="connsiteY70" fmla="*/ 1026539 h 2403337"/>
                  <a:gd name="connsiteX71" fmla="*/ 306450 w 1744338"/>
                  <a:gd name="connsiteY71" fmla="*/ 553809 h 2403337"/>
                  <a:gd name="connsiteX72" fmla="*/ 522660 w 1744338"/>
                  <a:gd name="connsiteY72" fmla="*/ 9161 h 2403337"/>
                  <a:gd name="connsiteX73" fmla="*/ 527699 w 1744338"/>
                  <a:gd name="connsiteY73" fmla="*/ 2290 h 2403337"/>
                  <a:gd name="connsiteX74" fmla="*/ 529989 w 1744338"/>
                  <a:gd name="connsiteY74" fmla="*/ 0 h 240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44338" h="2403337">
                    <a:moveTo>
                      <a:pt x="529989" y="0"/>
                    </a:moveTo>
                    <a:cubicBezTo>
                      <a:pt x="530905" y="1832"/>
                      <a:pt x="531821" y="3665"/>
                      <a:pt x="533196" y="5955"/>
                    </a:cubicBezTo>
                    <a:cubicBezTo>
                      <a:pt x="534570" y="12826"/>
                      <a:pt x="535028" y="19697"/>
                      <a:pt x="535028" y="26568"/>
                    </a:cubicBezTo>
                    <a:lnTo>
                      <a:pt x="535028" y="1082424"/>
                    </a:lnTo>
                    <a:cubicBezTo>
                      <a:pt x="535028" y="1092501"/>
                      <a:pt x="534570" y="1102121"/>
                      <a:pt x="532280" y="1111740"/>
                    </a:cubicBezTo>
                    <a:cubicBezTo>
                      <a:pt x="538234" y="1138767"/>
                      <a:pt x="539609" y="1166709"/>
                      <a:pt x="547854" y="1193277"/>
                    </a:cubicBezTo>
                    <a:cubicBezTo>
                      <a:pt x="552893" y="1208851"/>
                      <a:pt x="556557" y="1224884"/>
                      <a:pt x="561138" y="1242291"/>
                    </a:cubicBezTo>
                    <a:lnTo>
                      <a:pt x="599158" y="1193735"/>
                    </a:lnTo>
                    <a:cubicBezTo>
                      <a:pt x="610152" y="1179535"/>
                      <a:pt x="621145" y="1165793"/>
                      <a:pt x="632139" y="1151593"/>
                    </a:cubicBezTo>
                    <a:cubicBezTo>
                      <a:pt x="639926" y="1141057"/>
                      <a:pt x="919500" y="844446"/>
                      <a:pt x="912924" y="857230"/>
                    </a:cubicBezTo>
                    <a:cubicBezTo>
                      <a:pt x="888715" y="904292"/>
                      <a:pt x="713521" y="1122611"/>
                      <a:pt x="671991" y="1178161"/>
                    </a:cubicBezTo>
                    <a:cubicBezTo>
                      <a:pt x="630461" y="1233711"/>
                      <a:pt x="666495" y="1186406"/>
                      <a:pt x="663746" y="1190529"/>
                    </a:cubicBezTo>
                    <a:lnTo>
                      <a:pt x="539609" y="1352228"/>
                    </a:ln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lnTo>
                      <a:pt x="1744338" y="1052649"/>
                    </a:lnTo>
                    <a:lnTo>
                      <a:pt x="1743422" y="1053565"/>
                    </a:lnTo>
                    <a:lnTo>
                      <a:pt x="1742047" y="1053107"/>
                    </a:lnTo>
                    <a:cubicBezTo>
                      <a:pt x="1737008" y="1057230"/>
                      <a:pt x="1731054" y="1059520"/>
                      <a:pt x="1724641" y="1061352"/>
                    </a:cubicBezTo>
                    <a:lnTo>
                      <a:pt x="1357267" y="1162586"/>
                    </a:lnTo>
                    <a:lnTo>
                      <a:pt x="1068682" y="1242291"/>
                    </a:lnTo>
                    <a:lnTo>
                      <a:pt x="693979" y="1345815"/>
                    </a:ln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35181" y="1367268"/>
                      <a:pt x="516705" y="1393454"/>
                    </a:cubicBezTo>
                    <a:cubicBezTo>
                      <a:pt x="498229" y="1419640"/>
                      <a:pt x="459217" y="1465296"/>
                      <a:pt x="416387" y="1542786"/>
                    </a:cubicBezTo>
                    <a:cubicBezTo>
                      <a:pt x="388139" y="1598976"/>
                      <a:pt x="283776" y="180297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lnTo>
                      <a:pt x="250107" y="1914740"/>
                    </a:lnTo>
                    <a:cubicBezTo>
                      <a:pt x="244152" y="1918863"/>
                      <a:pt x="240030" y="1923443"/>
                      <a:pt x="238197" y="1930773"/>
                    </a:cubicBezTo>
                    <a:cubicBezTo>
                      <a:pt x="215752" y="2022845"/>
                      <a:pt x="206132" y="2116292"/>
                      <a:pt x="206590" y="2211113"/>
                    </a:cubicBezTo>
                    <a:cubicBezTo>
                      <a:pt x="206590" y="2212029"/>
                      <a:pt x="207049" y="2212945"/>
                      <a:pt x="207965" y="2215235"/>
                    </a:cubicBezTo>
                    <a:lnTo>
                      <a:pt x="244610" y="2193248"/>
                    </a:ln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7EA394D1-1411-41A2-A169-BD30723889F9}"/>
                  </a:ext>
                </a:extLst>
              </p:cNvPr>
              <p:cNvSpPr/>
              <p:nvPr/>
            </p:nvSpPr>
            <p:spPr>
              <a:xfrm>
                <a:off x="10701602" y="980510"/>
                <a:ext cx="297747" cy="1094792"/>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34B73730-65E7-400B-B818-C7801AF3089A}"/>
                  </a:ext>
                </a:extLst>
              </p:cNvPr>
              <p:cNvSpPr/>
              <p:nvPr/>
            </p:nvSpPr>
            <p:spPr>
              <a:xfrm>
                <a:off x="11073556" y="577865"/>
                <a:ext cx="219874" cy="1103953"/>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390" name="Group 389">
              <a:extLst>
                <a:ext uri="{FF2B5EF4-FFF2-40B4-BE49-F238E27FC236}">
                  <a16:creationId xmlns:a16="http://schemas.microsoft.com/office/drawing/2014/main" id="{6978D052-0CE7-4F6F-9184-47E15896698B}"/>
                </a:ext>
              </a:extLst>
            </p:cNvPr>
            <p:cNvGrpSpPr/>
            <p:nvPr/>
          </p:nvGrpSpPr>
          <p:grpSpPr>
            <a:xfrm rot="10538332" flipV="1">
              <a:off x="8220786" y="2561066"/>
              <a:ext cx="1306480" cy="1525341"/>
              <a:chOff x="8739710" y="248266"/>
              <a:chExt cx="765266" cy="893463"/>
            </a:xfrm>
          </p:grpSpPr>
          <p:sp>
            <p:nvSpPr>
              <p:cNvPr id="389" name="Freeform: Shape 388">
                <a:extLst>
                  <a:ext uri="{FF2B5EF4-FFF2-40B4-BE49-F238E27FC236}">
                    <a16:creationId xmlns:a16="http://schemas.microsoft.com/office/drawing/2014/main" id="{0D49E8B3-E161-450B-9F5C-E79CDAD07584}"/>
                  </a:ext>
                </a:extLst>
              </p:cNvPr>
              <p:cNvSpPr/>
              <p:nvPr/>
            </p:nvSpPr>
            <p:spPr>
              <a:xfrm>
                <a:off x="8739710" y="248266"/>
                <a:ext cx="765266" cy="893463"/>
              </a:xfrm>
              <a:custGeom>
                <a:avLst/>
                <a:gdLst>
                  <a:gd name="connsiteX0" fmla="*/ 10284 w 765266"/>
                  <a:gd name="connsiteY0" fmla="*/ 1505 h 893463"/>
                  <a:gd name="connsiteX1" fmla="*/ 59298 w 765266"/>
                  <a:gd name="connsiteY1" fmla="*/ 62886 h 893463"/>
                  <a:gd name="connsiteX2" fmla="*/ 254895 w 765266"/>
                  <a:gd name="connsiteY2" fmla="*/ 299251 h 893463"/>
                  <a:gd name="connsiteX3" fmla="*/ 466066 w 765266"/>
                  <a:gd name="connsiteY3" fmla="*/ 553481 h 893463"/>
                  <a:gd name="connsiteX4" fmla="*/ 672199 w 765266"/>
                  <a:gd name="connsiteY4" fmla="*/ 802215 h 893463"/>
                  <a:gd name="connsiteX5" fmla="*/ 707013 w 765266"/>
                  <a:gd name="connsiteY5" fmla="*/ 842984 h 893463"/>
                  <a:gd name="connsiteX6" fmla="*/ 715716 w 765266"/>
                  <a:gd name="connsiteY6" fmla="*/ 815499 h 893463"/>
                  <a:gd name="connsiteX7" fmla="*/ 747323 w 765266"/>
                  <a:gd name="connsiteY7" fmla="*/ 871384 h 893463"/>
                  <a:gd name="connsiteX8" fmla="*/ 765266 w 765266"/>
                  <a:gd name="connsiteY8" fmla="*/ 880934 h 893463"/>
                  <a:gd name="connsiteX9" fmla="*/ 758219 w 765266"/>
                  <a:gd name="connsiteY9" fmla="*/ 893463 h 893463"/>
                  <a:gd name="connsiteX10" fmla="*/ 705180 w 765266"/>
                  <a:gd name="connsiteY10" fmla="*/ 859474 h 893463"/>
                  <a:gd name="connsiteX11" fmla="*/ 650212 w 765266"/>
                  <a:gd name="connsiteY11" fmla="*/ 848938 h 893463"/>
                  <a:gd name="connsiteX12" fmla="*/ 12117 w 765266"/>
                  <a:gd name="connsiteY12" fmla="*/ 195727 h 893463"/>
                  <a:gd name="connsiteX13" fmla="*/ 1123 w 765266"/>
                  <a:gd name="connsiteY13" fmla="*/ 11582 h 893463"/>
                  <a:gd name="connsiteX14" fmla="*/ 10284 w 765266"/>
                  <a:gd name="connsiteY14" fmla="*/ 1505 h 8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266" h="893463">
                    <a:moveTo>
                      <a:pt x="10284" y="1505"/>
                    </a:moveTo>
                    <a:cubicBezTo>
                      <a:pt x="24485" y="23950"/>
                      <a:pt x="42807" y="42731"/>
                      <a:pt x="59298" y="62886"/>
                    </a:cubicBezTo>
                    <a:cubicBezTo>
                      <a:pt x="123886" y="142133"/>
                      <a:pt x="189849" y="220463"/>
                      <a:pt x="254895" y="299251"/>
                    </a:cubicBezTo>
                    <a:cubicBezTo>
                      <a:pt x="324980" y="383995"/>
                      <a:pt x="395523" y="468738"/>
                      <a:pt x="466066" y="553481"/>
                    </a:cubicBezTo>
                    <a:cubicBezTo>
                      <a:pt x="534778" y="636392"/>
                      <a:pt x="603947" y="718845"/>
                      <a:pt x="672199" y="802215"/>
                    </a:cubicBezTo>
                    <a:cubicBezTo>
                      <a:pt x="683651" y="815957"/>
                      <a:pt x="694645" y="829699"/>
                      <a:pt x="707013" y="842984"/>
                    </a:cubicBezTo>
                    <a:cubicBezTo>
                      <a:pt x="714800" y="834738"/>
                      <a:pt x="703348" y="821454"/>
                      <a:pt x="715716" y="815499"/>
                    </a:cubicBezTo>
                    <a:cubicBezTo>
                      <a:pt x="709761" y="843900"/>
                      <a:pt x="724877" y="856726"/>
                      <a:pt x="747323" y="871384"/>
                    </a:cubicBezTo>
                    <a:lnTo>
                      <a:pt x="765266" y="880934"/>
                    </a:lnTo>
                    <a:lnTo>
                      <a:pt x="758219" y="893463"/>
                    </a:lnTo>
                    <a:lnTo>
                      <a:pt x="705180" y="859474"/>
                    </a:lnTo>
                    <a:cubicBezTo>
                      <a:pt x="689148" y="851229"/>
                      <a:pt x="668535" y="852603"/>
                      <a:pt x="650212" y="848938"/>
                    </a:cubicBezTo>
                    <a:cubicBezTo>
                      <a:pt x="325896" y="785724"/>
                      <a:pt x="67085" y="520958"/>
                      <a:pt x="12117" y="195727"/>
                    </a:cubicBezTo>
                    <a:cubicBezTo>
                      <a:pt x="1581" y="134804"/>
                      <a:pt x="-2084" y="73422"/>
                      <a:pt x="1123" y="11582"/>
                    </a:cubicBezTo>
                    <a:cubicBezTo>
                      <a:pt x="1581" y="7001"/>
                      <a:pt x="-2542" y="-3992"/>
                      <a:pt x="10284" y="1505"/>
                    </a:cubicBezTo>
                    <a:close/>
                  </a:path>
                </a:pathLst>
              </a:custGeom>
              <a:solidFill>
                <a:schemeClr val="accent3"/>
              </a:solidFill>
              <a:ln w="4572" cap="flat">
                <a:noFill/>
                <a:prstDash val="solid"/>
                <a:miter/>
              </a:ln>
            </p:spPr>
            <p:txBody>
              <a:bodyPr wrap="square" rtlCol="0" anchor="ctr">
                <a:noAutofit/>
              </a:bodyPr>
              <a:lstStyle/>
              <a:p>
                <a:endParaRPr lang="en-US"/>
              </a:p>
            </p:txBody>
          </p:sp>
          <p:sp>
            <p:nvSpPr>
              <p:cNvPr id="386" name="Freeform: Shape 385">
                <a:extLst>
                  <a:ext uri="{FF2B5EF4-FFF2-40B4-BE49-F238E27FC236}">
                    <a16:creationId xmlns:a16="http://schemas.microsoft.com/office/drawing/2014/main" id="{83D57E46-48FD-4500-A457-CCA25EFE8A7C}"/>
                  </a:ext>
                </a:extLst>
              </p:cNvPr>
              <p:cNvSpPr/>
              <p:nvPr/>
            </p:nvSpPr>
            <p:spPr>
              <a:xfrm>
                <a:off x="8746374" y="249770"/>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3">
                  <a:lumMod val="75000"/>
                </a:schemeClr>
              </a:solidFill>
              <a:ln w="4572" cap="flat">
                <a:noFill/>
                <a:prstDash val="solid"/>
                <a:miter/>
              </a:ln>
            </p:spPr>
            <p:txBody>
              <a:bodyPr rtlCol="0" anchor="ctr"/>
              <a:lstStyle/>
              <a:p>
                <a:endParaRPr lang="en-US"/>
              </a:p>
            </p:txBody>
          </p:sp>
        </p:grpSp>
      </p:grpSp>
      <p:pic>
        <p:nvPicPr>
          <p:cNvPr id="182" name="Εικόνα 181">
            <a:extLst>
              <a:ext uri="{FF2B5EF4-FFF2-40B4-BE49-F238E27FC236}">
                <a16:creationId xmlns:a16="http://schemas.microsoft.com/office/drawing/2014/main" id="{1674E957-0844-42AF-BDA2-6DDB4F52C7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46701" y="1042"/>
            <a:ext cx="2929569" cy="1162749"/>
          </a:xfrm>
          <a:prstGeom prst="rect">
            <a:avLst/>
          </a:prstGeom>
          <a:noFill/>
        </p:spPr>
      </p:pic>
      <p:sp>
        <p:nvSpPr>
          <p:cNvPr id="2" name="TextBox 1">
            <a:extLst>
              <a:ext uri="{FF2B5EF4-FFF2-40B4-BE49-F238E27FC236}">
                <a16:creationId xmlns:a16="http://schemas.microsoft.com/office/drawing/2014/main" id="{B36D7815-7AE2-4D01-BA1B-DBC9FA89CC6C}"/>
              </a:ext>
            </a:extLst>
          </p:cNvPr>
          <p:cNvSpPr txBox="1"/>
          <p:nvPr/>
        </p:nvSpPr>
        <p:spPr>
          <a:xfrm>
            <a:off x="4661166" y="3158427"/>
            <a:ext cx="2843317" cy="1323439"/>
          </a:xfrm>
          <a:prstGeom prst="rect">
            <a:avLst/>
          </a:prstGeom>
          <a:noFill/>
        </p:spPr>
        <p:txBody>
          <a:bodyPr wrap="square" rtlCol="0">
            <a:spAutoFit/>
          </a:bodyPr>
          <a:lstStyle/>
          <a:p>
            <a:r>
              <a:rPr lang="en-US" sz="8000" b="1" dirty="0">
                <a:solidFill>
                  <a:schemeClr val="accent1"/>
                </a:solidFill>
              </a:rPr>
              <a:t>L.E.D</a:t>
            </a:r>
          </a:p>
        </p:txBody>
      </p:sp>
      <p:grpSp>
        <p:nvGrpSpPr>
          <p:cNvPr id="184" name="Group 8">
            <a:extLst>
              <a:ext uri="{FF2B5EF4-FFF2-40B4-BE49-F238E27FC236}">
                <a16:creationId xmlns:a16="http://schemas.microsoft.com/office/drawing/2014/main" id="{6EA71EAC-72E9-4F4E-A840-AC4EB190884F}"/>
              </a:ext>
            </a:extLst>
          </p:cNvPr>
          <p:cNvGrpSpPr/>
          <p:nvPr/>
        </p:nvGrpSpPr>
        <p:grpSpPr>
          <a:xfrm>
            <a:off x="262490" y="1301266"/>
            <a:ext cx="1801096" cy="673910"/>
            <a:chOff x="5615841" y="4238904"/>
            <a:chExt cx="1552845" cy="581023"/>
          </a:xfrm>
          <a:solidFill>
            <a:schemeClr val="accent3"/>
          </a:solidFill>
        </p:grpSpPr>
        <p:sp>
          <p:nvSpPr>
            <p:cNvPr id="185" name="Freeform: Shape 9">
              <a:extLst>
                <a:ext uri="{FF2B5EF4-FFF2-40B4-BE49-F238E27FC236}">
                  <a16:creationId xmlns:a16="http://schemas.microsoft.com/office/drawing/2014/main" id="{C698D44B-D345-4670-A6BF-FC677184F6DB}"/>
                </a:ext>
              </a:extLst>
            </p:cNvPr>
            <p:cNvSpPr/>
            <p:nvPr/>
          </p:nvSpPr>
          <p:spPr>
            <a:xfrm rot="221733">
              <a:off x="5615841" y="4238904"/>
              <a:ext cx="906894" cy="577971"/>
            </a:xfrm>
            <a:custGeom>
              <a:avLst/>
              <a:gdLst>
                <a:gd name="connsiteX0" fmla="*/ 891999 w 904552"/>
                <a:gd name="connsiteY0" fmla="*/ 534735 h 576210"/>
                <a:gd name="connsiteX1" fmla="*/ 789633 w 904552"/>
                <a:gd name="connsiteY1" fmla="*/ 575295 h 576210"/>
                <a:gd name="connsiteX2" fmla="*/ 691774 w 904552"/>
                <a:gd name="connsiteY2" fmla="*/ 575295 h 576210"/>
                <a:gd name="connsiteX3" fmla="*/ 618379 w 904552"/>
                <a:gd name="connsiteY3" fmla="*/ 559521 h 576210"/>
                <a:gd name="connsiteX4" fmla="*/ 453242 w 904552"/>
                <a:gd name="connsiteY4" fmla="*/ 479045 h 576210"/>
                <a:gd name="connsiteX5" fmla="*/ 366006 w 904552"/>
                <a:gd name="connsiteY5" fmla="*/ 381186 h 576210"/>
                <a:gd name="connsiteX6" fmla="*/ 297762 w 904552"/>
                <a:gd name="connsiteY6" fmla="*/ 286224 h 576210"/>
                <a:gd name="connsiteX7" fmla="*/ 206985 w 904552"/>
                <a:gd name="connsiteY7" fmla="*/ 196091 h 576210"/>
                <a:gd name="connsiteX8" fmla="*/ 135844 w 904552"/>
                <a:gd name="connsiteY8" fmla="*/ 135250 h 576210"/>
                <a:gd name="connsiteX9" fmla="*/ 37663 w 904552"/>
                <a:gd name="connsiteY9" fmla="*/ 58959 h 576210"/>
                <a:gd name="connsiteX10" fmla="*/ 0 w 904552"/>
                <a:gd name="connsiteY10" fmla="*/ 31919 h 576210"/>
                <a:gd name="connsiteX11" fmla="*/ 67278 w 904552"/>
                <a:gd name="connsiteY11" fmla="*/ 31919 h 576210"/>
                <a:gd name="connsiteX12" fmla="*/ 351198 w 904552"/>
                <a:gd name="connsiteY12" fmla="*/ 7776 h 576210"/>
                <a:gd name="connsiteX13" fmla="*/ 639625 w 904552"/>
                <a:gd name="connsiteY13" fmla="*/ 45761 h 576210"/>
                <a:gd name="connsiteX14" fmla="*/ 823111 w 904552"/>
                <a:gd name="connsiteY14" fmla="*/ 233110 h 576210"/>
                <a:gd name="connsiteX15" fmla="*/ 906806 w 904552"/>
                <a:gd name="connsiteY15" fmla="*/ 491921 h 576210"/>
                <a:gd name="connsiteX16" fmla="*/ 906163 w 904552"/>
                <a:gd name="connsiteY16" fmla="*/ 499325 h 576210"/>
                <a:gd name="connsiteX17" fmla="*/ 833734 w 904552"/>
                <a:gd name="connsiteY17" fmla="*/ 455868 h 576210"/>
                <a:gd name="connsiteX18" fmla="*/ 717526 w 904552"/>
                <a:gd name="connsiteY18" fmla="*/ 356077 h 576210"/>
                <a:gd name="connsiteX19" fmla="*/ 642844 w 904552"/>
                <a:gd name="connsiteY19" fmla="*/ 254677 h 576210"/>
                <a:gd name="connsiteX20" fmla="*/ 559471 w 904552"/>
                <a:gd name="connsiteY20" fmla="*/ 178708 h 576210"/>
                <a:gd name="connsiteX21" fmla="*/ 481248 w 904552"/>
                <a:gd name="connsiteY21" fmla="*/ 168407 h 576210"/>
                <a:gd name="connsiteX22" fmla="*/ 502172 w 904552"/>
                <a:gd name="connsiteY22" fmla="*/ 175167 h 576210"/>
                <a:gd name="connsiteX23" fmla="*/ 607435 w 904552"/>
                <a:gd name="connsiteY23" fmla="*/ 247595 h 576210"/>
                <a:gd name="connsiteX24" fmla="*/ 673747 w 904552"/>
                <a:gd name="connsiteY24" fmla="*/ 347386 h 576210"/>
                <a:gd name="connsiteX25" fmla="*/ 769031 w 904552"/>
                <a:gd name="connsiteY25" fmla="*/ 441704 h 576210"/>
                <a:gd name="connsiteX26" fmla="*/ 891999 w 904552"/>
                <a:gd name="connsiteY26" fmla="*/ 534735 h 576210"/>
                <a:gd name="connsiteX0" fmla="*/ 891999 w 906893"/>
                <a:gd name="connsiteY0" fmla="*/ 534735 h 577971"/>
                <a:gd name="connsiteX1" fmla="*/ 789633 w 906893"/>
                <a:gd name="connsiteY1" fmla="*/ 575295 h 577971"/>
                <a:gd name="connsiteX2" fmla="*/ 691774 w 906893"/>
                <a:gd name="connsiteY2" fmla="*/ 575295 h 577971"/>
                <a:gd name="connsiteX3" fmla="*/ 618379 w 906893"/>
                <a:gd name="connsiteY3" fmla="*/ 559521 h 577971"/>
                <a:gd name="connsiteX4" fmla="*/ 453242 w 906893"/>
                <a:gd name="connsiteY4" fmla="*/ 479045 h 577971"/>
                <a:gd name="connsiteX5" fmla="*/ 366006 w 906893"/>
                <a:gd name="connsiteY5" fmla="*/ 381186 h 577971"/>
                <a:gd name="connsiteX6" fmla="*/ 297762 w 906893"/>
                <a:gd name="connsiteY6" fmla="*/ 286224 h 577971"/>
                <a:gd name="connsiteX7" fmla="*/ 206985 w 906893"/>
                <a:gd name="connsiteY7" fmla="*/ 196091 h 577971"/>
                <a:gd name="connsiteX8" fmla="*/ 135844 w 906893"/>
                <a:gd name="connsiteY8" fmla="*/ 135250 h 577971"/>
                <a:gd name="connsiteX9" fmla="*/ 37663 w 906893"/>
                <a:gd name="connsiteY9" fmla="*/ 58959 h 577971"/>
                <a:gd name="connsiteX10" fmla="*/ 0 w 906893"/>
                <a:gd name="connsiteY10" fmla="*/ 31919 h 577971"/>
                <a:gd name="connsiteX11" fmla="*/ 351198 w 906893"/>
                <a:gd name="connsiteY11" fmla="*/ 7776 h 577971"/>
                <a:gd name="connsiteX12" fmla="*/ 639625 w 906893"/>
                <a:gd name="connsiteY12" fmla="*/ 45761 h 577971"/>
                <a:gd name="connsiteX13" fmla="*/ 823111 w 906893"/>
                <a:gd name="connsiteY13" fmla="*/ 233110 h 577971"/>
                <a:gd name="connsiteX14" fmla="*/ 906806 w 906893"/>
                <a:gd name="connsiteY14" fmla="*/ 491921 h 577971"/>
                <a:gd name="connsiteX15" fmla="*/ 906163 w 906893"/>
                <a:gd name="connsiteY15" fmla="*/ 499325 h 577971"/>
                <a:gd name="connsiteX16" fmla="*/ 833734 w 906893"/>
                <a:gd name="connsiteY16" fmla="*/ 455868 h 577971"/>
                <a:gd name="connsiteX17" fmla="*/ 717526 w 906893"/>
                <a:gd name="connsiteY17" fmla="*/ 356077 h 577971"/>
                <a:gd name="connsiteX18" fmla="*/ 642844 w 906893"/>
                <a:gd name="connsiteY18" fmla="*/ 254677 h 577971"/>
                <a:gd name="connsiteX19" fmla="*/ 559471 w 906893"/>
                <a:gd name="connsiteY19" fmla="*/ 178708 h 577971"/>
                <a:gd name="connsiteX20" fmla="*/ 481248 w 906893"/>
                <a:gd name="connsiteY20" fmla="*/ 168407 h 577971"/>
                <a:gd name="connsiteX21" fmla="*/ 502172 w 906893"/>
                <a:gd name="connsiteY21" fmla="*/ 175167 h 577971"/>
                <a:gd name="connsiteX22" fmla="*/ 607435 w 906893"/>
                <a:gd name="connsiteY22" fmla="*/ 247595 h 577971"/>
                <a:gd name="connsiteX23" fmla="*/ 673747 w 906893"/>
                <a:gd name="connsiteY23" fmla="*/ 347386 h 577971"/>
                <a:gd name="connsiteX24" fmla="*/ 769031 w 906893"/>
                <a:gd name="connsiteY24" fmla="*/ 441704 h 577971"/>
                <a:gd name="connsiteX25" fmla="*/ 891999 w 906893"/>
                <a:gd name="connsiteY25" fmla="*/ 534735 h 57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6893" h="577971">
                  <a:moveTo>
                    <a:pt x="891999" y="534735"/>
                  </a:moveTo>
                  <a:cubicBezTo>
                    <a:pt x="860774" y="558878"/>
                    <a:pt x="826330" y="570466"/>
                    <a:pt x="789633" y="575295"/>
                  </a:cubicBezTo>
                  <a:cubicBezTo>
                    <a:pt x="757121" y="579479"/>
                    <a:pt x="724286" y="578192"/>
                    <a:pt x="691774" y="575295"/>
                  </a:cubicBezTo>
                  <a:cubicBezTo>
                    <a:pt x="666987" y="573363"/>
                    <a:pt x="642522" y="566603"/>
                    <a:pt x="618379" y="559521"/>
                  </a:cubicBezTo>
                  <a:cubicBezTo>
                    <a:pt x="558827" y="541817"/>
                    <a:pt x="502816" y="516708"/>
                    <a:pt x="453242" y="479045"/>
                  </a:cubicBezTo>
                  <a:cubicBezTo>
                    <a:pt x="418155" y="452005"/>
                    <a:pt x="386286" y="422068"/>
                    <a:pt x="366006" y="381186"/>
                  </a:cubicBezTo>
                  <a:cubicBezTo>
                    <a:pt x="348623" y="345776"/>
                    <a:pt x="322549" y="316483"/>
                    <a:pt x="297762" y="286224"/>
                  </a:cubicBezTo>
                  <a:cubicBezTo>
                    <a:pt x="270400" y="253068"/>
                    <a:pt x="237244" y="226028"/>
                    <a:pt x="206985" y="196091"/>
                  </a:cubicBezTo>
                  <a:cubicBezTo>
                    <a:pt x="184773" y="174201"/>
                    <a:pt x="160309" y="154887"/>
                    <a:pt x="135844" y="135250"/>
                  </a:cubicBezTo>
                  <a:cubicBezTo>
                    <a:pt x="103653" y="109176"/>
                    <a:pt x="70497" y="84068"/>
                    <a:pt x="37663" y="58959"/>
                  </a:cubicBezTo>
                  <a:cubicBezTo>
                    <a:pt x="25431" y="49624"/>
                    <a:pt x="12232" y="40932"/>
                    <a:pt x="0" y="31919"/>
                  </a:cubicBezTo>
                  <a:lnTo>
                    <a:pt x="351198" y="7776"/>
                  </a:lnTo>
                  <a:cubicBezTo>
                    <a:pt x="450667" y="-7997"/>
                    <a:pt x="548204" y="-1881"/>
                    <a:pt x="639625" y="45761"/>
                  </a:cubicBezTo>
                  <a:cubicBezTo>
                    <a:pt x="721067" y="88252"/>
                    <a:pt x="779654" y="153599"/>
                    <a:pt x="823111" y="233110"/>
                  </a:cubicBezTo>
                  <a:cubicBezTo>
                    <a:pt x="867212" y="313908"/>
                    <a:pt x="892321" y="401144"/>
                    <a:pt x="906806" y="491921"/>
                  </a:cubicBezTo>
                  <a:cubicBezTo>
                    <a:pt x="907128" y="493853"/>
                    <a:pt x="906484" y="496106"/>
                    <a:pt x="906163" y="499325"/>
                  </a:cubicBezTo>
                  <a:cubicBezTo>
                    <a:pt x="879444" y="488059"/>
                    <a:pt x="856911" y="470997"/>
                    <a:pt x="833734" y="455868"/>
                  </a:cubicBezTo>
                  <a:cubicBezTo>
                    <a:pt x="790599" y="427540"/>
                    <a:pt x="752614" y="393418"/>
                    <a:pt x="717526" y="356077"/>
                  </a:cubicBezTo>
                  <a:cubicBezTo>
                    <a:pt x="688555" y="325496"/>
                    <a:pt x="667953" y="288155"/>
                    <a:pt x="642844" y="254677"/>
                  </a:cubicBezTo>
                  <a:cubicBezTo>
                    <a:pt x="619989" y="224096"/>
                    <a:pt x="594880" y="196091"/>
                    <a:pt x="559471" y="178708"/>
                  </a:cubicBezTo>
                  <a:cubicBezTo>
                    <a:pt x="534362" y="166475"/>
                    <a:pt x="508288" y="167119"/>
                    <a:pt x="481248" y="168407"/>
                  </a:cubicBezTo>
                  <a:cubicBezTo>
                    <a:pt x="487364" y="174523"/>
                    <a:pt x="495090" y="173879"/>
                    <a:pt x="502172" y="175167"/>
                  </a:cubicBezTo>
                  <a:cubicBezTo>
                    <a:pt x="548848" y="182571"/>
                    <a:pt x="580395" y="211542"/>
                    <a:pt x="607435" y="247595"/>
                  </a:cubicBezTo>
                  <a:cubicBezTo>
                    <a:pt x="631256" y="279786"/>
                    <a:pt x="652823" y="313264"/>
                    <a:pt x="673747" y="347386"/>
                  </a:cubicBezTo>
                  <a:cubicBezTo>
                    <a:pt x="697890" y="386336"/>
                    <a:pt x="735231" y="412411"/>
                    <a:pt x="769031" y="441704"/>
                  </a:cubicBezTo>
                  <a:cubicBezTo>
                    <a:pt x="807338" y="474860"/>
                    <a:pt x="848220" y="506085"/>
                    <a:pt x="891999" y="534735"/>
                  </a:cubicBezTo>
                  <a:close/>
                </a:path>
              </a:pathLst>
            </a:custGeom>
            <a:grpFill/>
            <a:ln w="3208" cap="flat">
              <a:noFill/>
              <a:prstDash val="solid"/>
              <a:miter/>
            </a:ln>
          </p:spPr>
          <p:txBody>
            <a:bodyPr rtlCol="0" anchor="ctr"/>
            <a:lstStyle/>
            <a:p>
              <a:endParaRPr lang="en-US" dirty="0"/>
            </a:p>
          </p:txBody>
        </p:sp>
        <p:sp>
          <p:nvSpPr>
            <p:cNvPr id="186" name="Freeform: Shape 10">
              <a:extLst>
                <a:ext uri="{FF2B5EF4-FFF2-40B4-BE49-F238E27FC236}">
                  <a16:creationId xmlns:a16="http://schemas.microsoft.com/office/drawing/2014/main" id="{FC5188B0-6C21-4ACB-BD00-AD25E996F583}"/>
                </a:ext>
              </a:extLst>
            </p:cNvPr>
            <p:cNvSpPr/>
            <p:nvPr/>
          </p:nvSpPr>
          <p:spPr>
            <a:xfrm>
              <a:off x="6530026" y="4411923"/>
              <a:ext cx="638660" cy="408004"/>
            </a:xfrm>
            <a:custGeom>
              <a:avLst/>
              <a:gdLst>
                <a:gd name="connsiteX0" fmla="*/ 638659 w 637371"/>
                <a:gd name="connsiteY0" fmla="*/ 20878 h 405600"/>
                <a:gd name="connsiteX1" fmla="*/ 469338 w 637371"/>
                <a:gd name="connsiteY1" fmla="*/ 158653 h 405600"/>
                <a:gd name="connsiteX2" fmla="*/ 380170 w 637371"/>
                <a:gd name="connsiteY2" fmla="*/ 269066 h 405600"/>
                <a:gd name="connsiteX3" fmla="*/ 283276 w 637371"/>
                <a:gd name="connsiteY3" fmla="*/ 359522 h 405600"/>
                <a:gd name="connsiteX4" fmla="*/ 136810 w 637371"/>
                <a:gd name="connsiteY4" fmla="*/ 406520 h 405600"/>
                <a:gd name="connsiteX5" fmla="*/ 24143 w 637371"/>
                <a:gd name="connsiteY5" fmla="*/ 387849 h 405600"/>
                <a:gd name="connsiteX6" fmla="*/ 9657 w 637371"/>
                <a:gd name="connsiteY6" fmla="*/ 377227 h 405600"/>
                <a:gd name="connsiteX7" fmla="*/ 114598 w 637371"/>
                <a:gd name="connsiteY7" fmla="*/ 296107 h 405600"/>
                <a:gd name="connsiteX8" fmla="*/ 176404 w 637371"/>
                <a:gd name="connsiteY8" fmla="*/ 224966 h 405600"/>
                <a:gd name="connsiteX9" fmla="*/ 219861 w 637371"/>
                <a:gd name="connsiteY9" fmla="*/ 163160 h 405600"/>
                <a:gd name="connsiteX10" fmla="*/ 286817 w 637371"/>
                <a:gd name="connsiteY10" fmla="*/ 122278 h 405600"/>
                <a:gd name="connsiteX11" fmla="*/ 300337 w 637371"/>
                <a:gd name="connsiteY11" fmla="*/ 117771 h 405600"/>
                <a:gd name="connsiteX12" fmla="*/ 214711 w 637371"/>
                <a:gd name="connsiteY12" fmla="*/ 145133 h 405600"/>
                <a:gd name="connsiteX13" fmla="*/ 168034 w 637371"/>
                <a:gd name="connsiteY13" fmla="*/ 204364 h 405600"/>
                <a:gd name="connsiteX14" fmla="*/ 0 w 637371"/>
                <a:gd name="connsiteY14" fmla="*/ 352118 h 405600"/>
                <a:gd name="connsiteX15" fmla="*/ 21889 w 637371"/>
                <a:gd name="connsiteY15" fmla="*/ 253293 h 405600"/>
                <a:gd name="connsiteX16" fmla="*/ 161274 w 637371"/>
                <a:gd name="connsiteY16" fmla="*/ 46308 h 405600"/>
                <a:gd name="connsiteX17" fmla="*/ 264928 w 637371"/>
                <a:gd name="connsiteY17" fmla="*/ 5104 h 405600"/>
                <a:gd name="connsiteX18" fmla="*/ 426846 w 637371"/>
                <a:gd name="connsiteY18" fmla="*/ 10577 h 405600"/>
                <a:gd name="connsiteX19" fmla="*/ 602606 w 637371"/>
                <a:gd name="connsiteY19" fmla="*/ 21522 h 405600"/>
                <a:gd name="connsiteX20" fmla="*/ 638659 w 637371"/>
                <a:gd name="connsiteY20" fmla="*/ 20878 h 405600"/>
                <a:gd name="connsiteX0" fmla="*/ 638659 w 638659"/>
                <a:gd name="connsiteY0" fmla="*/ 20878 h 408004"/>
                <a:gd name="connsiteX1" fmla="*/ 469338 w 638659"/>
                <a:gd name="connsiteY1" fmla="*/ 158653 h 408004"/>
                <a:gd name="connsiteX2" fmla="*/ 380170 w 638659"/>
                <a:gd name="connsiteY2" fmla="*/ 269066 h 408004"/>
                <a:gd name="connsiteX3" fmla="*/ 283276 w 638659"/>
                <a:gd name="connsiteY3" fmla="*/ 359522 h 408004"/>
                <a:gd name="connsiteX4" fmla="*/ 136810 w 638659"/>
                <a:gd name="connsiteY4" fmla="*/ 406520 h 408004"/>
                <a:gd name="connsiteX5" fmla="*/ 24143 w 638659"/>
                <a:gd name="connsiteY5" fmla="*/ 387849 h 408004"/>
                <a:gd name="connsiteX6" fmla="*/ 9657 w 638659"/>
                <a:gd name="connsiteY6" fmla="*/ 377227 h 408004"/>
                <a:gd name="connsiteX7" fmla="*/ 114598 w 638659"/>
                <a:gd name="connsiteY7" fmla="*/ 296107 h 408004"/>
                <a:gd name="connsiteX8" fmla="*/ 176404 w 638659"/>
                <a:gd name="connsiteY8" fmla="*/ 224966 h 408004"/>
                <a:gd name="connsiteX9" fmla="*/ 219861 w 638659"/>
                <a:gd name="connsiteY9" fmla="*/ 163160 h 408004"/>
                <a:gd name="connsiteX10" fmla="*/ 286817 w 638659"/>
                <a:gd name="connsiteY10" fmla="*/ 122278 h 408004"/>
                <a:gd name="connsiteX11" fmla="*/ 300337 w 638659"/>
                <a:gd name="connsiteY11" fmla="*/ 117771 h 408004"/>
                <a:gd name="connsiteX12" fmla="*/ 214711 w 638659"/>
                <a:gd name="connsiteY12" fmla="*/ 145133 h 408004"/>
                <a:gd name="connsiteX13" fmla="*/ 168034 w 638659"/>
                <a:gd name="connsiteY13" fmla="*/ 204364 h 408004"/>
                <a:gd name="connsiteX14" fmla="*/ 0 w 638659"/>
                <a:gd name="connsiteY14" fmla="*/ 352118 h 408004"/>
                <a:gd name="connsiteX15" fmla="*/ 21889 w 638659"/>
                <a:gd name="connsiteY15" fmla="*/ 253293 h 408004"/>
                <a:gd name="connsiteX16" fmla="*/ 161274 w 638659"/>
                <a:gd name="connsiteY16" fmla="*/ 46308 h 408004"/>
                <a:gd name="connsiteX17" fmla="*/ 264928 w 638659"/>
                <a:gd name="connsiteY17" fmla="*/ 5104 h 408004"/>
                <a:gd name="connsiteX18" fmla="*/ 426846 w 638659"/>
                <a:gd name="connsiteY18" fmla="*/ 10577 h 408004"/>
                <a:gd name="connsiteX19" fmla="*/ 638659 w 638659"/>
                <a:gd name="connsiteY19" fmla="*/ 20878 h 4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8659" h="408004">
                  <a:moveTo>
                    <a:pt x="638659" y="20878"/>
                  </a:moveTo>
                  <a:cubicBezTo>
                    <a:pt x="576854" y="64657"/>
                    <a:pt x="521486" y="109723"/>
                    <a:pt x="469338" y="158653"/>
                  </a:cubicBezTo>
                  <a:cubicBezTo>
                    <a:pt x="434572" y="191166"/>
                    <a:pt x="402703" y="226253"/>
                    <a:pt x="380170" y="269066"/>
                  </a:cubicBezTo>
                  <a:cubicBezTo>
                    <a:pt x="358602" y="310592"/>
                    <a:pt x="322549" y="336989"/>
                    <a:pt x="283276" y="359522"/>
                  </a:cubicBezTo>
                  <a:cubicBezTo>
                    <a:pt x="237888" y="385596"/>
                    <a:pt x="188958" y="400726"/>
                    <a:pt x="136810" y="406520"/>
                  </a:cubicBezTo>
                  <a:cubicBezTo>
                    <a:pt x="97215" y="410705"/>
                    <a:pt x="59552" y="406520"/>
                    <a:pt x="24143" y="387849"/>
                  </a:cubicBezTo>
                  <a:cubicBezTo>
                    <a:pt x="18670" y="384952"/>
                    <a:pt x="15129" y="381411"/>
                    <a:pt x="9657" y="377227"/>
                  </a:cubicBezTo>
                  <a:cubicBezTo>
                    <a:pt x="46998" y="351796"/>
                    <a:pt x="81442" y="324756"/>
                    <a:pt x="114598" y="296107"/>
                  </a:cubicBezTo>
                  <a:cubicBezTo>
                    <a:pt x="138741" y="275183"/>
                    <a:pt x="160631" y="253293"/>
                    <a:pt x="176404" y="224966"/>
                  </a:cubicBezTo>
                  <a:cubicBezTo>
                    <a:pt x="188636" y="203076"/>
                    <a:pt x="203766" y="182796"/>
                    <a:pt x="219861" y="163160"/>
                  </a:cubicBezTo>
                  <a:cubicBezTo>
                    <a:pt x="237566" y="141914"/>
                    <a:pt x="258812" y="126463"/>
                    <a:pt x="286817" y="122278"/>
                  </a:cubicBezTo>
                  <a:cubicBezTo>
                    <a:pt x="291002" y="121634"/>
                    <a:pt x="296475" y="122600"/>
                    <a:pt x="300337" y="117771"/>
                  </a:cubicBezTo>
                  <a:cubicBezTo>
                    <a:pt x="267181" y="113265"/>
                    <a:pt x="238853" y="122278"/>
                    <a:pt x="214711" y="145133"/>
                  </a:cubicBezTo>
                  <a:cubicBezTo>
                    <a:pt x="196362" y="162516"/>
                    <a:pt x="181876" y="183118"/>
                    <a:pt x="168034" y="204364"/>
                  </a:cubicBezTo>
                  <a:cubicBezTo>
                    <a:pt x="126187" y="268101"/>
                    <a:pt x="67922" y="313811"/>
                    <a:pt x="0" y="352118"/>
                  </a:cubicBezTo>
                  <a:cubicBezTo>
                    <a:pt x="3863" y="316709"/>
                    <a:pt x="11910" y="284518"/>
                    <a:pt x="21889" y="253293"/>
                  </a:cubicBezTo>
                  <a:cubicBezTo>
                    <a:pt x="47964" y="170564"/>
                    <a:pt x="89811" y="98457"/>
                    <a:pt x="161274" y="46308"/>
                  </a:cubicBezTo>
                  <a:cubicBezTo>
                    <a:pt x="192177" y="23775"/>
                    <a:pt x="227909" y="12186"/>
                    <a:pt x="264928" y="5104"/>
                  </a:cubicBezTo>
                  <a:cubicBezTo>
                    <a:pt x="319330" y="-5197"/>
                    <a:pt x="372766" y="1885"/>
                    <a:pt x="426846" y="10577"/>
                  </a:cubicBezTo>
                  <a:cubicBezTo>
                    <a:pt x="489134" y="13206"/>
                    <a:pt x="631577" y="-3801"/>
                    <a:pt x="638659" y="20878"/>
                  </a:cubicBezTo>
                  <a:close/>
                </a:path>
              </a:pathLst>
            </a:custGeom>
            <a:grpFill/>
            <a:ln w="3208" cap="flat">
              <a:noFill/>
              <a:prstDash val="solid"/>
              <a:miter/>
            </a:ln>
          </p:spPr>
          <p:txBody>
            <a:bodyPr rtlCol="0" anchor="ctr"/>
            <a:lstStyle/>
            <a:p>
              <a:endParaRPr lang="en-US" dirty="0"/>
            </a:p>
          </p:txBody>
        </p:sp>
      </p:grpSp>
      <p:sp>
        <p:nvSpPr>
          <p:cNvPr id="187" name="Freeform: Shape 27">
            <a:extLst>
              <a:ext uri="{FF2B5EF4-FFF2-40B4-BE49-F238E27FC236}">
                <a16:creationId xmlns:a16="http://schemas.microsoft.com/office/drawing/2014/main" id="{3544AA64-9AF7-4E88-BCFB-8127AFA1B2FD}"/>
              </a:ext>
            </a:extLst>
          </p:cNvPr>
          <p:cNvSpPr/>
          <p:nvPr/>
        </p:nvSpPr>
        <p:spPr>
          <a:xfrm>
            <a:off x="9708669" y="1060715"/>
            <a:ext cx="542562" cy="940440"/>
          </a:xfrm>
          <a:custGeom>
            <a:avLst/>
            <a:gdLst>
              <a:gd name="connsiteX0" fmla="*/ 209564 w 363926"/>
              <a:gd name="connsiteY0" fmla="*/ 379331 h 630806"/>
              <a:gd name="connsiteX1" fmla="*/ 314699 w 363926"/>
              <a:gd name="connsiteY1" fmla="*/ 351834 h 630806"/>
              <a:gd name="connsiteX2" fmla="*/ 183685 w 363926"/>
              <a:gd name="connsiteY2" fmla="*/ 638123 h 630806"/>
              <a:gd name="connsiteX3" fmla="*/ 183685 w 363926"/>
              <a:gd name="connsiteY3" fmla="*/ 456160 h 630806"/>
              <a:gd name="connsiteX4" fmla="*/ 48628 w 363926"/>
              <a:gd name="connsiteY4" fmla="*/ 511153 h 630806"/>
              <a:gd name="connsiteX5" fmla="*/ 115752 w 363926"/>
              <a:gd name="connsiteY5" fmla="*/ 331616 h 630806"/>
              <a:gd name="connsiteX6" fmla="*/ 99577 w 363926"/>
              <a:gd name="connsiteY6" fmla="*/ 286327 h 630806"/>
              <a:gd name="connsiteX7" fmla="*/ 1722 w 363926"/>
              <a:gd name="connsiteY7" fmla="*/ 157740 h 630806"/>
              <a:gd name="connsiteX8" fmla="*/ 22748 w 363926"/>
              <a:gd name="connsiteY8" fmla="*/ 131861 h 630806"/>
              <a:gd name="connsiteX9" fmla="*/ 61567 w 363926"/>
              <a:gd name="connsiteY9" fmla="*/ 94659 h 630806"/>
              <a:gd name="connsiteX10" fmla="*/ 60759 w 363926"/>
              <a:gd name="connsiteY10" fmla="*/ 25918 h 630806"/>
              <a:gd name="connsiteX11" fmla="*/ 83403 w 363926"/>
              <a:gd name="connsiteY11" fmla="*/ 847 h 630806"/>
              <a:gd name="connsiteX12" fmla="*/ 102813 w 363926"/>
              <a:gd name="connsiteY12" fmla="*/ 25918 h 630806"/>
              <a:gd name="connsiteX13" fmla="*/ 102813 w 363926"/>
              <a:gd name="connsiteY13" fmla="*/ 113260 h 630806"/>
              <a:gd name="connsiteX14" fmla="*/ 123031 w 363926"/>
              <a:gd name="connsiteY14" fmla="*/ 132669 h 630806"/>
              <a:gd name="connsiteX15" fmla="*/ 237061 w 363926"/>
              <a:gd name="connsiteY15" fmla="*/ 132669 h 630806"/>
              <a:gd name="connsiteX16" fmla="*/ 259705 w 363926"/>
              <a:gd name="connsiteY16" fmla="*/ 108408 h 630806"/>
              <a:gd name="connsiteX17" fmla="*/ 259705 w 363926"/>
              <a:gd name="connsiteY17" fmla="*/ 27535 h 630806"/>
              <a:gd name="connsiteX18" fmla="*/ 280732 w 363926"/>
              <a:gd name="connsiteY18" fmla="*/ 38 h 630806"/>
              <a:gd name="connsiteX19" fmla="*/ 301759 w 363926"/>
              <a:gd name="connsiteY19" fmla="*/ 26726 h 630806"/>
              <a:gd name="connsiteX20" fmla="*/ 300950 w 363926"/>
              <a:gd name="connsiteY20" fmla="*/ 107599 h 630806"/>
              <a:gd name="connsiteX21" fmla="*/ 325212 w 363926"/>
              <a:gd name="connsiteY21" fmla="*/ 132669 h 630806"/>
              <a:gd name="connsiteX22" fmla="*/ 359987 w 363926"/>
              <a:gd name="connsiteY22" fmla="*/ 181193 h 630806"/>
              <a:gd name="connsiteX23" fmla="*/ 281541 w 363926"/>
              <a:gd name="connsiteY23" fmla="*/ 279049 h 630806"/>
              <a:gd name="connsiteX24" fmla="*/ 222504 w 363926"/>
              <a:gd name="connsiteY24" fmla="*/ 347791 h 630806"/>
              <a:gd name="connsiteX25" fmla="*/ 209564 w 363926"/>
              <a:gd name="connsiteY25" fmla="*/ 379331 h 63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3926" h="630806">
                <a:moveTo>
                  <a:pt x="209564" y="379331"/>
                </a:moveTo>
                <a:cubicBezTo>
                  <a:pt x="246766" y="369626"/>
                  <a:pt x="278306" y="361539"/>
                  <a:pt x="314699" y="351834"/>
                </a:cubicBezTo>
                <a:cubicBezTo>
                  <a:pt x="270219" y="448881"/>
                  <a:pt x="228165" y="541076"/>
                  <a:pt x="183685" y="638123"/>
                </a:cubicBezTo>
                <a:cubicBezTo>
                  <a:pt x="183685" y="575043"/>
                  <a:pt x="183685" y="516814"/>
                  <a:pt x="183685" y="456160"/>
                </a:cubicBezTo>
                <a:cubicBezTo>
                  <a:pt x="140014" y="473952"/>
                  <a:pt x="96343" y="491744"/>
                  <a:pt x="48628" y="511153"/>
                </a:cubicBezTo>
                <a:cubicBezTo>
                  <a:pt x="71272" y="448881"/>
                  <a:pt x="92299" y="389844"/>
                  <a:pt x="115752" y="331616"/>
                </a:cubicBezTo>
                <a:cubicBezTo>
                  <a:pt x="124648" y="308972"/>
                  <a:pt x="126266" y="298458"/>
                  <a:pt x="99577" y="286327"/>
                </a:cubicBezTo>
                <a:cubicBezTo>
                  <a:pt x="45393" y="262066"/>
                  <a:pt x="15470" y="215968"/>
                  <a:pt x="1722" y="157740"/>
                </a:cubicBezTo>
                <a:cubicBezTo>
                  <a:pt x="-2322" y="139948"/>
                  <a:pt x="-705" y="127817"/>
                  <a:pt x="22748" y="131861"/>
                </a:cubicBezTo>
                <a:cubicBezTo>
                  <a:pt x="53480" y="137522"/>
                  <a:pt x="64802" y="126200"/>
                  <a:pt x="61567" y="94659"/>
                </a:cubicBezTo>
                <a:cubicBezTo>
                  <a:pt x="59141" y="72015"/>
                  <a:pt x="60759" y="48562"/>
                  <a:pt x="60759" y="25918"/>
                </a:cubicBezTo>
                <a:cubicBezTo>
                  <a:pt x="60759" y="11360"/>
                  <a:pt x="67228" y="38"/>
                  <a:pt x="83403" y="847"/>
                </a:cubicBezTo>
                <a:cubicBezTo>
                  <a:pt x="97151" y="1656"/>
                  <a:pt x="102813" y="12169"/>
                  <a:pt x="102813" y="25918"/>
                </a:cubicBezTo>
                <a:cubicBezTo>
                  <a:pt x="102813" y="55032"/>
                  <a:pt x="103621" y="84146"/>
                  <a:pt x="102813" y="113260"/>
                </a:cubicBezTo>
                <a:cubicBezTo>
                  <a:pt x="102004" y="129434"/>
                  <a:pt x="107665" y="133478"/>
                  <a:pt x="123031" y="132669"/>
                </a:cubicBezTo>
                <a:cubicBezTo>
                  <a:pt x="161041" y="131861"/>
                  <a:pt x="199051" y="131052"/>
                  <a:pt x="237061" y="132669"/>
                </a:cubicBezTo>
                <a:cubicBezTo>
                  <a:pt x="257279" y="133478"/>
                  <a:pt x="260514" y="125391"/>
                  <a:pt x="259705" y="108408"/>
                </a:cubicBezTo>
                <a:cubicBezTo>
                  <a:pt x="258088" y="81720"/>
                  <a:pt x="259705" y="54223"/>
                  <a:pt x="259705" y="27535"/>
                </a:cubicBezTo>
                <a:cubicBezTo>
                  <a:pt x="259705" y="12169"/>
                  <a:pt x="265366" y="847"/>
                  <a:pt x="280732" y="38"/>
                </a:cubicBezTo>
                <a:cubicBezTo>
                  <a:pt x="296907" y="-771"/>
                  <a:pt x="301759" y="11360"/>
                  <a:pt x="301759" y="26726"/>
                </a:cubicBezTo>
                <a:cubicBezTo>
                  <a:pt x="301759" y="53414"/>
                  <a:pt x="302568" y="80911"/>
                  <a:pt x="300950" y="107599"/>
                </a:cubicBezTo>
                <a:cubicBezTo>
                  <a:pt x="300142" y="127008"/>
                  <a:pt x="304994" y="132669"/>
                  <a:pt x="325212" y="132669"/>
                </a:cubicBezTo>
                <a:cubicBezTo>
                  <a:pt x="373736" y="131861"/>
                  <a:pt x="375353" y="135096"/>
                  <a:pt x="359987" y="181193"/>
                </a:cubicBezTo>
                <a:cubicBezTo>
                  <a:pt x="345430" y="223247"/>
                  <a:pt x="321169" y="259639"/>
                  <a:pt x="281541" y="279049"/>
                </a:cubicBezTo>
                <a:cubicBezTo>
                  <a:pt x="250001" y="294415"/>
                  <a:pt x="232209" y="316250"/>
                  <a:pt x="222504" y="347791"/>
                </a:cubicBezTo>
                <a:cubicBezTo>
                  <a:pt x="219269" y="357495"/>
                  <a:pt x="215225" y="366391"/>
                  <a:pt x="209564" y="379331"/>
                </a:cubicBezTo>
                <a:close/>
              </a:path>
            </a:pathLst>
          </a:custGeom>
          <a:solidFill>
            <a:schemeClr val="accent2"/>
          </a:solidFill>
          <a:ln w="8081" cap="flat">
            <a:noFill/>
            <a:prstDash val="solid"/>
            <a:miter/>
          </a:ln>
        </p:spPr>
        <p:txBody>
          <a:bodyPr rtlCol="0" anchor="ctr"/>
          <a:lstStyle/>
          <a:p>
            <a:endParaRPr lang="en-US"/>
          </a:p>
        </p:txBody>
      </p:sp>
      <p:sp>
        <p:nvSpPr>
          <p:cNvPr id="188" name="Freeform: Shape 147">
            <a:extLst>
              <a:ext uri="{FF2B5EF4-FFF2-40B4-BE49-F238E27FC236}">
                <a16:creationId xmlns:a16="http://schemas.microsoft.com/office/drawing/2014/main" id="{AEFE0707-0879-4BC2-AFBE-C05AE853EA5E}"/>
              </a:ext>
            </a:extLst>
          </p:cNvPr>
          <p:cNvSpPr/>
          <p:nvPr/>
        </p:nvSpPr>
        <p:spPr>
          <a:xfrm>
            <a:off x="2107795" y="3231352"/>
            <a:ext cx="770764" cy="927931"/>
          </a:xfrm>
          <a:custGeom>
            <a:avLst/>
            <a:gdLst>
              <a:gd name="connsiteX0" fmla="*/ 451864 w 901271"/>
              <a:gd name="connsiteY0" fmla="*/ 600810 h 1085050"/>
              <a:gd name="connsiteX1" fmla="*/ 479027 w 901271"/>
              <a:gd name="connsiteY1" fmla="*/ 629814 h 1085050"/>
              <a:gd name="connsiteX2" fmla="*/ 513096 w 901271"/>
              <a:gd name="connsiteY2" fmla="*/ 986617 h 1085050"/>
              <a:gd name="connsiteX3" fmla="*/ 520462 w 901271"/>
              <a:gd name="connsiteY3" fmla="*/ 1061661 h 1085050"/>
              <a:gd name="connsiteX4" fmla="*/ 506651 w 901271"/>
              <a:gd name="connsiteY4" fmla="*/ 1079616 h 1085050"/>
              <a:gd name="connsiteX5" fmla="*/ 450943 w 901271"/>
              <a:gd name="connsiteY5" fmla="*/ 1084680 h 1085050"/>
              <a:gd name="connsiteX6" fmla="*/ 396617 w 901271"/>
              <a:gd name="connsiteY6" fmla="*/ 1080997 h 1085050"/>
              <a:gd name="connsiteX7" fmla="*/ 380043 w 901271"/>
              <a:gd name="connsiteY7" fmla="*/ 1060280 h 1085050"/>
              <a:gd name="connsiteX8" fmla="*/ 399840 w 901271"/>
              <a:gd name="connsiteY8" fmla="*/ 852183 h 1085050"/>
              <a:gd name="connsiteX9" fmla="*/ 419176 w 901271"/>
              <a:gd name="connsiteY9" fmla="*/ 647309 h 1085050"/>
              <a:gd name="connsiteX10" fmla="*/ 421018 w 901271"/>
              <a:gd name="connsiteY10" fmla="*/ 627973 h 1085050"/>
              <a:gd name="connsiteX11" fmla="*/ 451864 w 901271"/>
              <a:gd name="connsiteY11" fmla="*/ 600810 h 1085050"/>
              <a:gd name="connsiteX12" fmla="*/ 528347 w 901271"/>
              <a:gd name="connsiteY12" fmla="*/ 520644 h 1085050"/>
              <a:gd name="connsiteX13" fmla="*/ 542101 w 901271"/>
              <a:gd name="connsiteY13" fmla="*/ 521622 h 1085050"/>
              <a:gd name="connsiteX14" fmla="*/ 694951 w 901271"/>
              <a:gd name="connsiteY14" fmla="*/ 596206 h 1085050"/>
              <a:gd name="connsiteX15" fmla="*/ 886474 w 901271"/>
              <a:gd name="connsiteY15" fmla="*/ 757344 h 1085050"/>
              <a:gd name="connsiteX16" fmla="*/ 897063 w 901271"/>
              <a:gd name="connsiteY16" fmla="*/ 771616 h 1085050"/>
              <a:gd name="connsiteX17" fmla="*/ 900286 w 901271"/>
              <a:gd name="connsiteY17" fmla="*/ 782665 h 1085050"/>
              <a:gd name="connsiteX18" fmla="*/ 890157 w 901271"/>
              <a:gd name="connsiteY18" fmla="*/ 784967 h 1085050"/>
              <a:gd name="connsiteX19" fmla="*/ 760327 w 901271"/>
              <a:gd name="connsiteY19" fmla="*/ 750438 h 1085050"/>
              <a:gd name="connsiteX20" fmla="*/ 518160 w 901271"/>
              <a:gd name="connsiteY20" fmla="*/ 616463 h 1085050"/>
              <a:gd name="connsiteX21" fmla="*/ 512636 w 901271"/>
              <a:gd name="connsiteY21" fmla="*/ 611859 h 1085050"/>
              <a:gd name="connsiteX22" fmla="*/ 490076 w 901271"/>
              <a:gd name="connsiteY22" fmla="*/ 587919 h 1085050"/>
              <a:gd name="connsiteX23" fmla="*/ 508032 w 901271"/>
              <a:gd name="connsiteY23" fmla="*/ 564899 h 1085050"/>
              <a:gd name="connsiteX24" fmla="*/ 521843 w 901271"/>
              <a:gd name="connsiteY24" fmla="*/ 533132 h 1085050"/>
              <a:gd name="connsiteX25" fmla="*/ 528347 w 901271"/>
              <a:gd name="connsiteY25" fmla="*/ 520644 h 1085050"/>
              <a:gd name="connsiteX26" fmla="*/ 371470 w 901271"/>
              <a:gd name="connsiteY26" fmla="*/ 520644 h 1085050"/>
              <a:gd name="connsiteX27" fmla="*/ 378663 w 901271"/>
              <a:gd name="connsiteY27" fmla="*/ 535894 h 1085050"/>
              <a:gd name="connsiteX28" fmla="*/ 402604 w 901271"/>
              <a:gd name="connsiteY28" fmla="*/ 575488 h 1085050"/>
              <a:gd name="connsiteX29" fmla="*/ 402143 w 901271"/>
              <a:gd name="connsiteY29" fmla="*/ 598968 h 1085050"/>
              <a:gd name="connsiteX30" fmla="*/ 303159 w 901271"/>
              <a:gd name="connsiteY30" fmla="*/ 671711 h 1085050"/>
              <a:gd name="connsiteX31" fmla="*/ 56389 w 901271"/>
              <a:gd name="connsiteY31" fmla="*/ 776680 h 1085050"/>
              <a:gd name="connsiteX32" fmla="*/ 15414 w 901271"/>
              <a:gd name="connsiteY32" fmla="*/ 784967 h 1085050"/>
              <a:gd name="connsiteX33" fmla="*/ 3904 w 901271"/>
              <a:gd name="connsiteY33" fmla="*/ 771615 h 1085050"/>
              <a:gd name="connsiteX34" fmla="*/ 80789 w 901271"/>
              <a:gd name="connsiteY34" fmla="*/ 689666 h 1085050"/>
              <a:gd name="connsiteX35" fmla="*/ 344134 w 901271"/>
              <a:gd name="connsiteY35" fmla="*/ 527147 h 1085050"/>
              <a:gd name="connsiteX36" fmla="*/ 355644 w 901271"/>
              <a:gd name="connsiteY36" fmla="*/ 523003 h 1085050"/>
              <a:gd name="connsiteX37" fmla="*/ 371470 w 901271"/>
              <a:gd name="connsiteY37" fmla="*/ 520644 h 1085050"/>
              <a:gd name="connsiteX38" fmla="*/ 450024 w 901271"/>
              <a:gd name="connsiteY38" fmla="*/ 466836 h 1085050"/>
              <a:gd name="connsiteX39" fmla="*/ 503429 w 901271"/>
              <a:gd name="connsiteY39" fmla="*/ 521163 h 1085050"/>
              <a:gd name="connsiteX40" fmla="*/ 450024 w 901271"/>
              <a:gd name="connsiteY40" fmla="*/ 574108 h 1085050"/>
              <a:gd name="connsiteX41" fmla="*/ 397538 w 901271"/>
              <a:gd name="connsiteY41" fmla="*/ 519321 h 1085050"/>
              <a:gd name="connsiteX42" fmla="*/ 450024 w 901271"/>
              <a:gd name="connsiteY42" fmla="*/ 466836 h 1085050"/>
              <a:gd name="connsiteX43" fmla="*/ 450484 w 901271"/>
              <a:gd name="connsiteY43" fmla="*/ 0 h 1085050"/>
              <a:gd name="connsiteX44" fmla="*/ 458311 w 901271"/>
              <a:gd name="connsiteY44" fmla="*/ 8287 h 1085050"/>
              <a:gd name="connsiteX45" fmla="*/ 485934 w 901271"/>
              <a:gd name="connsiteY45" fmla="*/ 95301 h 1085050"/>
              <a:gd name="connsiteX46" fmla="*/ 508033 w 901271"/>
              <a:gd name="connsiteY46" fmla="*/ 311225 h 1085050"/>
              <a:gd name="connsiteX47" fmla="*/ 494682 w 901271"/>
              <a:gd name="connsiteY47" fmla="*/ 440595 h 1085050"/>
              <a:gd name="connsiteX48" fmla="*/ 474885 w 901271"/>
              <a:gd name="connsiteY48" fmla="*/ 451644 h 1085050"/>
              <a:gd name="connsiteX49" fmla="*/ 425162 w 901271"/>
              <a:gd name="connsiteY49" fmla="*/ 452105 h 1085050"/>
              <a:gd name="connsiteX50" fmla="*/ 406746 w 901271"/>
              <a:gd name="connsiteY50" fmla="*/ 441055 h 1085050"/>
              <a:gd name="connsiteX51" fmla="*/ 392934 w 901271"/>
              <a:gd name="connsiteY51" fmla="*/ 296032 h 1085050"/>
              <a:gd name="connsiteX52" fmla="*/ 426083 w 901271"/>
              <a:gd name="connsiteY52" fmla="*/ 52945 h 1085050"/>
              <a:gd name="connsiteX53" fmla="*/ 442657 w 901271"/>
              <a:gd name="connsiteY53" fmla="*/ 8747 h 1085050"/>
              <a:gd name="connsiteX54" fmla="*/ 450484 w 901271"/>
              <a:gd name="connsiteY54" fmla="*/ 0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01271" h="1085050">
                <a:moveTo>
                  <a:pt x="451864" y="600810"/>
                </a:moveTo>
                <a:cubicBezTo>
                  <a:pt x="470740" y="601730"/>
                  <a:pt x="477186" y="608636"/>
                  <a:pt x="479027" y="629814"/>
                </a:cubicBezTo>
                <a:cubicBezTo>
                  <a:pt x="490077" y="748595"/>
                  <a:pt x="501586" y="867836"/>
                  <a:pt x="513096" y="986617"/>
                </a:cubicBezTo>
                <a:cubicBezTo>
                  <a:pt x="515398" y="1011478"/>
                  <a:pt x="517700" y="1036800"/>
                  <a:pt x="520462" y="1061661"/>
                </a:cubicBezTo>
                <a:cubicBezTo>
                  <a:pt x="521844" y="1072710"/>
                  <a:pt x="517240" y="1078235"/>
                  <a:pt x="506651" y="1079616"/>
                </a:cubicBezTo>
                <a:cubicBezTo>
                  <a:pt x="488695" y="1082839"/>
                  <a:pt x="469819" y="1085601"/>
                  <a:pt x="450943" y="1084680"/>
                </a:cubicBezTo>
                <a:cubicBezTo>
                  <a:pt x="432528" y="1086062"/>
                  <a:pt x="414572" y="1083299"/>
                  <a:pt x="396617" y="1080997"/>
                </a:cubicBezTo>
                <a:cubicBezTo>
                  <a:pt x="384187" y="1079616"/>
                  <a:pt x="378662" y="1074092"/>
                  <a:pt x="380043" y="1060280"/>
                </a:cubicBezTo>
                <a:cubicBezTo>
                  <a:pt x="387409" y="990761"/>
                  <a:pt x="393394" y="921702"/>
                  <a:pt x="399840" y="852183"/>
                </a:cubicBezTo>
                <a:cubicBezTo>
                  <a:pt x="406285" y="784045"/>
                  <a:pt x="412731" y="715907"/>
                  <a:pt x="419176" y="647309"/>
                </a:cubicBezTo>
                <a:cubicBezTo>
                  <a:pt x="419637" y="640864"/>
                  <a:pt x="420097" y="634418"/>
                  <a:pt x="421018" y="627973"/>
                </a:cubicBezTo>
                <a:cubicBezTo>
                  <a:pt x="423780" y="606795"/>
                  <a:pt x="431607" y="600349"/>
                  <a:pt x="451864" y="600810"/>
                </a:cubicBezTo>
                <a:close/>
                <a:moveTo>
                  <a:pt x="528347" y="520644"/>
                </a:moveTo>
                <a:cubicBezTo>
                  <a:pt x="531742" y="519090"/>
                  <a:pt x="536346" y="519781"/>
                  <a:pt x="542101" y="521622"/>
                </a:cubicBezTo>
                <a:cubicBezTo>
                  <a:pt x="596887" y="538657"/>
                  <a:pt x="647070" y="565360"/>
                  <a:pt x="694951" y="596206"/>
                </a:cubicBezTo>
                <a:cubicBezTo>
                  <a:pt x="765852" y="641785"/>
                  <a:pt x="832608" y="691968"/>
                  <a:pt x="886474" y="757344"/>
                </a:cubicBezTo>
                <a:cubicBezTo>
                  <a:pt x="890157" y="761947"/>
                  <a:pt x="893840" y="766551"/>
                  <a:pt x="897063" y="771616"/>
                </a:cubicBezTo>
                <a:cubicBezTo>
                  <a:pt x="899365" y="774838"/>
                  <a:pt x="903048" y="778522"/>
                  <a:pt x="900286" y="782665"/>
                </a:cubicBezTo>
                <a:cubicBezTo>
                  <a:pt x="897984" y="786809"/>
                  <a:pt x="892919" y="784507"/>
                  <a:pt x="890157" y="784967"/>
                </a:cubicBezTo>
                <a:cubicBezTo>
                  <a:pt x="844118" y="780363"/>
                  <a:pt x="801762" y="766551"/>
                  <a:pt x="760327" y="750438"/>
                </a:cubicBezTo>
                <a:cubicBezTo>
                  <a:pt x="673313" y="717289"/>
                  <a:pt x="591362" y="674934"/>
                  <a:pt x="518160" y="616463"/>
                </a:cubicBezTo>
                <a:cubicBezTo>
                  <a:pt x="516319" y="615082"/>
                  <a:pt x="514477" y="613701"/>
                  <a:pt x="512636" y="611859"/>
                </a:cubicBezTo>
                <a:cubicBezTo>
                  <a:pt x="504809" y="604032"/>
                  <a:pt x="493299" y="597587"/>
                  <a:pt x="490076" y="587919"/>
                </a:cubicBezTo>
                <a:cubicBezTo>
                  <a:pt x="486393" y="576869"/>
                  <a:pt x="502507" y="573647"/>
                  <a:pt x="508032" y="564899"/>
                </a:cubicBezTo>
                <a:cubicBezTo>
                  <a:pt x="514477" y="554771"/>
                  <a:pt x="520462" y="544642"/>
                  <a:pt x="521843" y="533132"/>
                </a:cubicBezTo>
                <a:cubicBezTo>
                  <a:pt x="522764" y="525996"/>
                  <a:pt x="524951" y="522198"/>
                  <a:pt x="528347" y="520644"/>
                </a:cubicBezTo>
                <a:close/>
                <a:moveTo>
                  <a:pt x="371470" y="520644"/>
                </a:moveTo>
                <a:cubicBezTo>
                  <a:pt x="375325" y="522313"/>
                  <a:pt x="377742" y="526917"/>
                  <a:pt x="378663" y="535894"/>
                </a:cubicBezTo>
                <a:cubicBezTo>
                  <a:pt x="380505" y="552008"/>
                  <a:pt x="389252" y="566741"/>
                  <a:pt x="402604" y="575488"/>
                </a:cubicBezTo>
                <a:cubicBezTo>
                  <a:pt x="416415" y="585156"/>
                  <a:pt x="411351" y="590681"/>
                  <a:pt x="402143" y="598968"/>
                </a:cubicBezTo>
                <a:cubicBezTo>
                  <a:pt x="371757" y="626592"/>
                  <a:pt x="338609" y="650533"/>
                  <a:pt x="303159" y="671711"/>
                </a:cubicBezTo>
                <a:cubicBezTo>
                  <a:pt x="225813" y="717750"/>
                  <a:pt x="144323" y="755041"/>
                  <a:pt x="56389" y="776680"/>
                </a:cubicBezTo>
                <a:cubicBezTo>
                  <a:pt x="41196" y="780823"/>
                  <a:pt x="25542" y="783125"/>
                  <a:pt x="15414" y="784967"/>
                </a:cubicBezTo>
                <a:cubicBezTo>
                  <a:pt x="-3923" y="785887"/>
                  <a:pt x="-1621" y="778982"/>
                  <a:pt x="3904" y="771615"/>
                </a:cubicBezTo>
                <a:cubicBezTo>
                  <a:pt x="25082" y="740309"/>
                  <a:pt x="51785" y="714067"/>
                  <a:pt x="80789" y="689666"/>
                </a:cubicBezTo>
                <a:cubicBezTo>
                  <a:pt x="160437" y="621988"/>
                  <a:pt x="245150" y="563518"/>
                  <a:pt x="344134" y="527147"/>
                </a:cubicBezTo>
                <a:cubicBezTo>
                  <a:pt x="347817" y="525766"/>
                  <a:pt x="351961" y="524845"/>
                  <a:pt x="355644" y="523003"/>
                </a:cubicBezTo>
                <a:cubicBezTo>
                  <a:pt x="362319" y="520241"/>
                  <a:pt x="367614" y="518975"/>
                  <a:pt x="371470" y="520644"/>
                </a:cubicBezTo>
                <a:close/>
                <a:moveTo>
                  <a:pt x="450024" y="466836"/>
                </a:moveTo>
                <a:cubicBezTo>
                  <a:pt x="479489" y="467296"/>
                  <a:pt x="503889" y="492157"/>
                  <a:pt x="503429" y="521163"/>
                </a:cubicBezTo>
                <a:cubicBezTo>
                  <a:pt x="502968" y="549707"/>
                  <a:pt x="478107" y="574108"/>
                  <a:pt x="450024" y="574108"/>
                </a:cubicBezTo>
                <a:cubicBezTo>
                  <a:pt x="420097" y="573647"/>
                  <a:pt x="397538" y="550167"/>
                  <a:pt x="397538" y="519321"/>
                </a:cubicBezTo>
                <a:cubicBezTo>
                  <a:pt x="397998" y="489855"/>
                  <a:pt x="421478" y="466375"/>
                  <a:pt x="450024" y="466836"/>
                </a:cubicBezTo>
                <a:close/>
                <a:moveTo>
                  <a:pt x="450484" y="0"/>
                </a:moveTo>
                <a:cubicBezTo>
                  <a:pt x="455549" y="0"/>
                  <a:pt x="456469" y="5064"/>
                  <a:pt x="458311" y="8287"/>
                </a:cubicBezTo>
                <a:cubicBezTo>
                  <a:pt x="471662" y="35910"/>
                  <a:pt x="479489" y="65375"/>
                  <a:pt x="485934" y="95301"/>
                </a:cubicBezTo>
                <a:cubicBezTo>
                  <a:pt x="500667" y="162978"/>
                  <a:pt x="508033" y="231577"/>
                  <a:pt x="508033" y="311225"/>
                </a:cubicBezTo>
                <a:cubicBezTo>
                  <a:pt x="508494" y="348056"/>
                  <a:pt x="504810" y="394556"/>
                  <a:pt x="494682" y="440595"/>
                </a:cubicBezTo>
                <a:cubicBezTo>
                  <a:pt x="491920" y="453486"/>
                  <a:pt x="487776" y="457169"/>
                  <a:pt x="474885" y="451644"/>
                </a:cubicBezTo>
                <a:cubicBezTo>
                  <a:pt x="458771" y="444739"/>
                  <a:pt x="441276" y="444739"/>
                  <a:pt x="425162" y="452105"/>
                </a:cubicBezTo>
                <a:cubicBezTo>
                  <a:pt x="411350" y="458090"/>
                  <a:pt x="409048" y="451644"/>
                  <a:pt x="406746" y="441055"/>
                </a:cubicBezTo>
                <a:cubicBezTo>
                  <a:pt x="395236" y="393175"/>
                  <a:pt x="392474" y="344834"/>
                  <a:pt x="392934" y="296032"/>
                </a:cubicBezTo>
                <a:cubicBezTo>
                  <a:pt x="394316" y="214082"/>
                  <a:pt x="402603" y="132132"/>
                  <a:pt x="426083" y="52945"/>
                </a:cubicBezTo>
                <a:cubicBezTo>
                  <a:pt x="430687" y="37752"/>
                  <a:pt x="437132" y="23480"/>
                  <a:pt x="442657" y="8747"/>
                </a:cubicBezTo>
                <a:cubicBezTo>
                  <a:pt x="444038" y="5064"/>
                  <a:pt x="445419" y="460"/>
                  <a:pt x="450484" y="0"/>
                </a:cubicBezTo>
                <a:close/>
              </a:path>
            </a:pathLst>
          </a:custGeom>
          <a:solidFill>
            <a:schemeClr val="accent2"/>
          </a:solidFill>
          <a:ln w="4596" cap="flat">
            <a:noFill/>
            <a:prstDash val="solid"/>
            <a:miter/>
          </a:ln>
        </p:spPr>
        <p:txBody>
          <a:bodyPr rtlCol="0" anchor="ctr"/>
          <a:lstStyle/>
          <a:p>
            <a:endParaRPr lang="en-US"/>
          </a:p>
        </p:txBody>
      </p:sp>
      <p:grpSp>
        <p:nvGrpSpPr>
          <p:cNvPr id="189" name="Group 16">
            <a:extLst>
              <a:ext uri="{FF2B5EF4-FFF2-40B4-BE49-F238E27FC236}">
                <a16:creationId xmlns:a16="http://schemas.microsoft.com/office/drawing/2014/main" id="{902B85B8-B4DF-402B-8030-A71EFE0A98FD}"/>
              </a:ext>
            </a:extLst>
          </p:cNvPr>
          <p:cNvGrpSpPr/>
          <p:nvPr/>
        </p:nvGrpSpPr>
        <p:grpSpPr>
          <a:xfrm>
            <a:off x="10985037" y="1411699"/>
            <a:ext cx="775865" cy="775865"/>
            <a:chOff x="4266660" y="45289"/>
            <a:chExt cx="768290" cy="768290"/>
          </a:xfrm>
        </p:grpSpPr>
        <p:sp>
          <p:nvSpPr>
            <p:cNvPr id="190" name="Freeform: Shape 17">
              <a:extLst>
                <a:ext uri="{FF2B5EF4-FFF2-40B4-BE49-F238E27FC236}">
                  <a16:creationId xmlns:a16="http://schemas.microsoft.com/office/drawing/2014/main" id="{C22DBEEB-245F-49B2-8692-E172A4379BA2}"/>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3">
                <a:lumMod val="60000"/>
                <a:lumOff val="40000"/>
              </a:schemeClr>
            </a:solidFill>
            <a:ln w="8081" cap="flat">
              <a:noFill/>
              <a:prstDash val="solid"/>
              <a:miter/>
            </a:ln>
          </p:spPr>
          <p:txBody>
            <a:bodyPr rtlCol="0" anchor="ctr"/>
            <a:lstStyle/>
            <a:p>
              <a:endParaRPr lang="en-US"/>
            </a:p>
          </p:txBody>
        </p:sp>
        <p:sp>
          <p:nvSpPr>
            <p:cNvPr id="191" name="Freeform: Shape 18">
              <a:extLst>
                <a:ext uri="{FF2B5EF4-FFF2-40B4-BE49-F238E27FC236}">
                  <a16:creationId xmlns:a16="http://schemas.microsoft.com/office/drawing/2014/main" id="{EFD1A07C-97B5-4211-8EEC-1DE1F3005229}"/>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3"/>
            </a:solidFill>
            <a:ln w="8081" cap="flat">
              <a:noFill/>
              <a:prstDash val="solid"/>
              <a:miter/>
            </a:ln>
          </p:spPr>
          <p:txBody>
            <a:bodyPr rtlCol="0" anchor="ctr"/>
            <a:lstStyle/>
            <a:p>
              <a:endParaRPr lang="en-US"/>
            </a:p>
          </p:txBody>
        </p:sp>
      </p:grpSp>
      <p:grpSp>
        <p:nvGrpSpPr>
          <p:cNvPr id="192" name="Graphic 93">
            <a:extLst>
              <a:ext uri="{FF2B5EF4-FFF2-40B4-BE49-F238E27FC236}">
                <a16:creationId xmlns:a16="http://schemas.microsoft.com/office/drawing/2014/main" id="{3CD8B249-5F1B-4E54-8760-43A36710BEA2}"/>
              </a:ext>
            </a:extLst>
          </p:cNvPr>
          <p:cNvGrpSpPr/>
          <p:nvPr/>
        </p:nvGrpSpPr>
        <p:grpSpPr>
          <a:xfrm>
            <a:off x="7796759" y="653162"/>
            <a:ext cx="1208052" cy="620062"/>
            <a:chOff x="2867025" y="1771650"/>
            <a:chExt cx="6457950" cy="3314700"/>
          </a:xfrm>
          <a:solidFill>
            <a:schemeClr val="accent1"/>
          </a:solidFill>
        </p:grpSpPr>
        <p:sp>
          <p:nvSpPr>
            <p:cNvPr id="193" name="Freeform: Shape 23">
              <a:extLst>
                <a:ext uri="{FF2B5EF4-FFF2-40B4-BE49-F238E27FC236}">
                  <a16:creationId xmlns:a16="http://schemas.microsoft.com/office/drawing/2014/main" id="{B27D7EA2-02F2-45FC-93BC-EC92A0B82A81}"/>
                </a:ext>
              </a:extLst>
            </p:cNvPr>
            <p:cNvSpPr/>
            <p:nvPr/>
          </p:nvSpPr>
          <p:spPr>
            <a:xfrm>
              <a:off x="3952359" y="1771799"/>
              <a:ext cx="4924425" cy="2000250"/>
            </a:xfrm>
            <a:custGeom>
              <a:avLst/>
              <a:gdLst>
                <a:gd name="connsiteX0" fmla="*/ 4816356 w 4924425"/>
                <a:gd name="connsiteY0" fmla="*/ 503723 h 2000250"/>
                <a:gd name="connsiteX1" fmla="*/ 3545721 w 4924425"/>
                <a:gd name="connsiteY1" fmla="*/ 1756 h 2000250"/>
                <a:gd name="connsiteX2" fmla="*/ 1398786 w 4924425"/>
                <a:gd name="connsiteY2" fmla="*/ 1522898 h 2000250"/>
                <a:gd name="connsiteX3" fmla="*/ 448191 w 4924425"/>
                <a:gd name="connsiteY3" fmla="*/ 1861036 h 2000250"/>
                <a:gd name="connsiteX4" fmla="*/ 72906 w 4924425"/>
                <a:gd name="connsiteY4" fmla="*/ 1776263 h 2000250"/>
                <a:gd name="connsiteX5" fmla="*/ 37663 w 4924425"/>
                <a:gd name="connsiteY5" fmla="*/ 1849606 h 2000250"/>
                <a:gd name="connsiteX6" fmla="*/ 1003498 w 4924425"/>
                <a:gd name="connsiteY6" fmla="*/ 1944856 h 2000250"/>
                <a:gd name="connsiteX7" fmla="*/ 3428563 w 4924425"/>
                <a:gd name="connsiteY7" fmla="*/ 254168 h 2000250"/>
                <a:gd name="connsiteX8" fmla="*/ 4616331 w 4924425"/>
                <a:gd name="connsiteY8" fmla="*/ 495151 h 2000250"/>
                <a:gd name="connsiteX9" fmla="*/ 4816356 w 4924425"/>
                <a:gd name="connsiteY9" fmla="*/ 503723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4425" h="2000250">
                  <a:moveTo>
                    <a:pt x="4816356" y="503723"/>
                  </a:moveTo>
                  <a:cubicBezTo>
                    <a:pt x="4614426" y="345608"/>
                    <a:pt x="4104839" y="-28724"/>
                    <a:pt x="3545721" y="1756"/>
                  </a:cubicBezTo>
                  <a:cubicBezTo>
                    <a:pt x="2733238" y="45571"/>
                    <a:pt x="2271276" y="718988"/>
                    <a:pt x="1398786" y="1522898"/>
                  </a:cubicBezTo>
                  <a:cubicBezTo>
                    <a:pt x="1044456" y="1849606"/>
                    <a:pt x="750133" y="1885801"/>
                    <a:pt x="448191" y="1861036"/>
                  </a:cubicBezTo>
                  <a:cubicBezTo>
                    <a:pt x="254833" y="1844843"/>
                    <a:pt x="199588" y="1760071"/>
                    <a:pt x="72906" y="1776263"/>
                  </a:cubicBezTo>
                  <a:cubicBezTo>
                    <a:pt x="-2342" y="1785788"/>
                    <a:pt x="-28059" y="1824841"/>
                    <a:pt x="37663" y="1849606"/>
                  </a:cubicBezTo>
                  <a:cubicBezTo>
                    <a:pt x="158631" y="1895326"/>
                    <a:pt x="477718" y="2100114"/>
                    <a:pt x="1003498" y="1944856"/>
                  </a:cubicBezTo>
                  <a:cubicBezTo>
                    <a:pt x="1836936" y="1697206"/>
                    <a:pt x="2517973" y="436096"/>
                    <a:pt x="3428563" y="254168"/>
                  </a:cubicBezTo>
                  <a:cubicBezTo>
                    <a:pt x="3926721" y="155108"/>
                    <a:pt x="4436309" y="376088"/>
                    <a:pt x="4616331" y="495151"/>
                  </a:cubicBezTo>
                  <a:cubicBezTo>
                    <a:pt x="4908748" y="686603"/>
                    <a:pt x="5031621" y="680888"/>
                    <a:pt x="4816356" y="503723"/>
                  </a:cubicBezTo>
                  <a:close/>
                </a:path>
              </a:pathLst>
            </a:custGeom>
            <a:grpFill/>
            <a:ln w="9525" cap="flat">
              <a:noFill/>
              <a:prstDash val="solid"/>
              <a:miter/>
            </a:ln>
          </p:spPr>
          <p:txBody>
            <a:bodyPr rtlCol="0" anchor="ctr"/>
            <a:lstStyle/>
            <a:p>
              <a:endParaRPr lang="en-US"/>
            </a:p>
          </p:txBody>
        </p:sp>
        <p:sp>
          <p:nvSpPr>
            <p:cNvPr id="194" name="Freeform: Shape 24">
              <a:extLst>
                <a:ext uri="{FF2B5EF4-FFF2-40B4-BE49-F238E27FC236}">
                  <a16:creationId xmlns:a16="http://schemas.microsoft.com/office/drawing/2014/main" id="{37601A0C-DDDC-447F-80C9-BC7D6B5C6FD5}"/>
                </a:ext>
              </a:extLst>
            </p:cNvPr>
            <p:cNvSpPr/>
            <p:nvPr/>
          </p:nvSpPr>
          <p:spPr>
            <a:xfrm>
              <a:off x="2867057" y="2952853"/>
              <a:ext cx="4781550" cy="2124075"/>
            </a:xfrm>
            <a:custGeom>
              <a:avLst/>
              <a:gdLst>
                <a:gd name="connsiteX0" fmla="*/ 60928 w 4781550"/>
                <a:gd name="connsiteY0" fmla="*/ 811427 h 2124075"/>
                <a:gd name="connsiteX1" fmla="*/ 1222025 w 4781550"/>
                <a:gd name="connsiteY1" fmla="*/ 2005862 h 2124075"/>
                <a:gd name="connsiteX2" fmla="*/ 3521361 w 4781550"/>
                <a:gd name="connsiteY2" fmla="*/ 1166709 h 2124075"/>
                <a:gd name="connsiteX3" fmla="*/ 4294790 w 4781550"/>
                <a:gd name="connsiteY3" fmla="*/ 288504 h 2124075"/>
                <a:gd name="connsiteX4" fmla="*/ 4736750 w 4781550"/>
                <a:gd name="connsiteY4" fmla="*/ 87527 h 2124075"/>
                <a:gd name="connsiteX5" fmla="*/ 4673886 w 4781550"/>
                <a:gd name="connsiteY5" fmla="*/ 5612 h 2124075"/>
                <a:gd name="connsiteX6" fmla="*/ 3493738 w 4781550"/>
                <a:gd name="connsiteY6" fmla="*/ 829524 h 2124075"/>
                <a:gd name="connsiteX7" fmla="*/ 1367758 w 4781550"/>
                <a:gd name="connsiteY7" fmla="*/ 1776309 h 2124075"/>
                <a:gd name="connsiteX8" fmla="*/ 216185 w 4781550"/>
                <a:gd name="connsiteY8" fmla="*/ 794282 h 2124075"/>
                <a:gd name="connsiteX9" fmla="*/ 60928 w 4781550"/>
                <a:gd name="connsiteY9" fmla="*/ 811427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550" h="2124075">
                  <a:moveTo>
                    <a:pt x="60928" y="811427"/>
                  </a:moveTo>
                  <a:cubicBezTo>
                    <a:pt x="239045" y="1165757"/>
                    <a:pt x="554323" y="1754402"/>
                    <a:pt x="1222025" y="2005862"/>
                  </a:cubicBezTo>
                  <a:cubicBezTo>
                    <a:pt x="1984025" y="2292564"/>
                    <a:pt x="2795555" y="2114447"/>
                    <a:pt x="3521361" y="1166709"/>
                  </a:cubicBezTo>
                  <a:cubicBezTo>
                    <a:pt x="3869023" y="713319"/>
                    <a:pt x="4041425" y="431379"/>
                    <a:pt x="4294790" y="288504"/>
                  </a:cubicBezTo>
                  <a:cubicBezTo>
                    <a:pt x="4554823" y="141819"/>
                    <a:pt x="4627213" y="141819"/>
                    <a:pt x="4736750" y="87527"/>
                  </a:cubicBezTo>
                  <a:cubicBezTo>
                    <a:pt x="4804378" y="54189"/>
                    <a:pt x="4819618" y="-21058"/>
                    <a:pt x="4673886" y="5612"/>
                  </a:cubicBezTo>
                  <a:cubicBezTo>
                    <a:pt x="4180490" y="97052"/>
                    <a:pt x="3946175" y="340892"/>
                    <a:pt x="3493738" y="829524"/>
                  </a:cubicBezTo>
                  <a:cubicBezTo>
                    <a:pt x="2636488" y="1755354"/>
                    <a:pt x="2274538" y="1970619"/>
                    <a:pt x="1367758" y="1776309"/>
                  </a:cubicBezTo>
                  <a:cubicBezTo>
                    <a:pt x="738155" y="1639149"/>
                    <a:pt x="345725" y="967637"/>
                    <a:pt x="216185" y="794282"/>
                  </a:cubicBezTo>
                  <a:cubicBezTo>
                    <a:pt x="6635" y="513294"/>
                    <a:pt x="-61945" y="528534"/>
                    <a:pt x="60928" y="811427"/>
                  </a:cubicBezTo>
                  <a:close/>
                </a:path>
              </a:pathLst>
            </a:custGeom>
            <a:grpFill/>
            <a:ln w="9525" cap="flat">
              <a:noFill/>
              <a:prstDash val="solid"/>
              <a:miter/>
            </a:ln>
          </p:spPr>
          <p:txBody>
            <a:bodyPr rtlCol="0" anchor="ctr"/>
            <a:lstStyle/>
            <a:p>
              <a:endParaRPr lang="en-US"/>
            </a:p>
          </p:txBody>
        </p:sp>
        <p:sp>
          <p:nvSpPr>
            <p:cNvPr id="195" name="Freeform: Shape 25">
              <a:extLst>
                <a:ext uri="{FF2B5EF4-FFF2-40B4-BE49-F238E27FC236}">
                  <a16:creationId xmlns:a16="http://schemas.microsoft.com/office/drawing/2014/main" id="{07F688F9-3831-4BD1-9DF7-60DF6304E3C3}"/>
                </a:ext>
              </a:extLst>
            </p:cNvPr>
            <p:cNvSpPr/>
            <p:nvPr/>
          </p:nvSpPr>
          <p:spPr>
            <a:xfrm>
              <a:off x="3097529" y="2204085"/>
              <a:ext cx="6229350" cy="2381250"/>
            </a:xfrm>
            <a:custGeom>
              <a:avLst/>
              <a:gdLst>
                <a:gd name="connsiteX0" fmla="*/ 25719 w 6229350"/>
                <a:gd name="connsiteY0" fmla="*/ 330517 h 2381250"/>
                <a:gd name="connsiteX1" fmla="*/ 1000126 w 6229350"/>
                <a:gd name="connsiteY1" fmla="*/ 2107883 h 2381250"/>
                <a:gd name="connsiteX2" fmla="*/ 3358516 w 6229350"/>
                <a:gd name="connsiteY2" fmla="*/ 1084898 h 2381250"/>
                <a:gd name="connsiteX3" fmla="*/ 4532949 w 6229350"/>
                <a:gd name="connsiteY3" fmla="*/ 415290 h 2381250"/>
                <a:gd name="connsiteX4" fmla="*/ 5518786 w 6229350"/>
                <a:gd name="connsiteY4" fmla="*/ 726757 h 2381250"/>
                <a:gd name="connsiteX5" fmla="*/ 5325429 w 6229350"/>
                <a:gd name="connsiteY5" fmla="*/ 2019300 h 2381250"/>
                <a:gd name="connsiteX6" fmla="*/ 4798697 w 6229350"/>
                <a:gd name="connsiteY6" fmla="*/ 1522095 h 2381250"/>
                <a:gd name="connsiteX7" fmla="*/ 5192079 w 6229350"/>
                <a:gd name="connsiteY7" fmla="*/ 1128712 h 2381250"/>
                <a:gd name="connsiteX8" fmla="*/ 5470209 w 6229350"/>
                <a:gd name="connsiteY8" fmla="*/ 1330643 h 2381250"/>
                <a:gd name="connsiteX9" fmla="*/ 5098734 w 6229350"/>
                <a:gd name="connsiteY9" fmla="*/ 1575435 h 2381250"/>
                <a:gd name="connsiteX10" fmla="*/ 5379722 w 6229350"/>
                <a:gd name="connsiteY10" fmla="*/ 1746885 h 2381250"/>
                <a:gd name="connsiteX11" fmla="*/ 5694047 w 6229350"/>
                <a:gd name="connsiteY11" fmla="*/ 1315403 h 2381250"/>
                <a:gd name="connsiteX12" fmla="*/ 5046347 w 6229350"/>
                <a:gd name="connsiteY12" fmla="*/ 864870 h 2381250"/>
                <a:gd name="connsiteX13" fmla="*/ 4449129 w 6229350"/>
                <a:gd name="connsiteY13" fmla="*/ 1474470 h 2381250"/>
                <a:gd name="connsiteX14" fmla="*/ 5313047 w 6229350"/>
                <a:gd name="connsiteY14" fmla="*/ 2382203 h 2381250"/>
                <a:gd name="connsiteX15" fmla="*/ 6136007 w 6229350"/>
                <a:gd name="connsiteY15" fmla="*/ 1859280 h 2381250"/>
                <a:gd name="connsiteX16" fmla="*/ 5916932 w 6229350"/>
                <a:gd name="connsiteY16" fmla="*/ 547688 h 2381250"/>
                <a:gd name="connsiteX17" fmla="*/ 4589147 w 6229350"/>
                <a:gd name="connsiteY17" fmla="*/ 0 h 2381250"/>
                <a:gd name="connsiteX18" fmla="*/ 3239454 w 6229350"/>
                <a:gd name="connsiteY18" fmla="*/ 626745 h 2381250"/>
                <a:gd name="connsiteX19" fmla="*/ 1113474 w 6229350"/>
                <a:gd name="connsiteY19" fmla="*/ 1830705 h 2381250"/>
                <a:gd name="connsiteX20" fmla="*/ 144781 w 6229350"/>
                <a:gd name="connsiteY20" fmla="*/ 279082 h 2381250"/>
                <a:gd name="connsiteX21" fmla="*/ 25719 w 6229350"/>
                <a:gd name="connsiteY21" fmla="*/ 330517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29350" h="2381250">
                  <a:moveTo>
                    <a:pt x="25719" y="330517"/>
                  </a:moveTo>
                  <a:cubicBezTo>
                    <a:pt x="-114299" y="1200150"/>
                    <a:pt x="332424" y="1857375"/>
                    <a:pt x="1000126" y="2107883"/>
                  </a:cubicBezTo>
                  <a:cubicBezTo>
                    <a:pt x="1762126" y="2394585"/>
                    <a:pt x="2336484" y="2121218"/>
                    <a:pt x="3358516" y="1084898"/>
                  </a:cubicBezTo>
                  <a:cubicBezTo>
                    <a:pt x="3822384" y="614363"/>
                    <a:pt x="4031934" y="507682"/>
                    <a:pt x="4532949" y="415290"/>
                  </a:cubicBezTo>
                  <a:cubicBezTo>
                    <a:pt x="4652964" y="393382"/>
                    <a:pt x="5161599" y="481013"/>
                    <a:pt x="5518786" y="726757"/>
                  </a:cubicBezTo>
                  <a:cubicBezTo>
                    <a:pt x="5968366" y="1035368"/>
                    <a:pt x="5968366" y="1968818"/>
                    <a:pt x="5325429" y="2019300"/>
                  </a:cubicBezTo>
                  <a:cubicBezTo>
                    <a:pt x="5155884" y="2032635"/>
                    <a:pt x="4754882" y="1919287"/>
                    <a:pt x="4798697" y="1522095"/>
                  </a:cubicBezTo>
                  <a:cubicBezTo>
                    <a:pt x="4806316" y="1453515"/>
                    <a:pt x="4834891" y="1163003"/>
                    <a:pt x="5192079" y="1128712"/>
                  </a:cubicBezTo>
                  <a:cubicBezTo>
                    <a:pt x="5227322" y="1124903"/>
                    <a:pt x="5465447" y="1211580"/>
                    <a:pt x="5470209" y="1330643"/>
                  </a:cubicBezTo>
                  <a:cubicBezTo>
                    <a:pt x="5488307" y="1765935"/>
                    <a:pt x="5145407" y="1486853"/>
                    <a:pt x="5098734" y="1575435"/>
                  </a:cubicBezTo>
                  <a:cubicBezTo>
                    <a:pt x="5060634" y="1647825"/>
                    <a:pt x="5215891" y="1764030"/>
                    <a:pt x="5379722" y="1746885"/>
                  </a:cubicBezTo>
                  <a:cubicBezTo>
                    <a:pt x="5620704" y="1721168"/>
                    <a:pt x="5722622" y="1493520"/>
                    <a:pt x="5694047" y="1315403"/>
                  </a:cubicBezTo>
                  <a:cubicBezTo>
                    <a:pt x="5626419" y="892493"/>
                    <a:pt x="5255897" y="820103"/>
                    <a:pt x="5046347" y="864870"/>
                  </a:cubicBezTo>
                  <a:cubicBezTo>
                    <a:pt x="4565334" y="966787"/>
                    <a:pt x="4459606" y="1340168"/>
                    <a:pt x="4449129" y="1474470"/>
                  </a:cubicBezTo>
                  <a:cubicBezTo>
                    <a:pt x="4385312" y="2303145"/>
                    <a:pt x="5052061" y="2382203"/>
                    <a:pt x="5313047" y="2382203"/>
                  </a:cubicBezTo>
                  <a:cubicBezTo>
                    <a:pt x="5772152" y="2382203"/>
                    <a:pt x="6018849" y="2139315"/>
                    <a:pt x="6136007" y="1859280"/>
                  </a:cubicBezTo>
                  <a:cubicBezTo>
                    <a:pt x="6297932" y="1473518"/>
                    <a:pt x="6264594" y="1008698"/>
                    <a:pt x="5916932" y="547688"/>
                  </a:cubicBezTo>
                  <a:cubicBezTo>
                    <a:pt x="5782629" y="370523"/>
                    <a:pt x="5327334" y="0"/>
                    <a:pt x="4589147" y="0"/>
                  </a:cubicBezTo>
                  <a:cubicBezTo>
                    <a:pt x="4246247" y="0"/>
                    <a:pt x="3691891" y="139065"/>
                    <a:pt x="3239454" y="626745"/>
                  </a:cubicBezTo>
                  <a:cubicBezTo>
                    <a:pt x="2382204" y="1552575"/>
                    <a:pt x="2020254" y="2025015"/>
                    <a:pt x="1113474" y="1830705"/>
                  </a:cubicBezTo>
                  <a:cubicBezTo>
                    <a:pt x="485776" y="1696403"/>
                    <a:pt x="8574" y="984885"/>
                    <a:pt x="144781" y="279082"/>
                  </a:cubicBezTo>
                  <a:cubicBezTo>
                    <a:pt x="199074" y="0"/>
                    <a:pt x="100014" y="3810"/>
                    <a:pt x="25719" y="330517"/>
                  </a:cubicBezTo>
                  <a:close/>
                </a:path>
              </a:pathLst>
            </a:custGeom>
            <a:grpFill/>
            <a:ln w="9525" cap="flat">
              <a:noFill/>
              <a:prstDash val="solid"/>
              <a:miter/>
            </a:ln>
          </p:spPr>
          <p:txBody>
            <a:bodyPr rtlCol="0" anchor="ctr"/>
            <a:lstStyle/>
            <a:p>
              <a:endParaRPr lang="en-US"/>
            </a:p>
          </p:txBody>
        </p:sp>
      </p:grpSp>
      <p:grpSp>
        <p:nvGrpSpPr>
          <p:cNvPr id="196" name="Group 11">
            <a:extLst>
              <a:ext uri="{FF2B5EF4-FFF2-40B4-BE49-F238E27FC236}">
                <a16:creationId xmlns:a16="http://schemas.microsoft.com/office/drawing/2014/main" id="{67556BC6-A5FE-4C1B-BC1F-01C355FA04B7}"/>
              </a:ext>
            </a:extLst>
          </p:cNvPr>
          <p:cNvGrpSpPr/>
          <p:nvPr/>
        </p:nvGrpSpPr>
        <p:grpSpPr>
          <a:xfrm>
            <a:off x="236185" y="3538510"/>
            <a:ext cx="1546155" cy="505120"/>
            <a:chOff x="4723437" y="2782010"/>
            <a:chExt cx="1546155" cy="505120"/>
          </a:xfrm>
        </p:grpSpPr>
        <p:sp>
          <p:nvSpPr>
            <p:cNvPr id="197" name="Freeform: Shape 12">
              <a:extLst>
                <a:ext uri="{FF2B5EF4-FFF2-40B4-BE49-F238E27FC236}">
                  <a16:creationId xmlns:a16="http://schemas.microsoft.com/office/drawing/2014/main" id="{943F62B1-3067-40C3-9A6F-CF2F268C20E4}"/>
                </a:ext>
              </a:extLst>
            </p:cNvPr>
            <p:cNvSpPr/>
            <p:nvPr/>
          </p:nvSpPr>
          <p:spPr>
            <a:xfrm>
              <a:off x="4723437"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198" name="Freeform: Shape 13">
              <a:extLst>
                <a:ext uri="{FF2B5EF4-FFF2-40B4-BE49-F238E27FC236}">
                  <a16:creationId xmlns:a16="http://schemas.microsoft.com/office/drawing/2014/main" id="{170B4A0C-61D1-4995-A6CB-52189760AB1F}"/>
                </a:ext>
              </a:extLst>
            </p:cNvPr>
            <p:cNvSpPr/>
            <p:nvPr/>
          </p:nvSpPr>
          <p:spPr>
            <a:xfrm>
              <a:off x="4990334" y="2782010"/>
              <a:ext cx="609135" cy="505120"/>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199" name="Freeform: Shape 14">
              <a:extLst>
                <a:ext uri="{FF2B5EF4-FFF2-40B4-BE49-F238E27FC236}">
                  <a16:creationId xmlns:a16="http://schemas.microsoft.com/office/drawing/2014/main" id="{1FAAD572-2F5B-4274-8A2E-A70CCFFE69E9}"/>
                </a:ext>
              </a:extLst>
            </p:cNvPr>
            <p:cNvSpPr/>
            <p:nvPr/>
          </p:nvSpPr>
          <p:spPr>
            <a:xfrm>
              <a:off x="5589947" y="2972095"/>
              <a:ext cx="379909" cy="315035"/>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200" name="Freeform: Shape 15">
              <a:extLst>
                <a:ext uri="{FF2B5EF4-FFF2-40B4-BE49-F238E27FC236}">
                  <a16:creationId xmlns:a16="http://schemas.microsoft.com/office/drawing/2014/main" id="{7169ED09-0764-4464-A24F-9D0CDE074BD2}"/>
                </a:ext>
              </a:extLst>
            </p:cNvPr>
            <p:cNvSpPr/>
            <p:nvPr/>
          </p:nvSpPr>
          <p:spPr>
            <a:xfrm>
              <a:off x="5965674"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grpSp>
      <p:grpSp>
        <p:nvGrpSpPr>
          <p:cNvPr id="201" name="Group 160">
            <a:extLst>
              <a:ext uri="{FF2B5EF4-FFF2-40B4-BE49-F238E27FC236}">
                <a16:creationId xmlns:a16="http://schemas.microsoft.com/office/drawing/2014/main" id="{0C474154-3A3E-43D3-8643-89D1AE12C708}"/>
              </a:ext>
            </a:extLst>
          </p:cNvPr>
          <p:cNvGrpSpPr/>
          <p:nvPr/>
        </p:nvGrpSpPr>
        <p:grpSpPr>
          <a:xfrm>
            <a:off x="9739994" y="3341704"/>
            <a:ext cx="2495744" cy="1824589"/>
            <a:chOff x="6507335" y="1364938"/>
            <a:chExt cx="5069642" cy="3706314"/>
          </a:xfrm>
        </p:grpSpPr>
        <p:sp>
          <p:nvSpPr>
            <p:cNvPr id="202" name="Rectangle 161">
              <a:extLst>
                <a:ext uri="{FF2B5EF4-FFF2-40B4-BE49-F238E27FC236}">
                  <a16:creationId xmlns:a16="http://schemas.microsoft.com/office/drawing/2014/main" id="{25D16D5D-732B-4D25-85DD-F0BF538A6AAA}"/>
                </a:ext>
              </a:extLst>
            </p:cNvPr>
            <p:cNvSpPr/>
            <p:nvPr/>
          </p:nvSpPr>
          <p:spPr>
            <a:xfrm>
              <a:off x="6658029" y="3997592"/>
              <a:ext cx="1999877" cy="1264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162">
              <a:extLst>
                <a:ext uri="{FF2B5EF4-FFF2-40B4-BE49-F238E27FC236}">
                  <a16:creationId xmlns:a16="http://schemas.microsoft.com/office/drawing/2014/main" id="{C8C51698-C12F-4996-A222-0A18CE9BA9D0}"/>
                </a:ext>
              </a:extLst>
            </p:cNvPr>
            <p:cNvSpPr/>
            <p:nvPr/>
          </p:nvSpPr>
          <p:spPr>
            <a:xfrm>
              <a:off x="6658029" y="4036079"/>
              <a:ext cx="1999877" cy="4950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163">
              <a:extLst>
                <a:ext uri="{FF2B5EF4-FFF2-40B4-BE49-F238E27FC236}">
                  <a16:creationId xmlns:a16="http://schemas.microsoft.com/office/drawing/2014/main" id="{4A8F996A-E91E-4996-ACCC-74DBD0E31130}"/>
                </a:ext>
              </a:extLst>
            </p:cNvPr>
            <p:cNvSpPr/>
            <p:nvPr/>
          </p:nvSpPr>
          <p:spPr>
            <a:xfrm>
              <a:off x="7496055" y="1364938"/>
              <a:ext cx="3229850" cy="1309780"/>
            </a:xfrm>
            <a:custGeom>
              <a:avLst/>
              <a:gdLst>
                <a:gd name="connsiteX0" fmla="*/ 1461689 w 1460861"/>
                <a:gd name="connsiteY0" fmla="*/ 525423 h 592413"/>
                <a:gd name="connsiteX1" fmla="*/ 1371659 w 1460861"/>
                <a:gd name="connsiteY1" fmla="*/ 591035 h 592413"/>
                <a:gd name="connsiteX2" fmla="*/ 1355947 w 1460861"/>
                <a:gd name="connsiteY2" fmla="*/ 588911 h 592413"/>
                <a:gd name="connsiteX3" fmla="*/ 1014513 w 1460861"/>
                <a:gd name="connsiteY3" fmla="*/ 342178 h 592413"/>
                <a:gd name="connsiteX4" fmla="*/ 742937 w 1460861"/>
                <a:gd name="connsiteY4" fmla="*/ 145557 h 592413"/>
                <a:gd name="connsiteX5" fmla="*/ 719368 w 1460861"/>
                <a:gd name="connsiteY5" fmla="*/ 145344 h 592413"/>
                <a:gd name="connsiteX6" fmla="*/ 107207 w 1460861"/>
                <a:gd name="connsiteY6" fmla="*/ 588487 h 592413"/>
                <a:gd name="connsiteX7" fmla="*/ 86186 w 1460861"/>
                <a:gd name="connsiteY7" fmla="*/ 588274 h 592413"/>
                <a:gd name="connsiteX8" fmla="*/ 4862 w 1460861"/>
                <a:gd name="connsiteY8" fmla="*/ 530519 h 592413"/>
                <a:gd name="connsiteX9" fmla="*/ 3588 w 1460861"/>
                <a:gd name="connsiteY9" fmla="*/ 521177 h 592413"/>
                <a:gd name="connsiteX10" fmla="*/ 174942 w 1460861"/>
                <a:gd name="connsiteY10" fmla="*/ 398022 h 592413"/>
                <a:gd name="connsiteX11" fmla="*/ 312959 w 1460861"/>
                <a:gd name="connsiteY11" fmla="*/ 298225 h 592413"/>
                <a:gd name="connsiteX12" fmla="*/ 488985 w 1460861"/>
                <a:gd name="connsiteY12" fmla="*/ 171037 h 592413"/>
                <a:gd name="connsiteX13" fmla="*/ 642078 w 1460861"/>
                <a:gd name="connsiteY13" fmla="*/ 60410 h 592413"/>
                <a:gd name="connsiteX14" fmla="*/ 718094 w 1460861"/>
                <a:gd name="connsiteY14" fmla="*/ 5203 h 592413"/>
                <a:gd name="connsiteX15" fmla="*/ 741450 w 1460861"/>
                <a:gd name="connsiteY15" fmla="*/ 4991 h 592413"/>
                <a:gd name="connsiteX16" fmla="*/ 945292 w 1460861"/>
                <a:gd name="connsiteY16" fmla="*/ 152351 h 592413"/>
                <a:gd name="connsiteX17" fmla="*/ 1157626 w 1460861"/>
                <a:gd name="connsiteY17" fmla="*/ 306082 h 592413"/>
                <a:gd name="connsiteX18" fmla="*/ 1461689 w 1460861"/>
                <a:gd name="connsiteY18" fmla="*/ 525423 h 59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0861" h="592413">
                  <a:moveTo>
                    <a:pt x="1461689" y="525423"/>
                  </a:moveTo>
                  <a:cubicBezTo>
                    <a:pt x="1430901" y="547718"/>
                    <a:pt x="1400962" y="568952"/>
                    <a:pt x="1371659" y="591035"/>
                  </a:cubicBezTo>
                  <a:cubicBezTo>
                    <a:pt x="1364652" y="596131"/>
                    <a:pt x="1360830" y="592521"/>
                    <a:pt x="1355947" y="588911"/>
                  </a:cubicBezTo>
                  <a:cubicBezTo>
                    <a:pt x="1242135" y="506525"/>
                    <a:pt x="1128324" y="424352"/>
                    <a:pt x="1014513" y="342178"/>
                  </a:cubicBezTo>
                  <a:cubicBezTo>
                    <a:pt x="923846" y="276779"/>
                    <a:pt x="833179" y="211380"/>
                    <a:pt x="742937" y="145557"/>
                  </a:cubicBezTo>
                  <a:cubicBezTo>
                    <a:pt x="734019" y="139187"/>
                    <a:pt x="728710" y="138762"/>
                    <a:pt x="719368" y="145344"/>
                  </a:cubicBezTo>
                  <a:cubicBezTo>
                    <a:pt x="515526" y="293129"/>
                    <a:pt x="311261" y="440702"/>
                    <a:pt x="107207" y="588487"/>
                  </a:cubicBezTo>
                  <a:cubicBezTo>
                    <a:pt x="98926" y="594432"/>
                    <a:pt x="94042" y="594007"/>
                    <a:pt x="86186" y="588274"/>
                  </a:cubicBezTo>
                  <a:cubicBezTo>
                    <a:pt x="59432" y="568527"/>
                    <a:pt x="32041" y="549629"/>
                    <a:pt x="4862" y="530519"/>
                  </a:cubicBezTo>
                  <a:cubicBezTo>
                    <a:pt x="403" y="527334"/>
                    <a:pt x="-2782" y="525636"/>
                    <a:pt x="3588" y="521177"/>
                  </a:cubicBezTo>
                  <a:cubicBezTo>
                    <a:pt x="60706" y="480196"/>
                    <a:pt x="117824" y="439215"/>
                    <a:pt x="174942" y="398022"/>
                  </a:cubicBezTo>
                  <a:cubicBezTo>
                    <a:pt x="221019" y="364898"/>
                    <a:pt x="266883" y="331562"/>
                    <a:pt x="312959" y="298225"/>
                  </a:cubicBezTo>
                  <a:cubicBezTo>
                    <a:pt x="371564" y="255758"/>
                    <a:pt x="430380" y="213504"/>
                    <a:pt x="488985" y="171037"/>
                  </a:cubicBezTo>
                  <a:cubicBezTo>
                    <a:pt x="539945" y="134091"/>
                    <a:pt x="591118" y="97357"/>
                    <a:pt x="642078" y="60410"/>
                  </a:cubicBezTo>
                  <a:cubicBezTo>
                    <a:pt x="667558" y="42150"/>
                    <a:pt x="693463" y="24314"/>
                    <a:pt x="718094" y="5203"/>
                  </a:cubicBezTo>
                  <a:cubicBezTo>
                    <a:pt x="727224" y="-2016"/>
                    <a:pt x="732745" y="-1379"/>
                    <a:pt x="741450" y="4991"/>
                  </a:cubicBezTo>
                  <a:cubicBezTo>
                    <a:pt x="809185" y="54465"/>
                    <a:pt x="877345" y="103302"/>
                    <a:pt x="945292" y="152351"/>
                  </a:cubicBezTo>
                  <a:cubicBezTo>
                    <a:pt x="1016211" y="203524"/>
                    <a:pt x="1086919" y="254909"/>
                    <a:pt x="1157626" y="306082"/>
                  </a:cubicBezTo>
                  <a:cubicBezTo>
                    <a:pt x="1258697" y="378700"/>
                    <a:pt x="1359556" y="451531"/>
                    <a:pt x="1461689" y="525423"/>
                  </a:cubicBezTo>
                  <a:close/>
                </a:path>
              </a:pathLst>
            </a:custGeom>
            <a:solidFill>
              <a:schemeClr val="accent2"/>
            </a:solidFill>
            <a:ln w="2117" cap="flat">
              <a:noFill/>
              <a:prstDash val="solid"/>
              <a:miter/>
            </a:ln>
          </p:spPr>
          <p:txBody>
            <a:bodyPr rtlCol="0" anchor="ctr"/>
            <a:lstStyle/>
            <a:p>
              <a:endParaRPr lang="en-US"/>
            </a:p>
          </p:txBody>
        </p:sp>
        <p:sp>
          <p:nvSpPr>
            <p:cNvPr id="205" name="Freeform: Shape 164">
              <a:extLst>
                <a:ext uri="{FF2B5EF4-FFF2-40B4-BE49-F238E27FC236}">
                  <a16:creationId xmlns:a16="http://schemas.microsoft.com/office/drawing/2014/main" id="{73CB2A19-48AA-437A-9E3E-1F086666F179}"/>
                </a:ext>
              </a:extLst>
            </p:cNvPr>
            <p:cNvSpPr/>
            <p:nvPr/>
          </p:nvSpPr>
          <p:spPr>
            <a:xfrm>
              <a:off x="6679931" y="4229641"/>
              <a:ext cx="981160" cy="248810"/>
            </a:xfrm>
            <a:custGeom>
              <a:avLst/>
              <a:gdLst>
                <a:gd name="connsiteX0" fmla="*/ 42753 w 443779"/>
                <a:gd name="connsiteY0" fmla="*/ 1978 h 112537"/>
                <a:gd name="connsiteX1" fmla="*/ 104967 w 443779"/>
                <a:gd name="connsiteY1" fmla="*/ 71411 h 112537"/>
                <a:gd name="connsiteX2" fmla="*/ 179496 w 443779"/>
                <a:gd name="connsiteY2" fmla="*/ 16841 h 112537"/>
                <a:gd name="connsiteX3" fmla="*/ 183106 w 443779"/>
                <a:gd name="connsiteY3" fmla="*/ 1129 h 112537"/>
                <a:gd name="connsiteX4" fmla="*/ 262094 w 443779"/>
                <a:gd name="connsiteY4" fmla="*/ 704 h 112537"/>
                <a:gd name="connsiteX5" fmla="*/ 263580 w 443779"/>
                <a:gd name="connsiteY5" fmla="*/ 1978 h 112537"/>
                <a:gd name="connsiteX6" fmla="*/ 313691 w 443779"/>
                <a:gd name="connsiteY6" fmla="*/ 69076 h 112537"/>
                <a:gd name="connsiteX7" fmla="*/ 392680 w 443779"/>
                <a:gd name="connsiteY7" fmla="*/ 36588 h 112537"/>
                <a:gd name="connsiteX8" fmla="*/ 403934 w 443779"/>
                <a:gd name="connsiteY8" fmla="*/ 1129 h 112537"/>
                <a:gd name="connsiteX9" fmla="*/ 444065 w 443779"/>
                <a:gd name="connsiteY9" fmla="*/ 2403 h 112537"/>
                <a:gd name="connsiteX10" fmla="*/ 375481 w 443779"/>
                <a:gd name="connsiteY10" fmla="*/ 103474 h 112537"/>
                <a:gd name="connsiteX11" fmla="*/ 236402 w 443779"/>
                <a:gd name="connsiteY11" fmla="*/ 56336 h 112537"/>
                <a:gd name="connsiteX12" fmla="*/ 222388 w 443779"/>
                <a:gd name="connsiteY12" fmla="*/ 22362 h 112537"/>
                <a:gd name="connsiteX13" fmla="*/ 218990 w 443779"/>
                <a:gd name="connsiteY13" fmla="*/ 29369 h 112537"/>
                <a:gd name="connsiteX14" fmla="*/ 124289 w 443779"/>
                <a:gd name="connsiteY14" fmla="*/ 111330 h 112537"/>
                <a:gd name="connsiteX15" fmla="*/ 7717 w 443779"/>
                <a:gd name="connsiteY15" fmla="*/ 39136 h 112537"/>
                <a:gd name="connsiteX16" fmla="*/ 498 w 443779"/>
                <a:gd name="connsiteY16" fmla="*/ 8773 h 112537"/>
                <a:gd name="connsiteX17" fmla="*/ 2409 w 443779"/>
                <a:gd name="connsiteY17" fmla="*/ 1129 h 112537"/>
                <a:gd name="connsiteX18" fmla="*/ 42753 w 443779"/>
                <a:gd name="connsiteY18" fmla="*/ 1978 h 11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779" h="112537">
                  <a:moveTo>
                    <a:pt x="42753" y="1978"/>
                  </a:moveTo>
                  <a:cubicBezTo>
                    <a:pt x="43177" y="38075"/>
                    <a:pt x="69294" y="67165"/>
                    <a:pt x="104967" y="71411"/>
                  </a:cubicBezTo>
                  <a:cubicBezTo>
                    <a:pt x="132995" y="74809"/>
                    <a:pt x="173763" y="52089"/>
                    <a:pt x="179496" y="16841"/>
                  </a:cubicBezTo>
                  <a:cubicBezTo>
                    <a:pt x="180345" y="11745"/>
                    <a:pt x="179496" y="5800"/>
                    <a:pt x="183106" y="1129"/>
                  </a:cubicBezTo>
                  <a:cubicBezTo>
                    <a:pt x="209435" y="-570"/>
                    <a:pt x="235765" y="704"/>
                    <a:pt x="262094" y="704"/>
                  </a:cubicBezTo>
                  <a:cubicBezTo>
                    <a:pt x="262519" y="704"/>
                    <a:pt x="263156" y="1553"/>
                    <a:pt x="263580" y="1978"/>
                  </a:cubicBezTo>
                  <a:cubicBezTo>
                    <a:pt x="264005" y="33191"/>
                    <a:pt x="285239" y="61432"/>
                    <a:pt x="313691" y="69076"/>
                  </a:cubicBezTo>
                  <a:cubicBezTo>
                    <a:pt x="343843" y="76932"/>
                    <a:pt x="376967" y="63555"/>
                    <a:pt x="392680" y="36588"/>
                  </a:cubicBezTo>
                  <a:cubicBezTo>
                    <a:pt x="399050" y="25759"/>
                    <a:pt x="401386" y="13444"/>
                    <a:pt x="403934" y="1129"/>
                  </a:cubicBezTo>
                  <a:cubicBezTo>
                    <a:pt x="417311" y="492"/>
                    <a:pt x="430900" y="-1632"/>
                    <a:pt x="444065" y="2403"/>
                  </a:cubicBezTo>
                  <a:cubicBezTo>
                    <a:pt x="440455" y="49116"/>
                    <a:pt x="419009" y="83727"/>
                    <a:pt x="375481" y="103474"/>
                  </a:cubicBezTo>
                  <a:cubicBezTo>
                    <a:pt x="324096" y="126831"/>
                    <a:pt x="262306" y="104323"/>
                    <a:pt x="236402" y="56336"/>
                  </a:cubicBezTo>
                  <a:cubicBezTo>
                    <a:pt x="230456" y="45507"/>
                    <a:pt x="227696" y="33616"/>
                    <a:pt x="222388" y="22362"/>
                  </a:cubicBezTo>
                  <a:cubicBezTo>
                    <a:pt x="220052" y="24273"/>
                    <a:pt x="219840" y="27033"/>
                    <a:pt x="218990" y="29369"/>
                  </a:cubicBezTo>
                  <a:cubicBezTo>
                    <a:pt x="204764" y="76720"/>
                    <a:pt x="172914" y="104111"/>
                    <a:pt x="124289" y="111330"/>
                  </a:cubicBezTo>
                  <a:cubicBezTo>
                    <a:pt x="70356" y="119399"/>
                    <a:pt x="23430" y="84364"/>
                    <a:pt x="7717" y="39136"/>
                  </a:cubicBezTo>
                  <a:cubicBezTo>
                    <a:pt x="4320" y="29157"/>
                    <a:pt x="3683" y="18752"/>
                    <a:pt x="498" y="8773"/>
                  </a:cubicBezTo>
                  <a:cubicBezTo>
                    <a:pt x="-351" y="6437"/>
                    <a:pt x="-351" y="3040"/>
                    <a:pt x="2409" y="1129"/>
                  </a:cubicBezTo>
                  <a:cubicBezTo>
                    <a:pt x="15998" y="279"/>
                    <a:pt x="29375" y="-995"/>
                    <a:pt x="42753" y="1978"/>
                  </a:cubicBezTo>
                  <a:close/>
                </a:path>
              </a:pathLst>
            </a:custGeom>
            <a:solidFill>
              <a:schemeClr val="accent3"/>
            </a:solidFill>
            <a:ln w="2117" cap="flat">
              <a:noFill/>
              <a:prstDash val="solid"/>
              <a:miter/>
            </a:ln>
          </p:spPr>
          <p:txBody>
            <a:bodyPr rtlCol="0" anchor="ctr"/>
            <a:lstStyle/>
            <a:p>
              <a:endParaRPr lang="en-US"/>
            </a:p>
          </p:txBody>
        </p:sp>
        <p:sp>
          <p:nvSpPr>
            <p:cNvPr id="206" name="Freeform: Shape 165">
              <a:extLst>
                <a:ext uri="{FF2B5EF4-FFF2-40B4-BE49-F238E27FC236}">
                  <a16:creationId xmlns:a16="http://schemas.microsoft.com/office/drawing/2014/main" id="{84BCE4C5-8BE4-4C00-8452-321E796F5DE6}"/>
                </a:ext>
              </a:extLst>
            </p:cNvPr>
            <p:cNvSpPr/>
            <p:nvPr/>
          </p:nvSpPr>
          <p:spPr>
            <a:xfrm>
              <a:off x="7671113" y="4229665"/>
              <a:ext cx="976466" cy="244117"/>
            </a:xfrm>
            <a:custGeom>
              <a:avLst/>
              <a:gdLst>
                <a:gd name="connsiteX0" fmla="*/ 441656 w 441655"/>
                <a:gd name="connsiteY0" fmla="*/ 1755 h 110413"/>
                <a:gd name="connsiteX1" fmla="*/ 346318 w 441655"/>
                <a:gd name="connsiteY1" fmla="*/ 111319 h 110413"/>
                <a:gd name="connsiteX2" fmla="*/ 221677 w 441655"/>
                <a:gd name="connsiteY2" fmla="*/ 20865 h 110413"/>
                <a:gd name="connsiteX3" fmla="*/ 81961 w 441655"/>
                <a:gd name="connsiteY3" fmla="*/ 108347 h 110413"/>
                <a:gd name="connsiteX4" fmla="*/ 0 w 441655"/>
                <a:gd name="connsiteY4" fmla="*/ 4303 h 110413"/>
                <a:gd name="connsiteX5" fmla="*/ 5521 w 441655"/>
                <a:gd name="connsiteY5" fmla="*/ 481 h 110413"/>
                <a:gd name="connsiteX6" fmla="*/ 40131 w 441655"/>
                <a:gd name="connsiteY6" fmla="*/ 1330 h 110413"/>
                <a:gd name="connsiteX7" fmla="*/ 56481 w 441655"/>
                <a:gd name="connsiteY7" fmla="*/ 45071 h 110413"/>
                <a:gd name="connsiteX8" fmla="*/ 151395 w 441655"/>
                <a:gd name="connsiteY8" fmla="*/ 57599 h 110413"/>
                <a:gd name="connsiteX9" fmla="*/ 180484 w 441655"/>
                <a:gd name="connsiteY9" fmla="*/ 2392 h 110413"/>
                <a:gd name="connsiteX10" fmla="*/ 181758 w 441655"/>
                <a:gd name="connsiteY10" fmla="*/ 693 h 110413"/>
                <a:gd name="connsiteX11" fmla="*/ 260959 w 441655"/>
                <a:gd name="connsiteY11" fmla="*/ 1330 h 110413"/>
                <a:gd name="connsiteX12" fmla="*/ 277097 w 441655"/>
                <a:gd name="connsiteY12" fmla="*/ 45071 h 110413"/>
                <a:gd name="connsiteX13" fmla="*/ 372010 w 441655"/>
                <a:gd name="connsiteY13" fmla="*/ 57387 h 110413"/>
                <a:gd name="connsiteX14" fmla="*/ 401100 w 441655"/>
                <a:gd name="connsiteY14" fmla="*/ 2392 h 110413"/>
                <a:gd name="connsiteX15" fmla="*/ 441656 w 441655"/>
                <a:gd name="connsiteY15" fmla="*/ 1755 h 11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655" h="110413">
                  <a:moveTo>
                    <a:pt x="441656" y="1755"/>
                  </a:moveTo>
                  <a:cubicBezTo>
                    <a:pt x="444416" y="54414"/>
                    <a:pt x="399401" y="103888"/>
                    <a:pt x="346318" y="111319"/>
                  </a:cubicBezTo>
                  <a:cubicBezTo>
                    <a:pt x="292385" y="118964"/>
                    <a:pt x="236753" y="84990"/>
                    <a:pt x="221677" y="20865"/>
                  </a:cubicBezTo>
                  <a:cubicBezTo>
                    <a:pt x="198533" y="88175"/>
                    <a:pt x="154367" y="123635"/>
                    <a:pt x="81961" y="108347"/>
                  </a:cubicBezTo>
                  <a:cubicBezTo>
                    <a:pt x="33337" y="97942"/>
                    <a:pt x="849" y="52078"/>
                    <a:pt x="0" y="4303"/>
                  </a:cubicBezTo>
                  <a:cubicBezTo>
                    <a:pt x="849" y="1542"/>
                    <a:pt x="2760" y="268"/>
                    <a:pt x="5521" y="481"/>
                  </a:cubicBezTo>
                  <a:cubicBezTo>
                    <a:pt x="16987" y="905"/>
                    <a:pt x="28665" y="-793"/>
                    <a:pt x="40131" y="1330"/>
                  </a:cubicBezTo>
                  <a:cubicBezTo>
                    <a:pt x="43104" y="16831"/>
                    <a:pt x="45864" y="31906"/>
                    <a:pt x="56481" y="45071"/>
                  </a:cubicBezTo>
                  <a:cubicBezTo>
                    <a:pt x="78776" y="72462"/>
                    <a:pt x="118695" y="81380"/>
                    <a:pt x="151395" y="57599"/>
                  </a:cubicBezTo>
                  <a:cubicBezTo>
                    <a:pt x="170505" y="43585"/>
                    <a:pt x="178149" y="24687"/>
                    <a:pt x="180484" y="2392"/>
                  </a:cubicBezTo>
                  <a:cubicBezTo>
                    <a:pt x="180909" y="1755"/>
                    <a:pt x="181334" y="693"/>
                    <a:pt x="181758" y="693"/>
                  </a:cubicBezTo>
                  <a:cubicBezTo>
                    <a:pt x="208088" y="905"/>
                    <a:pt x="234630" y="-793"/>
                    <a:pt x="260959" y="1330"/>
                  </a:cubicBezTo>
                  <a:cubicBezTo>
                    <a:pt x="263720" y="16831"/>
                    <a:pt x="266692" y="31906"/>
                    <a:pt x="277097" y="45071"/>
                  </a:cubicBezTo>
                  <a:cubicBezTo>
                    <a:pt x="300453" y="74373"/>
                    <a:pt x="341646" y="79682"/>
                    <a:pt x="372010" y="57387"/>
                  </a:cubicBezTo>
                  <a:cubicBezTo>
                    <a:pt x="390908" y="43372"/>
                    <a:pt x="399401" y="24899"/>
                    <a:pt x="401100" y="2392"/>
                  </a:cubicBezTo>
                  <a:cubicBezTo>
                    <a:pt x="414902" y="-1218"/>
                    <a:pt x="428279" y="-156"/>
                    <a:pt x="441656" y="1755"/>
                  </a:cubicBezTo>
                  <a:close/>
                </a:path>
              </a:pathLst>
            </a:custGeom>
            <a:solidFill>
              <a:schemeClr val="accent3"/>
            </a:solidFill>
            <a:ln w="2117" cap="flat">
              <a:noFill/>
              <a:prstDash val="solid"/>
              <a:miter/>
            </a:ln>
          </p:spPr>
          <p:txBody>
            <a:bodyPr rtlCol="0" anchor="ctr"/>
            <a:lstStyle/>
            <a:p>
              <a:endParaRPr lang="en-US"/>
            </a:p>
          </p:txBody>
        </p:sp>
        <p:sp>
          <p:nvSpPr>
            <p:cNvPr id="207" name="Freeform: Shape 166">
              <a:extLst>
                <a:ext uri="{FF2B5EF4-FFF2-40B4-BE49-F238E27FC236}">
                  <a16:creationId xmlns:a16="http://schemas.microsoft.com/office/drawing/2014/main" id="{DF1DB347-D103-4FEA-A3B4-6575556C1A47}"/>
                </a:ext>
              </a:extLst>
            </p:cNvPr>
            <p:cNvSpPr/>
            <p:nvPr/>
          </p:nvSpPr>
          <p:spPr>
            <a:xfrm>
              <a:off x="6651927" y="3190418"/>
              <a:ext cx="1436532" cy="699489"/>
            </a:xfrm>
            <a:custGeom>
              <a:avLst/>
              <a:gdLst>
                <a:gd name="connsiteX0" fmla="*/ 526590 w 649743"/>
                <a:gd name="connsiteY0" fmla="*/ 212 h 316378"/>
                <a:gd name="connsiteX1" fmla="*/ 511089 w 649743"/>
                <a:gd name="connsiteY1" fmla="*/ 2123 h 316378"/>
                <a:gd name="connsiteX2" fmla="*/ 19747 w 649743"/>
                <a:gd name="connsiteY2" fmla="*/ 2123 h 316378"/>
                <a:gd name="connsiteX3" fmla="*/ 2336 w 649743"/>
                <a:gd name="connsiteY3" fmla="*/ 19535 h 316378"/>
                <a:gd name="connsiteX4" fmla="*/ 2336 w 649743"/>
                <a:gd name="connsiteY4" fmla="*/ 299816 h 316378"/>
                <a:gd name="connsiteX5" fmla="*/ 16987 w 649743"/>
                <a:gd name="connsiteY5" fmla="*/ 314680 h 316378"/>
                <a:gd name="connsiteX6" fmla="*/ 633606 w 649743"/>
                <a:gd name="connsiteY6" fmla="*/ 314680 h 316378"/>
                <a:gd name="connsiteX7" fmla="*/ 648682 w 649743"/>
                <a:gd name="connsiteY7" fmla="*/ 299180 h 316378"/>
                <a:gd name="connsiteX8" fmla="*/ 648682 w 649743"/>
                <a:gd name="connsiteY8" fmla="*/ 19959 h 316378"/>
                <a:gd name="connsiteX9" fmla="*/ 649956 w 649743"/>
                <a:gd name="connsiteY9" fmla="*/ 4247 h 316378"/>
                <a:gd name="connsiteX10" fmla="*/ 650168 w 649743"/>
                <a:gd name="connsiteY10" fmla="*/ 303638 h 316378"/>
                <a:gd name="connsiteX11" fmla="*/ 636367 w 649743"/>
                <a:gd name="connsiteY11" fmla="*/ 316803 h 316378"/>
                <a:gd name="connsiteX12" fmla="*/ 13377 w 649743"/>
                <a:gd name="connsiteY12" fmla="*/ 316803 h 316378"/>
                <a:gd name="connsiteX13" fmla="*/ 0 w 649743"/>
                <a:gd name="connsiteY13" fmla="*/ 303002 h 316378"/>
                <a:gd name="connsiteX14" fmla="*/ 212 w 649743"/>
                <a:gd name="connsiteY14" fmla="*/ 14226 h 316378"/>
                <a:gd name="connsiteX15" fmla="*/ 14863 w 649743"/>
                <a:gd name="connsiteY15" fmla="*/ 0 h 316378"/>
                <a:gd name="connsiteX16" fmla="*/ 526590 w 649743"/>
                <a:gd name="connsiteY16" fmla="*/ 212 h 3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9743" h="316378">
                  <a:moveTo>
                    <a:pt x="526590" y="212"/>
                  </a:moveTo>
                  <a:cubicBezTo>
                    <a:pt x="521706" y="3397"/>
                    <a:pt x="516185" y="2123"/>
                    <a:pt x="511089" y="2123"/>
                  </a:cubicBezTo>
                  <a:cubicBezTo>
                    <a:pt x="347379" y="2123"/>
                    <a:pt x="183457" y="2123"/>
                    <a:pt x="19747" y="2123"/>
                  </a:cubicBezTo>
                  <a:cubicBezTo>
                    <a:pt x="2336" y="2123"/>
                    <a:pt x="2336" y="2123"/>
                    <a:pt x="2336" y="19535"/>
                  </a:cubicBezTo>
                  <a:cubicBezTo>
                    <a:pt x="2336" y="112962"/>
                    <a:pt x="2336" y="206389"/>
                    <a:pt x="2336" y="299816"/>
                  </a:cubicBezTo>
                  <a:cubicBezTo>
                    <a:pt x="2336" y="314680"/>
                    <a:pt x="2336" y="314680"/>
                    <a:pt x="16987" y="314680"/>
                  </a:cubicBezTo>
                  <a:cubicBezTo>
                    <a:pt x="222527" y="314680"/>
                    <a:pt x="428066" y="314680"/>
                    <a:pt x="633606" y="314680"/>
                  </a:cubicBezTo>
                  <a:cubicBezTo>
                    <a:pt x="648682" y="314680"/>
                    <a:pt x="648682" y="314680"/>
                    <a:pt x="648682" y="299180"/>
                  </a:cubicBezTo>
                  <a:cubicBezTo>
                    <a:pt x="648682" y="206177"/>
                    <a:pt x="648682" y="113174"/>
                    <a:pt x="648682" y="19959"/>
                  </a:cubicBezTo>
                  <a:cubicBezTo>
                    <a:pt x="648682" y="14651"/>
                    <a:pt x="648045" y="9343"/>
                    <a:pt x="649956" y="4247"/>
                  </a:cubicBezTo>
                  <a:cubicBezTo>
                    <a:pt x="649956" y="104044"/>
                    <a:pt x="649956" y="203841"/>
                    <a:pt x="650168" y="303638"/>
                  </a:cubicBezTo>
                  <a:cubicBezTo>
                    <a:pt x="650168" y="314043"/>
                    <a:pt x="646346" y="316803"/>
                    <a:pt x="636367" y="316803"/>
                  </a:cubicBezTo>
                  <a:cubicBezTo>
                    <a:pt x="428703" y="316591"/>
                    <a:pt x="221040" y="316591"/>
                    <a:pt x="13377" y="316803"/>
                  </a:cubicBezTo>
                  <a:cubicBezTo>
                    <a:pt x="2973" y="316803"/>
                    <a:pt x="0" y="312981"/>
                    <a:pt x="0" y="303002"/>
                  </a:cubicBezTo>
                  <a:cubicBezTo>
                    <a:pt x="212" y="206814"/>
                    <a:pt x="212" y="110626"/>
                    <a:pt x="212" y="14226"/>
                  </a:cubicBezTo>
                  <a:cubicBezTo>
                    <a:pt x="212" y="637"/>
                    <a:pt x="849" y="0"/>
                    <a:pt x="14863" y="0"/>
                  </a:cubicBezTo>
                  <a:cubicBezTo>
                    <a:pt x="185580" y="0"/>
                    <a:pt x="356085" y="0"/>
                    <a:pt x="526590" y="212"/>
                  </a:cubicBezTo>
                  <a:close/>
                </a:path>
              </a:pathLst>
            </a:custGeom>
            <a:solidFill>
              <a:srgbClr val="FBFBFB"/>
            </a:solidFill>
            <a:ln w="2117" cap="flat">
              <a:noFill/>
              <a:prstDash val="solid"/>
              <a:miter/>
            </a:ln>
          </p:spPr>
          <p:txBody>
            <a:bodyPr rtlCol="0" anchor="ctr"/>
            <a:lstStyle/>
            <a:p>
              <a:endParaRPr lang="en-US"/>
            </a:p>
          </p:txBody>
        </p:sp>
        <p:sp>
          <p:nvSpPr>
            <p:cNvPr id="208" name="Freeform: Shape 167">
              <a:extLst>
                <a:ext uri="{FF2B5EF4-FFF2-40B4-BE49-F238E27FC236}">
                  <a16:creationId xmlns:a16="http://schemas.microsoft.com/office/drawing/2014/main" id="{B63B4D9D-36F2-4BC7-8941-BCA13DA06753}"/>
                </a:ext>
              </a:extLst>
            </p:cNvPr>
            <p:cNvSpPr/>
            <p:nvPr/>
          </p:nvSpPr>
          <p:spPr>
            <a:xfrm>
              <a:off x="7827381" y="4232679"/>
              <a:ext cx="173699" cy="89197"/>
            </a:xfrm>
            <a:custGeom>
              <a:avLst/>
              <a:gdLst>
                <a:gd name="connsiteX0" fmla="*/ 80077 w 78563"/>
                <a:gd name="connsiteY0" fmla="*/ 8036 h 40343"/>
                <a:gd name="connsiteX1" fmla="*/ 71159 w 78563"/>
                <a:gd name="connsiteY1" fmla="*/ 26722 h 40343"/>
                <a:gd name="connsiteX2" fmla="*/ 36549 w 78563"/>
                <a:gd name="connsiteY2" fmla="*/ 41373 h 40343"/>
                <a:gd name="connsiteX3" fmla="*/ 1513 w 78563"/>
                <a:gd name="connsiteY3" fmla="*/ 11858 h 40343"/>
                <a:gd name="connsiteX4" fmla="*/ 3425 w 78563"/>
                <a:gd name="connsiteY4" fmla="*/ 1029 h 40343"/>
                <a:gd name="connsiteX5" fmla="*/ 16165 w 78563"/>
                <a:gd name="connsiteY5" fmla="*/ 6550 h 40343"/>
                <a:gd name="connsiteX6" fmla="*/ 39946 w 78563"/>
                <a:gd name="connsiteY6" fmla="*/ 25448 h 40343"/>
                <a:gd name="connsiteX7" fmla="*/ 65002 w 78563"/>
                <a:gd name="connsiteY7" fmla="*/ 6125 h 40343"/>
                <a:gd name="connsiteX8" fmla="*/ 76043 w 78563"/>
                <a:gd name="connsiteY8" fmla="*/ 604 h 40343"/>
                <a:gd name="connsiteX9" fmla="*/ 80077 w 78563"/>
                <a:gd name="connsiteY9" fmla="*/ 8036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63" h="40343">
                  <a:moveTo>
                    <a:pt x="80077" y="8036"/>
                  </a:moveTo>
                  <a:cubicBezTo>
                    <a:pt x="79016" y="15043"/>
                    <a:pt x="76255" y="21838"/>
                    <a:pt x="71159" y="26722"/>
                  </a:cubicBezTo>
                  <a:cubicBezTo>
                    <a:pt x="61604" y="36064"/>
                    <a:pt x="50350" y="43496"/>
                    <a:pt x="36549" y="41373"/>
                  </a:cubicBezTo>
                  <a:cubicBezTo>
                    <a:pt x="19350" y="38825"/>
                    <a:pt x="6822" y="29270"/>
                    <a:pt x="1513" y="11858"/>
                  </a:cubicBezTo>
                  <a:cubicBezTo>
                    <a:pt x="240" y="7824"/>
                    <a:pt x="-1884" y="3152"/>
                    <a:pt x="3425" y="1029"/>
                  </a:cubicBezTo>
                  <a:cubicBezTo>
                    <a:pt x="8733" y="-1094"/>
                    <a:pt x="14041" y="-245"/>
                    <a:pt x="16165" y="6550"/>
                  </a:cubicBezTo>
                  <a:cubicBezTo>
                    <a:pt x="19987" y="18016"/>
                    <a:pt x="27206" y="25872"/>
                    <a:pt x="39946" y="25448"/>
                  </a:cubicBezTo>
                  <a:cubicBezTo>
                    <a:pt x="52474" y="25235"/>
                    <a:pt x="60755" y="17804"/>
                    <a:pt x="65002" y="6125"/>
                  </a:cubicBezTo>
                  <a:cubicBezTo>
                    <a:pt x="66913" y="817"/>
                    <a:pt x="70947" y="-457"/>
                    <a:pt x="76043" y="604"/>
                  </a:cubicBezTo>
                  <a:cubicBezTo>
                    <a:pt x="79865" y="1241"/>
                    <a:pt x="79865" y="4639"/>
                    <a:pt x="80077" y="8036"/>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209" name="Freeform: Shape 168">
              <a:extLst>
                <a:ext uri="{FF2B5EF4-FFF2-40B4-BE49-F238E27FC236}">
                  <a16:creationId xmlns:a16="http://schemas.microsoft.com/office/drawing/2014/main" id="{D3D62BA8-1B52-4E8A-BB80-180A08BD7D24}"/>
                </a:ext>
              </a:extLst>
            </p:cNvPr>
            <p:cNvSpPr/>
            <p:nvPr/>
          </p:nvSpPr>
          <p:spPr>
            <a:xfrm>
              <a:off x="6837691" y="4232126"/>
              <a:ext cx="178393" cy="89197"/>
            </a:xfrm>
            <a:custGeom>
              <a:avLst/>
              <a:gdLst>
                <a:gd name="connsiteX0" fmla="*/ 40407 w 80687"/>
                <a:gd name="connsiteY0" fmla="*/ 42260 h 40343"/>
                <a:gd name="connsiteX1" fmla="*/ 1337 w 80687"/>
                <a:gd name="connsiteY1" fmla="*/ 9348 h 40343"/>
                <a:gd name="connsiteX2" fmla="*/ 3461 w 80687"/>
                <a:gd name="connsiteY2" fmla="*/ 854 h 40343"/>
                <a:gd name="connsiteX3" fmla="*/ 15988 w 80687"/>
                <a:gd name="connsiteY3" fmla="*/ 4889 h 40343"/>
                <a:gd name="connsiteX4" fmla="*/ 17687 w 80687"/>
                <a:gd name="connsiteY4" fmla="*/ 9772 h 40343"/>
                <a:gd name="connsiteX5" fmla="*/ 40407 w 80687"/>
                <a:gd name="connsiteY5" fmla="*/ 25485 h 40343"/>
                <a:gd name="connsiteX6" fmla="*/ 64188 w 80687"/>
                <a:gd name="connsiteY6" fmla="*/ 9135 h 40343"/>
                <a:gd name="connsiteX7" fmla="*/ 67373 w 80687"/>
                <a:gd name="connsiteY7" fmla="*/ 1491 h 40343"/>
                <a:gd name="connsiteX8" fmla="*/ 78627 w 80687"/>
                <a:gd name="connsiteY8" fmla="*/ 1067 h 40343"/>
                <a:gd name="connsiteX9" fmla="*/ 79901 w 80687"/>
                <a:gd name="connsiteY9" fmla="*/ 9348 h 40343"/>
                <a:gd name="connsiteX10" fmla="*/ 40407 w 80687"/>
                <a:gd name="connsiteY10" fmla="*/ 4226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687" h="40343">
                  <a:moveTo>
                    <a:pt x="40407" y="42260"/>
                  </a:moveTo>
                  <a:cubicBezTo>
                    <a:pt x="21084" y="40136"/>
                    <a:pt x="5159" y="27609"/>
                    <a:pt x="1337" y="9348"/>
                  </a:cubicBezTo>
                  <a:cubicBezTo>
                    <a:pt x="700" y="6163"/>
                    <a:pt x="-2272" y="1916"/>
                    <a:pt x="3461" y="854"/>
                  </a:cubicBezTo>
                  <a:cubicBezTo>
                    <a:pt x="7920" y="5"/>
                    <a:pt x="13653" y="-1694"/>
                    <a:pt x="15988" y="4889"/>
                  </a:cubicBezTo>
                  <a:cubicBezTo>
                    <a:pt x="16625" y="6587"/>
                    <a:pt x="17050" y="8286"/>
                    <a:pt x="17687" y="9772"/>
                  </a:cubicBezTo>
                  <a:cubicBezTo>
                    <a:pt x="21721" y="20177"/>
                    <a:pt x="29365" y="25697"/>
                    <a:pt x="40407" y="25485"/>
                  </a:cubicBezTo>
                  <a:cubicBezTo>
                    <a:pt x="51448" y="25060"/>
                    <a:pt x="59729" y="19752"/>
                    <a:pt x="64188" y="9135"/>
                  </a:cubicBezTo>
                  <a:cubicBezTo>
                    <a:pt x="65250" y="6587"/>
                    <a:pt x="64401" y="2978"/>
                    <a:pt x="67373" y="1491"/>
                  </a:cubicBezTo>
                  <a:cubicBezTo>
                    <a:pt x="70983" y="-420"/>
                    <a:pt x="75017" y="-420"/>
                    <a:pt x="78627" y="1067"/>
                  </a:cubicBezTo>
                  <a:cubicBezTo>
                    <a:pt x="82874" y="2765"/>
                    <a:pt x="80538" y="6587"/>
                    <a:pt x="79901" y="9348"/>
                  </a:cubicBezTo>
                  <a:cubicBezTo>
                    <a:pt x="76079" y="28882"/>
                    <a:pt x="58455" y="39711"/>
                    <a:pt x="40407" y="4226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210" name="Freeform: Shape 169">
              <a:extLst>
                <a:ext uri="{FF2B5EF4-FFF2-40B4-BE49-F238E27FC236}">
                  <a16:creationId xmlns:a16="http://schemas.microsoft.com/office/drawing/2014/main" id="{AFE6C203-AB28-4FA6-BC99-10DCC6C0C918}"/>
                </a:ext>
              </a:extLst>
            </p:cNvPr>
            <p:cNvSpPr/>
            <p:nvPr/>
          </p:nvSpPr>
          <p:spPr>
            <a:xfrm>
              <a:off x="7325217" y="4232745"/>
              <a:ext cx="178393" cy="89197"/>
            </a:xfrm>
            <a:custGeom>
              <a:avLst/>
              <a:gdLst>
                <a:gd name="connsiteX0" fmla="*/ 8239 w 80687"/>
                <a:gd name="connsiteY0" fmla="*/ 150 h 40343"/>
                <a:gd name="connsiteX1" fmla="*/ 16733 w 80687"/>
                <a:gd name="connsiteY1" fmla="*/ 6733 h 40343"/>
                <a:gd name="connsiteX2" fmla="*/ 40514 w 80687"/>
                <a:gd name="connsiteY2" fmla="*/ 25418 h 40343"/>
                <a:gd name="connsiteX3" fmla="*/ 64933 w 80687"/>
                <a:gd name="connsiteY3" fmla="*/ 5883 h 40343"/>
                <a:gd name="connsiteX4" fmla="*/ 76611 w 80687"/>
                <a:gd name="connsiteY4" fmla="*/ 363 h 40343"/>
                <a:gd name="connsiteX5" fmla="*/ 79796 w 80687"/>
                <a:gd name="connsiteY5" fmla="*/ 10342 h 40343"/>
                <a:gd name="connsiteX6" fmla="*/ 40514 w 80687"/>
                <a:gd name="connsiteY6" fmla="*/ 41768 h 40343"/>
                <a:gd name="connsiteX7" fmla="*/ 171 w 80687"/>
                <a:gd name="connsiteY7" fmla="*/ 7157 h 40343"/>
                <a:gd name="connsiteX8" fmla="*/ 8239 w 80687"/>
                <a:gd name="connsiteY8" fmla="*/ 15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87" h="40343">
                  <a:moveTo>
                    <a:pt x="8239" y="150"/>
                  </a:moveTo>
                  <a:cubicBezTo>
                    <a:pt x="12699" y="-274"/>
                    <a:pt x="15247" y="1636"/>
                    <a:pt x="16733" y="6733"/>
                  </a:cubicBezTo>
                  <a:cubicBezTo>
                    <a:pt x="20130" y="18411"/>
                    <a:pt x="27987" y="25206"/>
                    <a:pt x="40514" y="25418"/>
                  </a:cubicBezTo>
                  <a:cubicBezTo>
                    <a:pt x="51343" y="25630"/>
                    <a:pt x="60686" y="18623"/>
                    <a:pt x="64933" y="5883"/>
                  </a:cubicBezTo>
                  <a:cubicBezTo>
                    <a:pt x="67268" y="-1336"/>
                    <a:pt x="71940" y="-62"/>
                    <a:pt x="76611" y="363"/>
                  </a:cubicBezTo>
                  <a:cubicBezTo>
                    <a:pt x="83831" y="1212"/>
                    <a:pt x="80646" y="6733"/>
                    <a:pt x="79796" y="10342"/>
                  </a:cubicBezTo>
                  <a:cubicBezTo>
                    <a:pt x="75125" y="30089"/>
                    <a:pt x="57713" y="40706"/>
                    <a:pt x="40514" y="41768"/>
                  </a:cubicBezTo>
                  <a:cubicBezTo>
                    <a:pt x="23103" y="42829"/>
                    <a:pt x="2719" y="23932"/>
                    <a:pt x="171" y="7157"/>
                  </a:cubicBezTo>
                  <a:cubicBezTo>
                    <a:pt x="-891" y="575"/>
                    <a:pt x="3143" y="150"/>
                    <a:pt x="8239" y="15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211" name="Freeform: Shape 170">
              <a:extLst>
                <a:ext uri="{FF2B5EF4-FFF2-40B4-BE49-F238E27FC236}">
                  <a16:creationId xmlns:a16="http://schemas.microsoft.com/office/drawing/2014/main" id="{C4D0D168-918D-4416-91B6-3B93038FDE8D}"/>
                </a:ext>
              </a:extLst>
            </p:cNvPr>
            <p:cNvSpPr/>
            <p:nvPr/>
          </p:nvSpPr>
          <p:spPr>
            <a:xfrm>
              <a:off x="8315853" y="4232745"/>
              <a:ext cx="173699" cy="89197"/>
            </a:xfrm>
            <a:custGeom>
              <a:avLst/>
              <a:gdLst>
                <a:gd name="connsiteX0" fmla="*/ 38777 w 78563"/>
                <a:gd name="connsiteY0" fmla="*/ 41980 h 40343"/>
                <a:gd name="connsiteX1" fmla="*/ 344 w 78563"/>
                <a:gd name="connsiteY1" fmla="*/ 9281 h 40343"/>
                <a:gd name="connsiteX2" fmla="*/ 3954 w 78563"/>
                <a:gd name="connsiteY2" fmla="*/ 575 h 40343"/>
                <a:gd name="connsiteX3" fmla="*/ 14995 w 78563"/>
                <a:gd name="connsiteY3" fmla="*/ 4185 h 40343"/>
                <a:gd name="connsiteX4" fmla="*/ 65318 w 78563"/>
                <a:gd name="connsiteY4" fmla="*/ 4397 h 40343"/>
                <a:gd name="connsiteX5" fmla="*/ 76147 w 78563"/>
                <a:gd name="connsiteY5" fmla="*/ 787 h 40343"/>
                <a:gd name="connsiteX6" fmla="*/ 79332 w 78563"/>
                <a:gd name="connsiteY6" fmla="*/ 10555 h 40343"/>
                <a:gd name="connsiteX7" fmla="*/ 38777 w 78563"/>
                <a:gd name="connsiteY7" fmla="*/ 4198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63" h="40343">
                  <a:moveTo>
                    <a:pt x="38777" y="41980"/>
                  </a:moveTo>
                  <a:cubicBezTo>
                    <a:pt x="23064" y="41768"/>
                    <a:pt x="3104" y="24781"/>
                    <a:pt x="344" y="9281"/>
                  </a:cubicBezTo>
                  <a:cubicBezTo>
                    <a:pt x="-293" y="5671"/>
                    <a:pt x="-505" y="1637"/>
                    <a:pt x="3954" y="575"/>
                  </a:cubicBezTo>
                  <a:cubicBezTo>
                    <a:pt x="7988" y="-487"/>
                    <a:pt x="12022" y="-487"/>
                    <a:pt x="14995" y="4185"/>
                  </a:cubicBezTo>
                  <a:cubicBezTo>
                    <a:pt x="33256" y="33487"/>
                    <a:pt x="47058" y="33487"/>
                    <a:pt x="65318" y="4397"/>
                  </a:cubicBezTo>
                  <a:cubicBezTo>
                    <a:pt x="68291" y="-274"/>
                    <a:pt x="72113" y="-487"/>
                    <a:pt x="76147" y="787"/>
                  </a:cubicBezTo>
                  <a:cubicBezTo>
                    <a:pt x="81243" y="2273"/>
                    <a:pt x="80182" y="6733"/>
                    <a:pt x="79332" y="10555"/>
                  </a:cubicBezTo>
                  <a:cubicBezTo>
                    <a:pt x="75935" y="26480"/>
                    <a:pt x="55551" y="42192"/>
                    <a:pt x="38777" y="4198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212" name="Freeform: Shape 171">
              <a:extLst>
                <a:ext uri="{FF2B5EF4-FFF2-40B4-BE49-F238E27FC236}">
                  <a16:creationId xmlns:a16="http://schemas.microsoft.com/office/drawing/2014/main" id="{D1AB6636-9943-4AAB-B4EE-75CAB8255F91}"/>
                </a:ext>
              </a:extLst>
            </p:cNvPr>
            <p:cNvSpPr/>
            <p:nvPr/>
          </p:nvSpPr>
          <p:spPr>
            <a:xfrm>
              <a:off x="7084764" y="4226966"/>
              <a:ext cx="173699" cy="4694"/>
            </a:xfrm>
            <a:custGeom>
              <a:avLst/>
              <a:gdLst>
                <a:gd name="connsiteX0" fmla="*/ 80475 w 78563"/>
                <a:gd name="connsiteY0" fmla="*/ 3188 h 2123"/>
                <a:gd name="connsiteX1" fmla="*/ 0 w 78563"/>
                <a:gd name="connsiteY1" fmla="*/ 2339 h 2123"/>
                <a:gd name="connsiteX2" fmla="*/ 56693 w 78563"/>
                <a:gd name="connsiteY2" fmla="*/ 640 h 2123"/>
                <a:gd name="connsiteX3" fmla="*/ 80475 w 78563"/>
                <a:gd name="connsiteY3" fmla="*/ 3188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3188"/>
                  </a:moveTo>
                  <a:cubicBezTo>
                    <a:pt x="53721" y="2976"/>
                    <a:pt x="26754" y="2551"/>
                    <a:pt x="0" y="2339"/>
                  </a:cubicBezTo>
                  <a:cubicBezTo>
                    <a:pt x="18898" y="-1483"/>
                    <a:pt x="37796" y="1065"/>
                    <a:pt x="56693" y="640"/>
                  </a:cubicBezTo>
                  <a:cubicBezTo>
                    <a:pt x="64550" y="428"/>
                    <a:pt x="73043" y="-1695"/>
                    <a:pt x="80475" y="3188"/>
                  </a:cubicBezTo>
                  <a:close/>
                </a:path>
              </a:pathLst>
            </a:custGeom>
            <a:solidFill>
              <a:srgbClr val="FBFBFB"/>
            </a:solidFill>
            <a:ln w="2117" cap="flat">
              <a:noFill/>
              <a:prstDash val="solid"/>
              <a:miter/>
            </a:ln>
          </p:spPr>
          <p:txBody>
            <a:bodyPr rtlCol="0" anchor="ctr"/>
            <a:lstStyle/>
            <a:p>
              <a:endParaRPr lang="en-US"/>
            </a:p>
          </p:txBody>
        </p:sp>
        <p:sp>
          <p:nvSpPr>
            <p:cNvPr id="213" name="Freeform: Shape 172">
              <a:extLst>
                <a:ext uri="{FF2B5EF4-FFF2-40B4-BE49-F238E27FC236}">
                  <a16:creationId xmlns:a16="http://schemas.microsoft.com/office/drawing/2014/main" id="{C22DDD47-FC54-410C-A873-B26FE89B52D9}"/>
                </a:ext>
              </a:extLst>
            </p:cNvPr>
            <p:cNvSpPr/>
            <p:nvPr/>
          </p:nvSpPr>
          <p:spPr>
            <a:xfrm>
              <a:off x="8070620" y="4227251"/>
              <a:ext cx="173699" cy="4694"/>
            </a:xfrm>
            <a:custGeom>
              <a:avLst/>
              <a:gdLst>
                <a:gd name="connsiteX0" fmla="*/ 80475 w 78563"/>
                <a:gd name="connsiteY0" fmla="*/ 2422 h 2123"/>
                <a:gd name="connsiteX1" fmla="*/ 0 w 78563"/>
                <a:gd name="connsiteY1" fmla="*/ 3272 h 2123"/>
                <a:gd name="connsiteX2" fmla="*/ 2548 w 78563"/>
                <a:gd name="connsiteY2" fmla="*/ 1573 h 2123"/>
                <a:gd name="connsiteX3" fmla="*/ 80475 w 78563"/>
                <a:gd name="connsiteY3" fmla="*/ 2422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2422"/>
                  </a:moveTo>
                  <a:cubicBezTo>
                    <a:pt x="53721" y="2635"/>
                    <a:pt x="26754" y="3059"/>
                    <a:pt x="0" y="3272"/>
                  </a:cubicBezTo>
                  <a:cubicBezTo>
                    <a:pt x="849" y="2635"/>
                    <a:pt x="1699" y="1573"/>
                    <a:pt x="2548" y="1573"/>
                  </a:cubicBezTo>
                  <a:cubicBezTo>
                    <a:pt x="28665" y="87"/>
                    <a:pt x="54570" y="-1400"/>
                    <a:pt x="80475" y="2422"/>
                  </a:cubicBezTo>
                  <a:close/>
                </a:path>
              </a:pathLst>
            </a:custGeom>
            <a:solidFill>
              <a:srgbClr val="FBFBFB"/>
            </a:solidFill>
            <a:ln w="2117" cap="flat">
              <a:noFill/>
              <a:prstDash val="solid"/>
              <a:miter/>
            </a:ln>
          </p:spPr>
          <p:txBody>
            <a:bodyPr rtlCol="0" anchor="ctr"/>
            <a:lstStyle/>
            <a:p>
              <a:endParaRPr lang="en-US"/>
            </a:p>
          </p:txBody>
        </p:sp>
        <p:sp>
          <p:nvSpPr>
            <p:cNvPr id="214" name="Freeform: Shape 173">
              <a:extLst>
                <a:ext uri="{FF2B5EF4-FFF2-40B4-BE49-F238E27FC236}">
                  <a16:creationId xmlns:a16="http://schemas.microsoft.com/office/drawing/2014/main" id="{39C8C44A-063F-44FC-B862-EC6C82A35297}"/>
                </a:ext>
              </a:extLst>
            </p:cNvPr>
            <p:cNvSpPr/>
            <p:nvPr/>
          </p:nvSpPr>
          <p:spPr>
            <a:xfrm>
              <a:off x="7671582" y="4227598"/>
              <a:ext cx="84501" cy="9390"/>
            </a:xfrm>
            <a:custGeom>
              <a:avLst/>
              <a:gdLst>
                <a:gd name="connsiteX0" fmla="*/ 40131 w 38220"/>
                <a:gd name="connsiteY0" fmla="*/ 2265 h 4246"/>
                <a:gd name="connsiteX1" fmla="*/ 10617 w 38220"/>
                <a:gd name="connsiteY1" fmla="*/ 2477 h 4246"/>
                <a:gd name="connsiteX2" fmla="*/ 0 w 38220"/>
                <a:gd name="connsiteY2" fmla="*/ 5238 h 4246"/>
                <a:gd name="connsiteX3" fmla="*/ 5096 w 38220"/>
                <a:gd name="connsiteY3" fmla="*/ 779 h 4246"/>
                <a:gd name="connsiteX4" fmla="*/ 40131 w 38220"/>
                <a:gd name="connsiteY4" fmla="*/ 2265 h 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0" h="4246">
                  <a:moveTo>
                    <a:pt x="40131" y="2265"/>
                  </a:moveTo>
                  <a:cubicBezTo>
                    <a:pt x="30364" y="2265"/>
                    <a:pt x="20596" y="2265"/>
                    <a:pt x="10617" y="2477"/>
                  </a:cubicBezTo>
                  <a:cubicBezTo>
                    <a:pt x="6795" y="2477"/>
                    <a:pt x="2760" y="1628"/>
                    <a:pt x="0" y="5238"/>
                  </a:cubicBezTo>
                  <a:cubicBezTo>
                    <a:pt x="849" y="2902"/>
                    <a:pt x="2548" y="779"/>
                    <a:pt x="5096" y="779"/>
                  </a:cubicBezTo>
                  <a:cubicBezTo>
                    <a:pt x="16987" y="566"/>
                    <a:pt x="28665" y="-1557"/>
                    <a:pt x="40131" y="2265"/>
                  </a:cubicBezTo>
                  <a:close/>
                </a:path>
              </a:pathLst>
            </a:custGeom>
            <a:solidFill>
              <a:srgbClr val="FBFBFB"/>
            </a:solidFill>
            <a:ln w="2117" cap="flat">
              <a:noFill/>
              <a:prstDash val="solid"/>
              <a:miter/>
            </a:ln>
          </p:spPr>
          <p:txBody>
            <a:bodyPr rtlCol="0" anchor="ctr"/>
            <a:lstStyle/>
            <a:p>
              <a:endParaRPr lang="en-US"/>
            </a:p>
          </p:txBody>
        </p:sp>
        <p:sp>
          <p:nvSpPr>
            <p:cNvPr id="215" name="Freeform: Shape 174">
              <a:extLst>
                <a:ext uri="{FF2B5EF4-FFF2-40B4-BE49-F238E27FC236}">
                  <a16:creationId xmlns:a16="http://schemas.microsoft.com/office/drawing/2014/main" id="{418C0131-6FFD-4CAB-B61F-C31DD488B207}"/>
                </a:ext>
              </a:extLst>
            </p:cNvPr>
            <p:cNvSpPr/>
            <p:nvPr/>
          </p:nvSpPr>
          <p:spPr>
            <a:xfrm>
              <a:off x="6685728" y="4227264"/>
              <a:ext cx="84501" cy="4694"/>
            </a:xfrm>
            <a:custGeom>
              <a:avLst/>
              <a:gdLst>
                <a:gd name="connsiteX0" fmla="*/ 40131 w 38220"/>
                <a:gd name="connsiteY0" fmla="*/ 3053 h 2123"/>
                <a:gd name="connsiteX1" fmla="*/ 0 w 38220"/>
                <a:gd name="connsiteY1" fmla="*/ 2204 h 2123"/>
                <a:gd name="connsiteX2" fmla="*/ 40131 w 38220"/>
                <a:gd name="connsiteY2" fmla="*/ 3053 h 2123"/>
              </a:gdLst>
              <a:ahLst/>
              <a:cxnLst>
                <a:cxn ang="0">
                  <a:pos x="connsiteX0" y="connsiteY0"/>
                </a:cxn>
                <a:cxn ang="0">
                  <a:pos x="connsiteX1" y="connsiteY1"/>
                </a:cxn>
                <a:cxn ang="0">
                  <a:pos x="connsiteX2" y="connsiteY2"/>
                </a:cxn>
              </a:cxnLst>
              <a:rect l="l" t="t" r="r" b="b"/>
              <a:pathLst>
                <a:path w="38220" h="2123">
                  <a:moveTo>
                    <a:pt x="40131" y="3053"/>
                  </a:moveTo>
                  <a:cubicBezTo>
                    <a:pt x="26754" y="2841"/>
                    <a:pt x="13377" y="2628"/>
                    <a:pt x="0" y="2204"/>
                  </a:cubicBezTo>
                  <a:cubicBezTo>
                    <a:pt x="13377" y="-344"/>
                    <a:pt x="26754" y="-1406"/>
                    <a:pt x="40131" y="3053"/>
                  </a:cubicBezTo>
                  <a:close/>
                </a:path>
              </a:pathLst>
            </a:custGeom>
            <a:solidFill>
              <a:srgbClr val="FBFBFB"/>
            </a:solidFill>
            <a:ln w="2117" cap="flat">
              <a:noFill/>
              <a:prstDash val="solid"/>
              <a:miter/>
            </a:ln>
          </p:spPr>
          <p:txBody>
            <a:bodyPr rtlCol="0" anchor="ctr"/>
            <a:lstStyle/>
            <a:p>
              <a:endParaRPr lang="en-US"/>
            </a:p>
          </p:txBody>
        </p:sp>
        <p:sp>
          <p:nvSpPr>
            <p:cNvPr id="216" name="Freeform: Shape 175">
              <a:extLst>
                <a:ext uri="{FF2B5EF4-FFF2-40B4-BE49-F238E27FC236}">
                  <a16:creationId xmlns:a16="http://schemas.microsoft.com/office/drawing/2014/main" id="{45A8FEC9-D01B-4002-BB1B-C03C8D33C12A}"/>
                </a:ext>
              </a:extLst>
            </p:cNvPr>
            <p:cNvSpPr/>
            <p:nvPr/>
          </p:nvSpPr>
          <p:spPr>
            <a:xfrm>
              <a:off x="7572997" y="4227021"/>
              <a:ext cx="84501" cy="4694"/>
            </a:xfrm>
            <a:custGeom>
              <a:avLst/>
              <a:gdLst>
                <a:gd name="connsiteX0" fmla="*/ 40131 w 38220"/>
                <a:gd name="connsiteY0" fmla="*/ 3588 h 2123"/>
                <a:gd name="connsiteX1" fmla="*/ 0 w 38220"/>
                <a:gd name="connsiteY1" fmla="*/ 2314 h 2123"/>
                <a:gd name="connsiteX2" fmla="*/ 40131 w 38220"/>
                <a:gd name="connsiteY2" fmla="*/ 3588 h 2123"/>
              </a:gdLst>
              <a:ahLst/>
              <a:cxnLst>
                <a:cxn ang="0">
                  <a:pos x="connsiteX0" y="connsiteY0"/>
                </a:cxn>
                <a:cxn ang="0">
                  <a:pos x="connsiteX1" y="connsiteY1"/>
                </a:cxn>
                <a:cxn ang="0">
                  <a:pos x="connsiteX2" y="connsiteY2"/>
                </a:cxn>
              </a:cxnLst>
              <a:rect l="l" t="t" r="r" b="b"/>
              <a:pathLst>
                <a:path w="38220" h="2123">
                  <a:moveTo>
                    <a:pt x="40131" y="3588"/>
                  </a:moveTo>
                  <a:cubicBezTo>
                    <a:pt x="26754" y="3163"/>
                    <a:pt x="13377" y="2739"/>
                    <a:pt x="0" y="2314"/>
                  </a:cubicBezTo>
                  <a:cubicBezTo>
                    <a:pt x="13377" y="-22"/>
                    <a:pt x="26967" y="-1933"/>
                    <a:pt x="40131" y="3588"/>
                  </a:cubicBezTo>
                  <a:close/>
                </a:path>
              </a:pathLst>
            </a:custGeom>
            <a:solidFill>
              <a:srgbClr val="FBFBFB"/>
            </a:solidFill>
            <a:ln w="2117" cap="flat">
              <a:noFill/>
              <a:prstDash val="solid"/>
              <a:miter/>
            </a:ln>
          </p:spPr>
          <p:txBody>
            <a:bodyPr rtlCol="0" anchor="ctr"/>
            <a:lstStyle/>
            <a:p>
              <a:endParaRPr lang="en-US"/>
            </a:p>
          </p:txBody>
        </p:sp>
        <p:sp>
          <p:nvSpPr>
            <p:cNvPr id="217" name="Freeform: Shape 176">
              <a:extLst>
                <a:ext uri="{FF2B5EF4-FFF2-40B4-BE49-F238E27FC236}">
                  <a16:creationId xmlns:a16="http://schemas.microsoft.com/office/drawing/2014/main" id="{30E761FC-7252-408E-8237-1449C1E9E857}"/>
                </a:ext>
              </a:extLst>
            </p:cNvPr>
            <p:cNvSpPr/>
            <p:nvPr/>
          </p:nvSpPr>
          <p:spPr>
            <a:xfrm>
              <a:off x="8558853" y="4226972"/>
              <a:ext cx="84501" cy="4694"/>
            </a:xfrm>
            <a:custGeom>
              <a:avLst/>
              <a:gdLst>
                <a:gd name="connsiteX0" fmla="*/ 40131 w 38220"/>
                <a:gd name="connsiteY0" fmla="*/ 2973 h 2123"/>
                <a:gd name="connsiteX1" fmla="*/ 0 w 38220"/>
                <a:gd name="connsiteY1" fmla="*/ 3397 h 2123"/>
                <a:gd name="connsiteX2" fmla="*/ 40131 w 38220"/>
                <a:gd name="connsiteY2" fmla="*/ 2973 h 2123"/>
              </a:gdLst>
              <a:ahLst/>
              <a:cxnLst>
                <a:cxn ang="0">
                  <a:pos x="connsiteX0" y="connsiteY0"/>
                </a:cxn>
                <a:cxn ang="0">
                  <a:pos x="connsiteX1" y="connsiteY1"/>
                </a:cxn>
                <a:cxn ang="0">
                  <a:pos x="connsiteX2" y="connsiteY2"/>
                </a:cxn>
              </a:cxnLst>
              <a:rect l="l" t="t" r="r" b="b"/>
              <a:pathLst>
                <a:path w="38220" h="2123">
                  <a:moveTo>
                    <a:pt x="40131" y="2973"/>
                  </a:moveTo>
                  <a:cubicBezTo>
                    <a:pt x="26754" y="2760"/>
                    <a:pt x="13377" y="1911"/>
                    <a:pt x="0" y="3397"/>
                  </a:cubicBezTo>
                  <a:cubicBezTo>
                    <a:pt x="13377" y="-1274"/>
                    <a:pt x="26754" y="-849"/>
                    <a:pt x="40131" y="2973"/>
                  </a:cubicBezTo>
                  <a:close/>
                </a:path>
              </a:pathLst>
            </a:custGeom>
            <a:solidFill>
              <a:srgbClr val="FBFBFB"/>
            </a:solidFill>
            <a:ln w="2117" cap="flat">
              <a:noFill/>
              <a:prstDash val="solid"/>
              <a:miter/>
            </a:ln>
          </p:spPr>
          <p:txBody>
            <a:bodyPr rtlCol="0" anchor="ctr"/>
            <a:lstStyle/>
            <a:p>
              <a:endParaRPr lang="en-US"/>
            </a:p>
          </p:txBody>
        </p:sp>
        <p:sp>
          <p:nvSpPr>
            <p:cNvPr id="218" name="Freeform: Shape 177">
              <a:extLst>
                <a:ext uri="{FF2B5EF4-FFF2-40B4-BE49-F238E27FC236}">
                  <a16:creationId xmlns:a16="http://schemas.microsoft.com/office/drawing/2014/main" id="{7B5F0AB1-BE9C-4474-A80D-99F1FCECCE16}"/>
                </a:ext>
              </a:extLst>
            </p:cNvPr>
            <p:cNvSpPr/>
            <p:nvPr/>
          </p:nvSpPr>
          <p:spPr>
            <a:xfrm>
              <a:off x="8577162" y="3885210"/>
              <a:ext cx="75114" cy="4694"/>
            </a:xfrm>
            <a:custGeom>
              <a:avLst/>
              <a:gdLst>
                <a:gd name="connsiteX0" fmla="*/ 0 w 33973"/>
                <a:gd name="connsiteY0" fmla="*/ 0 h 2123"/>
                <a:gd name="connsiteX1" fmla="*/ 33974 w 33973"/>
                <a:gd name="connsiteY1" fmla="*/ 212 h 2123"/>
                <a:gd name="connsiteX2" fmla="*/ 0 w 33973"/>
                <a:gd name="connsiteY2" fmla="*/ 0 h 2123"/>
              </a:gdLst>
              <a:ahLst/>
              <a:cxnLst>
                <a:cxn ang="0">
                  <a:pos x="connsiteX0" y="connsiteY0"/>
                </a:cxn>
                <a:cxn ang="0">
                  <a:pos x="connsiteX1" y="connsiteY1"/>
                </a:cxn>
                <a:cxn ang="0">
                  <a:pos x="connsiteX2" y="connsiteY2"/>
                </a:cxn>
              </a:cxnLst>
              <a:rect l="l" t="t" r="r" b="b"/>
              <a:pathLst>
                <a:path w="33973" h="2123">
                  <a:moveTo>
                    <a:pt x="0" y="0"/>
                  </a:moveTo>
                  <a:cubicBezTo>
                    <a:pt x="11254" y="0"/>
                    <a:pt x="22720" y="212"/>
                    <a:pt x="33974" y="212"/>
                  </a:cubicBezTo>
                  <a:cubicBezTo>
                    <a:pt x="22720" y="3397"/>
                    <a:pt x="11466" y="3610"/>
                    <a:pt x="0" y="0"/>
                  </a:cubicBezTo>
                  <a:close/>
                </a:path>
              </a:pathLst>
            </a:custGeom>
            <a:solidFill>
              <a:srgbClr val="FBFBFB"/>
            </a:solidFill>
            <a:ln w="2117" cap="flat">
              <a:noFill/>
              <a:prstDash val="solid"/>
              <a:miter/>
            </a:ln>
          </p:spPr>
          <p:txBody>
            <a:bodyPr rtlCol="0" anchor="ctr"/>
            <a:lstStyle/>
            <a:p>
              <a:endParaRPr lang="en-US"/>
            </a:p>
          </p:txBody>
        </p:sp>
        <p:sp>
          <p:nvSpPr>
            <p:cNvPr id="219" name="Freeform: Shape 178">
              <a:extLst>
                <a:ext uri="{FF2B5EF4-FFF2-40B4-BE49-F238E27FC236}">
                  <a16:creationId xmlns:a16="http://schemas.microsoft.com/office/drawing/2014/main" id="{501221AC-A5FC-4BD1-BA99-279164EBD991}"/>
                </a:ext>
              </a:extLst>
            </p:cNvPr>
            <p:cNvSpPr/>
            <p:nvPr/>
          </p:nvSpPr>
          <p:spPr>
            <a:xfrm>
              <a:off x="8802499" y="2899823"/>
              <a:ext cx="192476" cy="4694"/>
            </a:xfrm>
            <a:custGeom>
              <a:avLst/>
              <a:gdLst>
                <a:gd name="connsiteX0" fmla="*/ 0 w 87057"/>
                <a:gd name="connsiteY0" fmla="*/ 0 h 2123"/>
                <a:gd name="connsiteX1" fmla="*/ 87270 w 87057"/>
                <a:gd name="connsiteY1" fmla="*/ 212 h 2123"/>
                <a:gd name="connsiteX2" fmla="*/ 34611 w 87057"/>
                <a:gd name="connsiteY2" fmla="*/ 1699 h 2123"/>
                <a:gd name="connsiteX3" fmla="*/ 0 w 87057"/>
                <a:gd name="connsiteY3" fmla="*/ 0 h 2123"/>
              </a:gdLst>
              <a:ahLst/>
              <a:cxnLst>
                <a:cxn ang="0">
                  <a:pos x="connsiteX0" y="connsiteY0"/>
                </a:cxn>
                <a:cxn ang="0">
                  <a:pos x="connsiteX1" y="connsiteY1"/>
                </a:cxn>
                <a:cxn ang="0">
                  <a:pos x="connsiteX2" y="connsiteY2"/>
                </a:cxn>
                <a:cxn ang="0">
                  <a:pos x="connsiteX3" y="connsiteY3"/>
                </a:cxn>
              </a:cxnLst>
              <a:rect l="l" t="t" r="r" b="b"/>
              <a:pathLst>
                <a:path w="87057" h="2123">
                  <a:moveTo>
                    <a:pt x="0" y="0"/>
                  </a:moveTo>
                  <a:cubicBezTo>
                    <a:pt x="29090" y="0"/>
                    <a:pt x="58180" y="212"/>
                    <a:pt x="87270" y="212"/>
                  </a:cubicBezTo>
                  <a:cubicBezTo>
                    <a:pt x="69858" y="4034"/>
                    <a:pt x="52234" y="1486"/>
                    <a:pt x="34611" y="1699"/>
                  </a:cubicBezTo>
                  <a:cubicBezTo>
                    <a:pt x="23145" y="1911"/>
                    <a:pt x="11466" y="4034"/>
                    <a:pt x="0" y="0"/>
                  </a:cubicBezTo>
                  <a:close/>
                </a:path>
              </a:pathLst>
            </a:custGeom>
            <a:solidFill>
              <a:srgbClr val="B6B6B6"/>
            </a:solidFill>
            <a:ln w="2117" cap="flat">
              <a:noFill/>
              <a:prstDash val="solid"/>
              <a:miter/>
            </a:ln>
          </p:spPr>
          <p:txBody>
            <a:bodyPr rtlCol="0" anchor="ctr"/>
            <a:lstStyle/>
            <a:p>
              <a:endParaRPr lang="en-US"/>
            </a:p>
          </p:txBody>
        </p:sp>
        <p:sp>
          <p:nvSpPr>
            <p:cNvPr id="220" name="Freeform: Shape 179">
              <a:extLst>
                <a:ext uri="{FF2B5EF4-FFF2-40B4-BE49-F238E27FC236}">
                  <a16:creationId xmlns:a16="http://schemas.microsoft.com/office/drawing/2014/main" id="{D0CDF95C-61AC-472B-9300-20C94843C229}"/>
                </a:ext>
              </a:extLst>
            </p:cNvPr>
            <p:cNvSpPr/>
            <p:nvPr/>
          </p:nvSpPr>
          <p:spPr>
            <a:xfrm>
              <a:off x="8802499" y="2448990"/>
              <a:ext cx="192476" cy="4694"/>
            </a:xfrm>
            <a:custGeom>
              <a:avLst/>
              <a:gdLst>
                <a:gd name="connsiteX0" fmla="*/ 87270 w 87057"/>
                <a:gd name="connsiteY0" fmla="*/ 1769 h 0"/>
                <a:gd name="connsiteX1" fmla="*/ 0 w 87057"/>
                <a:gd name="connsiteY1" fmla="*/ 1982 h 0"/>
                <a:gd name="connsiteX2" fmla="*/ 13377 w 87057"/>
                <a:gd name="connsiteY2" fmla="*/ 71 h 0"/>
                <a:gd name="connsiteX3" fmla="*/ 75803 w 87057"/>
                <a:gd name="connsiteY3" fmla="*/ 71 h 0"/>
                <a:gd name="connsiteX4" fmla="*/ 87270 w 87057"/>
                <a:gd name="connsiteY4" fmla="*/ 17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7">
                  <a:moveTo>
                    <a:pt x="87270" y="1769"/>
                  </a:moveTo>
                  <a:cubicBezTo>
                    <a:pt x="58180" y="1769"/>
                    <a:pt x="29090" y="1982"/>
                    <a:pt x="0" y="1982"/>
                  </a:cubicBezTo>
                  <a:cubicBezTo>
                    <a:pt x="4247" y="-566"/>
                    <a:pt x="8918" y="71"/>
                    <a:pt x="13377" y="71"/>
                  </a:cubicBezTo>
                  <a:cubicBezTo>
                    <a:pt x="34186" y="71"/>
                    <a:pt x="54995" y="71"/>
                    <a:pt x="75803" y="71"/>
                  </a:cubicBezTo>
                  <a:cubicBezTo>
                    <a:pt x="79838" y="71"/>
                    <a:pt x="83660" y="-142"/>
                    <a:pt x="87270" y="1769"/>
                  </a:cubicBezTo>
                  <a:close/>
                </a:path>
              </a:pathLst>
            </a:custGeom>
            <a:solidFill>
              <a:srgbClr val="B8B8B8"/>
            </a:solidFill>
            <a:ln w="2117" cap="flat">
              <a:noFill/>
              <a:prstDash val="solid"/>
              <a:miter/>
            </a:ln>
          </p:spPr>
          <p:txBody>
            <a:bodyPr rtlCol="0" anchor="ctr"/>
            <a:lstStyle/>
            <a:p>
              <a:endParaRPr lang="en-US"/>
            </a:p>
          </p:txBody>
        </p:sp>
        <p:sp>
          <p:nvSpPr>
            <p:cNvPr id="221" name="Freeform: Shape 180">
              <a:extLst>
                <a:ext uri="{FF2B5EF4-FFF2-40B4-BE49-F238E27FC236}">
                  <a16:creationId xmlns:a16="http://schemas.microsoft.com/office/drawing/2014/main" id="{86ACE72F-78BC-4047-AD8A-B046DEFD6BC6}"/>
                </a:ext>
              </a:extLst>
            </p:cNvPr>
            <p:cNvSpPr/>
            <p:nvPr/>
          </p:nvSpPr>
          <p:spPr>
            <a:xfrm>
              <a:off x="10544176" y="2999073"/>
              <a:ext cx="1032801" cy="647848"/>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sp>
          <p:nvSpPr>
            <p:cNvPr id="222" name="Freeform: Shape 181">
              <a:extLst>
                <a:ext uri="{FF2B5EF4-FFF2-40B4-BE49-F238E27FC236}">
                  <a16:creationId xmlns:a16="http://schemas.microsoft.com/office/drawing/2014/main" id="{23C5C3D7-D7DB-4AAF-B96B-D728BFE52E6A}"/>
                </a:ext>
              </a:extLst>
            </p:cNvPr>
            <p:cNvSpPr/>
            <p:nvPr/>
          </p:nvSpPr>
          <p:spPr>
            <a:xfrm>
              <a:off x="8726586" y="3071375"/>
              <a:ext cx="1967016" cy="1999877"/>
            </a:xfrm>
            <a:custGeom>
              <a:avLst/>
              <a:gdLst>
                <a:gd name="connsiteX0" fmla="*/ 855720 w 889681"/>
                <a:gd name="connsiteY0" fmla="*/ 515995 h 904545"/>
                <a:gd name="connsiteX1" fmla="*/ 708360 w 889681"/>
                <a:gd name="connsiteY1" fmla="*/ 476076 h 904545"/>
                <a:gd name="connsiteX2" fmla="*/ 694771 w 889681"/>
                <a:gd name="connsiteY2" fmla="*/ 470343 h 904545"/>
                <a:gd name="connsiteX3" fmla="*/ 688188 w 889681"/>
                <a:gd name="connsiteY3" fmla="*/ 458452 h 904545"/>
                <a:gd name="connsiteX4" fmla="*/ 686914 w 889681"/>
                <a:gd name="connsiteY4" fmla="*/ 427876 h 904545"/>
                <a:gd name="connsiteX5" fmla="*/ 697531 w 889681"/>
                <a:gd name="connsiteY5" fmla="*/ 410464 h 904545"/>
                <a:gd name="connsiteX6" fmla="*/ 846165 w 889681"/>
                <a:gd name="connsiteY6" fmla="*/ 356744 h 904545"/>
                <a:gd name="connsiteX7" fmla="*/ 878228 w 889681"/>
                <a:gd name="connsiteY7" fmla="*/ 309818 h 904545"/>
                <a:gd name="connsiteX8" fmla="*/ 815802 w 889681"/>
                <a:gd name="connsiteY8" fmla="*/ 272234 h 904545"/>
                <a:gd name="connsiteX9" fmla="*/ 664407 w 889681"/>
                <a:gd name="connsiteY9" fmla="*/ 327441 h 904545"/>
                <a:gd name="connsiteX10" fmla="*/ 649544 w 889681"/>
                <a:gd name="connsiteY10" fmla="*/ 322982 h 904545"/>
                <a:gd name="connsiteX11" fmla="*/ 631071 w 889681"/>
                <a:gd name="connsiteY11" fmla="*/ 298564 h 904545"/>
                <a:gd name="connsiteX12" fmla="*/ 630433 w 889681"/>
                <a:gd name="connsiteY12" fmla="*/ 273508 h 904545"/>
                <a:gd name="connsiteX13" fmla="*/ 719826 w 889681"/>
                <a:gd name="connsiteY13" fmla="*/ 145683 h 904545"/>
                <a:gd name="connsiteX14" fmla="*/ 721737 w 889681"/>
                <a:gd name="connsiteY14" fmla="*/ 94935 h 904545"/>
                <a:gd name="connsiteX15" fmla="*/ 677147 w 889681"/>
                <a:gd name="connsiteY15" fmla="*/ 74763 h 904545"/>
                <a:gd name="connsiteX16" fmla="*/ 645085 w 889681"/>
                <a:gd name="connsiteY16" fmla="*/ 95147 h 904545"/>
                <a:gd name="connsiteX17" fmla="*/ 553356 w 889681"/>
                <a:gd name="connsiteY17" fmla="*/ 226583 h 904545"/>
                <a:gd name="connsiteX18" fmla="*/ 537006 w 889681"/>
                <a:gd name="connsiteY18" fmla="*/ 231466 h 904545"/>
                <a:gd name="connsiteX19" fmla="*/ 504731 w 889681"/>
                <a:gd name="connsiteY19" fmla="*/ 221274 h 904545"/>
                <a:gd name="connsiteX20" fmla="*/ 494327 w 889681"/>
                <a:gd name="connsiteY20" fmla="*/ 207685 h 904545"/>
                <a:gd name="connsiteX21" fmla="*/ 494539 w 889681"/>
                <a:gd name="connsiteY21" fmla="*/ 53742 h 904545"/>
                <a:gd name="connsiteX22" fmla="*/ 493265 w 889681"/>
                <a:gd name="connsiteY22" fmla="*/ 40153 h 904545"/>
                <a:gd name="connsiteX23" fmla="*/ 491567 w 889681"/>
                <a:gd name="connsiteY23" fmla="*/ 43975 h 904545"/>
                <a:gd name="connsiteX24" fmla="*/ 492416 w 889681"/>
                <a:gd name="connsiteY24" fmla="*/ 34632 h 904545"/>
                <a:gd name="connsiteX25" fmla="*/ 447826 w 889681"/>
                <a:gd name="connsiteY25" fmla="*/ 21 h 904545"/>
                <a:gd name="connsiteX26" fmla="*/ 403873 w 889681"/>
                <a:gd name="connsiteY26" fmla="*/ 47584 h 904545"/>
                <a:gd name="connsiteX27" fmla="*/ 403873 w 889681"/>
                <a:gd name="connsiteY27" fmla="*/ 208959 h 904545"/>
                <a:gd name="connsiteX28" fmla="*/ 394742 w 889681"/>
                <a:gd name="connsiteY28" fmla="*/ 221274 h 904545"/>
                <a:gd name="connsiteX29" fmla="*/ 322761 w 889681"/>
                <a:gd name="connsiteY29" fmla="*/ 251213 h 904545"/>
                <a:gd name="connsiteX30" fmla="*/ 307897 w 889681"/>
                <a:gd name="connsiteY30" fmla="*/ 248878 h 904545"/>
                <a:gd name="connsiteX31" fmla="*/ 249293 w 889681"/>
                <a:gd name="connsiteY31" fmla="*/ 190273 h 904545"/>
                <a:gd name="connsiteX32" fmla="*/ 191326 w 889681"/>
                <a:gd name="connsiteY32" fmla="*/ 132518 h 904545"/>
                <a:gd name="connsiteX33" fmla="*/ 128899 w 889681"/>
                <a:gd name="connsiteY33" fmla="*/ 131032 h 904545"/>
                <a:gd name="connsiteX34" fmla="*/ 121680 w 889681"/>
                <a:gd name="connsiteY34" fmla="*/ 188787 h 904545"/>
                <a:gd name="connsiteX35" fmla="*/ 131447 w 889681"/>
                <a:gd name="connsiteY35" fmla="*/ 201102 h 904545"/>
                <a:gd name="connsiteX36" fmla="*/ 244622 w 889681"/>
                <a:gd name="connsiteY36" fmla="*/ 314489 h 904545"/>
                <a:gd name="connsiteX37" fmla="*/ 248019 w 889681"/>
                <a:gd name="connsiteY37" fmla="*/ 323407 h 904545"/>
                <a:gd name="connsiteX38" fmla="*/ 227635 w 889681"/>
                <a:gd name="connsiteY38" fmla="*/ 362477 h 904545"/>
                <a:gd name="connsiteX39" fmla="*/ 217655 w 889681"/>
                <a:gd name="connsiteY39" fmla="*/ 367360 h 904545"/>
                <a:gd name="connsiteX40" fmla="*/ 69233 w 889681"/>
                <a:gd name="connsiteY40" fmla="*/ 340819 h 904545"/>
                <a:gd name="connsiteX41" fmla="*/ 12115 w 889681"/>
                <a:gd name="connsiteY41" fmla="*/ 353134 h 904545"/>
                <a:gd name="connsiteX42" fmla="*/ 1074 w 889681"/>
                <a:gd name="connsiteY42" fmla="*/ 389868 h 904545"/>
                <a:gd name="connsiteX43" fmla="*/ 35684 w 889681"/>
                <a:gd name="connsiteY43" fmla="*/ 426814 h 904545"/>
                <a:gd name="connsiteX44" fmla="*/ 194935 w 889681"/>
                <a:gd name="connsiteY44" fmla="*/ 454418 h 904545"/>
                <a:gd name="connsiteX45" fmla="*/ 211073 w 889681"/>
                <a:gd name="connsiteY45" fmla="*/ 471617 h 904545"/>
                <a:gd name="connsiteX46" fmla="*/ 213408 w 889681"/>
                <a:gd name="connsiteY46" fmla="*/ 494124 h 904545"/>
                <a:gd name="connsiteX47" fmla="*/ 198545 w 889681"/>
                <a:gd name="connsiteY47" fmla="*/ 519604 h 904545"/>
                <a:gd name="connsiteX48" fmla="*/ 189202 w 889681"/>
                <a:gd name="connsiteY48" fmla="*/ 524063 h 904545"/>
                <a:gd name="connsiteX49" fmla="*/ 69021 w 889681"/>
                <a:gd name="connsiteY49" fmla="*/ 580120 h 904545"/>
                <a:gd name="connsiteX50" fmla="*/ 42904 w 889681"/>
                <a:gd name="connsiteY50" fmla="*/ 598593 h 904545"/>
                <a:gd name="connsiteX51" fmla="*/ 49911 w 889681"/>
                <a:gd name="connsiteY51" fmla="*/ 661019 h 904545"/>
                <a:gd name="connsiteX52" fmla="*/ 104268 w 889681"/>
                <a:gd name="connsiteY52" fmla="*/ 663992 h 904545"/>
                <a:gd name="connsiteX53" fmla="*/ 245896 w 889681"/>
                <a:gd name="connsiteY53" fmla="*/ 597319 h 904545"/>
                <a:gd name="connsiteX54" fmla="*/ 259485 w 889681"/>
                <a:gd name="connsiteY54" fmla="*/ 599867 h 904545"/>
                <a:gd name="connsiteX55" fmla="*/ 288150 w 889681"/>
                <a:gd name="connsiteY55" fmla="*/ 630655 h 904545"/>
                <a:gd name="connsiteX56" fmla="*/ 289212 w 889681"/>
                <a:gd name="connsiteY56" fmla="*/ 640847 h 904545"/>
                <a:gd name="connsiteX57" fmla="*/ 254814 w 889681"/>
                <a:gd name="connsiteY57" fmla="*/ 699664 h 904545"/>
                <a:gd name="connsiteX58" fmla="*/ 206614 w 889681"/>
                <a:gd name="connsiteY58" fmla="*/ 783324 h 904545"/>
                <a:gd name="connsiteX59" fmla="*/ 214682 w 889681"/>
                <a:gd name="connsiteY59" fmla="*/ 841716 h 904545"/>
                <a:gd name="connsiteX60" fmla="*/ 284965 w 889681"/>
                <a:gd name="connsiteY60" fmla="*/ 828976 h 904545"/>
                <a:gd name="connsiteX61" fmla="*/ 365652 w 889681"/>
                <a:gd name="connsiteY61" fmla="*/ 688835 h 904545"/>
                <a:gd name="connsiteX62" fmla="*/ 380516 w 889681"/>
                <a:gd name="connsiteY62" fmla="*/ 682677 h 904545"/>
                <a:gd name="connsiteX63" fmla="*/ 416188 w 889681"/>
                <a:gd name="connsiteY63" fmla="*/ 690321 h 904545"/>
                <a:gd name="connsiteX64" fmla="*/ 426168 w 889681"/>
                <a:gd name="connsiteY64" fmla="*/ 701150 h 904545"/>
                <a:gd name="connsiteX65" fmla="*/ 427866 w 889681"/>
                <a:gd name="connsiteY65" fmla="*/ 721534 h 904545"/>
                <a:gd name="connsiteX66" fmla="*/ 434661 w 889681"/>
                <a:gd name="connsiteY66" fmla="*/ 797126 h 904545"/>
                <a:gd name="connsiteX67" fmla="*/ 440819 w 889681"/>
                <a:gd name="connsiteY67" fmla="*/ 867196 h 904545"/>
                <a:gd name="connsiteX68" fmla="*/ 478827 w 889681"/>
                <a:gd name="connsiteY68" fmla="*/ 906053 h 904545"/>
                <a:gd name="connsiteX69" fmla="*/ 521294 w 889681"/>
                <a:gd name="connsiteY69" fmla="*/ 888005 h 904545"/>
                <a:gd name="connsiteX70" fmla="*/ 529150 w 889681"/>
                <a:gd name="connsiteY70" fmla="*/ 842353 h 904545"/>
                <a:gd name="connsiteX71" fmla="*/ 515136 w 889681"/>
                <a:gd name="connsiteY71" fmla="*/ 689684 h 904545"/>
                <a:gd name="connsiteX72" fmla="*/ 521506 w 889681"/>
                <a:gd name="connsiteY72" fmla="*/ 681828 h 904545"/>
                <a:gd name="connsiteX73" fmla="*/ 559514 w 889681"/>
                <a:gd name="connsiteY73" fmla="*/ 665903 h 904545"/>
                <a:gd name="connsiteX74" fmla="*/ 570555 w 889681"/>
                <a:gd name="connsiteY74" fmla="*/ 668451 h 904545"/>
                <a:gd name="connsiteX75" fmla="*/ 582446 w 889681"/>
                <a:gd name="connsiteY75" fmla="*/ 683102 h 904545"/>
                <a:gd name="connsiteX76" fmla="*/ 632769 w 889681"/>
                <a:gd name="connsiteY76" fmla="*/ 741919 h 904545"/>
                <a:gd name="connsiteX77" fmla="*/ 680120 w 889681"/>
                <a:gd name="connsiteY77" fmla="*/ 797763 h 904545"/>
                <a:gd name="connsiteX78" fmla="*/ 741060 w 889681"/>
                <a:gd name="connsiteY78" fmla="*/ 801585 h 904545"/>
                <a:gd name="connsiteX79" fmla="*/ 747217 w 889681"/>
                <a:gd name="connsiteY79" fmla="*/ 738097 h 904545"/>
                <a:gd name="connsiteX80" fmla="*/ 719826 w 889681"/>
                <a:gd name="connsiteY80" fmla="*/ 705822 h 904545"/>
                <a:gd name="connsiteX81" fmla="*/ 640838 w 889681"/>
                <a:gd name="connsiteY81" fmla="*/ 611757 h 904545"/>
                <a:gd name="connsiteX82" fmla="*/ 640201 w 889681"/>
                <a:gd name="connsiteY82" fmla="*/ 598168 h 904545"/>
                <a:gd name="connsiteX83" fmla="*/ 661859 w 889681"/>
                <a:gd name="connsiteY83" fmla="*/ 564407 h 904545"/>
                <a:gd name="connsiteX84" fmla="*/ 671626 w 889681"/>
                <a:gd name="connsiteY84" fmla="*/ 560797 h 904545"/>
                <a:gd name="connsiteX85" fmla="*/ 828966 w 889681"/>
                <a:gd name="connsiteY85" fmla="*/ 602839 h 904545"/>
                <a:gd name="connsiteX86" fmla="*/ 849138 w 889681"/>
                <a:gd name="connsiteY86" fmla="*/ 604326 h 904545"/>
                <a:gd name="connsiteX87" fmla="*/ 889694 w 889681"/>
                <a:gd name="connsiteY87" fmla="*/ 562071 h 904545"/>
                <a:gd name="connsiteX88" fmla="*/ 855720 w 889681"/>
                <a:gd name="connsiteY88" fmla="*/ 515995 h 904545"/>
                <a:gd name="connsiteX89" fmla="*/ 491991 w 889681"/>
                <a:gd name="connsiteY89" fmla="*/ 51194 h 904545"/>
                <a:gd name="connsiteX90" fmla="*/ 491991 w 889681"/>
                <a:gd name="connsiteY90" fmla="*/ 201739 h 904545"/>
                <a:gd name="connsiteX91" fmla="*/ 491991 w 889681"/>
                <a:gd name="connsiteY91" fmla="*/ 51194 h 904545"/>
                <a:gd name="connsiteX92" fmla="*/ 491991 w 889681"/>
                <a:gd name="connsiteY92" fmla="*/ 49920 h 904545"/>
                <a:gd name="connsiteX93" fmla="*/ 491991 w 889681"/>
                <a:gd name="connsiteY93" fmla="*/ 51194 h 904545"/>
                <a:gd name="connsiteX94" fmla="*/ 449737 w 889681"/>
                <a:gd name="connsiteY94" fmla="*/ 638087 h 904545"/>
                <a:gd name="connsiteX95" fmla="*/ 263944 w 889681"/>
                <a:gd name="connsiteY95" fmla="*/ 453780 h 904545"/>
                <a:gd name="connsiteX96" fmla="*/ 447613 w 889681"/>
                <a:gd name="connsiteY96" fmla="*/ 268200 h 904545"/>
                <a:gd name="connsiteX97" fmla="*/ 634468 w 889681"/>
                <a:gd name="connsiteY97" fmla="*/ 452719 h 904545"/>
                <a:gd name="connsiteX98" fmla="*/ 449737 w 889681"/>
                <a:gd name="connsiteY98" fmla="*/ 638087 h 90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889681" h="904545">
                  <a:moveTo>
                    <a:pt x="855720" y="515995"/>
                  </a:moveTo>
                  <a:cubicBezTo>
                    <a:pt x="806459" y="503042"/>
                    <a:pt x="757622" y="489453"/>
                    <a:pt x="708360" y="476076"/>
                  </a:cubicBezTo>
                  <a:cubicBezTo>
                    <a:pt x="703477" y="474802"/>
                    <a:pt x="699230" y="472678"/>
                    <a:pt x="694771" y="470343"/>
                  </a:cubicBezTo>
                  <a:cubicBezTo>
                    <a:pt x="689675" y="467795"/>
                    <a:pt x="688188" y="463973"/>
                    <a:pt x="688188" y="458452"/>
                  </a:cubicBezTo>
                  <a:cubicBezTo>
                    <a:pt x="688401" y="448260"/>
                    <a:pt x="688613" y="437855"/>
                    <a:pt x="686914" y="427876"/>
                  </a:cubicBezTo>
                  <a:cubicBezTo>
                    <a:pt x="685216" y="417896"/>
                    <a:pt x="688188" y="413862"/>
                    <a:pt x="697531" y="410464"/>
                  </a:cubicBezTo>
                  <a:cubicBezTo>
                    <a:pt x="747217" y="393053"/>
                    <a:pt x="796691" y="374792"/>
                    <a:pt x="846165" y="356744"/>
                  </a:cubicBezTo>
                  <a:cubicBezTo>
                    <a:pt x="867611" y="348887"/>
                    <a:pt x="880988" y="328928"/>
                    <a:pt x="878228" y="309818"/>
                  </a:cubicBezTo>
                  <a:cubicBezTo>
                    <a:pt x="873769" y="278392"/>
                    <a:pt x="845953" y="261405"/>
                    <a:pt x="815802" y="272234"/>
                  </a:cubicBezTo>
                  <a:cubicBezTo>
                    <a:pt x="765266" y="290283"/>
                    <a:pt x="714730" y="308756"/>
                    <a:pt x="664407" y="327441"/>
                  </a:cubicBezTo>
                  <a:cubicBezTo>
                    <a:pt x="657825" y="329989"/>
                    <a:pt x="653790" y="329565"/>
                    <a:pt x="649544" y="322982"/>
                  </a:cubicBezTo>
                  <a:cubicBezTo>
                    <a:pt x="644235" y="314277"/>
                    <a:pt x="637441" y="306420"/>
                    <a:pt x="631071" y="298564"/>
                  </a:cubicBezTo>
                  <a:cubicBezTo>
                    <a:pt x="621303" y="286461"/>
                    <a:pt x="621091" y="286673"/>
                    <a:pt x="630433" y="273508"/>
                  </a:cubicBezTo>
                  <a:cubicBezTo>
                    <a:pt x="660373" y="230829"/>
                    <a:pt x="690100" y="188362"/>
                    <a:pt x="719826" y="145683"/>
                  </a:cubicBezTo>
                  <a:cubicBezTo>
                    <a:pt x="731292" y="129333"/>
                    <a:pt x="732354" y="111922"/>
                    <a:pt x="721737" y="94935"/>
                  </a:cubicBezTo>
                  <a:cubicBezTo>
                    <a:pt x="711545" y="78373"/>
                    <a:pt x="696045" y="72428"/>
                    <a:pt x="677147" y="74763"/>
                  </a:cubicBezTo>
                  <a:cubicBezTo>
                    <a:pt x="663345" y="76462"/>
                    <a:pt x="653153" y="83894"/>
                    <a:pt x="645085" y="95147"/>
                  </a:cubicBezTo>
                  <a:cubicBezTo>
                    <a:pt x="614508" y="138888"/>
                    <a:pt x="583720" y="182629"/>
                    <a:pt x="553356" y="226583"/>
                  </a:cubicBezTo>
                  <a:cubicBezTo>
                    <a:pt x="548472" y="233590"/>
                    <a:pt x="544226" y="234864"/>
                    <a:pt x="537006" y="231466"/>
                  </a:cubicBezTo>
                  <a:cubicBezTo>
                    <a:pt x="526814" y="226583"/>
                    <a:pt x="515773" y="223397"/>
                    <a:pt x="504731" y="221274"/>
                  </a:cubicBezTo>
                  <a:cubicBezTo>
                    <a:pt x="496450" y="219788"/>
                    <a:pt x="494327" y="215966"/>
                    <a:pt x="494327" y="207685"/>
                  </a:cubicBezTo>
                  <a:cubicBezTo>
                    <a:pt x="494752" y="156300"/>
                    <a:pt x="494539" y="105127"/>
                    <a:pt x="494539" y="53742"/>
                  </a:cubicBezTo>
                  <a:cubicBezTo>
                    <a:pt x="494539" y="49283"/>
                    <a:pt x="495176" y="44612"/>
                    <a:pt x="493265" y="40153"/>
                  </a:cubicBezTo>
                  <a:cubicBezTo>
                    <a:pt x="492204" y="41427"/>
                    <a:pt x="491779" y="42701"/>
                    <a:pt x="491567" y="43975"/>
                  </a:cubicBezTo>
                  <a:cubicBezTo>
                    <a:pt x="491567" y="40790"/>
                    <a:pt x="491567" y="37605"/>
                    <a:pt x="492416" y="34632"/>
                  </a:cubicBezTo>
                  <a:cubicBezTo>
                    <a:pt x="486895" y="12974"/>
                    <a:pt x="469696" y="-616"/>
                    <a:pt x="447826" y="21"/>
                  </a:cubicBezTo>
                  <a:cubicBezTo>
                    <a:pt x="422558" y="659"/>
                    <a:pt x="403873" y="20406"/>
                    <a:pt x="403873" y="47584"/>
                  </a:cubicBezTo>
                  <a:cubicBezTo>
                    <a:pt x="403660" y="101305"/>
                    <a:pt x="403660" y="155238"/>
                    <a:pt x="403873" y="208959"/>
                  </a:cubicBezTo>
                  <a:cubicBezTo>
                    <a:pt x="403873" y="216178"/>
                    <a:pt x="401961" y="219575"/>
                    <a:pt x="394742" y="221274"/>
                  </a:cubicBezTo>
                  <a:cubicBezTo>
                    <a:pt x="368837" y="226795"/>
                    <a:pt x="344843" y="236987"/>
                    <a:pt x="322761" y="251213"/>
                  </a:cubicBezTo>
                  <a:cubicBezTo>
                    <a:pt x="316178" y="255460"/>
                    <a:pt x="312781" y="253974"/>
                    <a:pt x="307897" y="248878"/>
                  </a:cubicBezTo>
                  <a:cubicBezTo>
                    <a:pt x="288575" y="229130"/>
                    <a:pt x="268828" y="209808"/>
                    <a:pt x="249293" y="190273"/>
                  </a:cubicBezTo>
                  <a:cubicBezTo>
                    <a:pt x="229971" y="170951"/>
                    <a:pt x="211073" y="151416"/>
                    <a:pt x="191326" y="132518"/>
                  </a:cubicBezTo>
                  <a:cubicBezTo>
                    <a:pt x="174339" y="115956"/>
                    <a:pt x="146311" y="114894"/>
                    <a:pt x="128899" y="131032"/>
                  </a:cubicBezTo>
                  <a:cubicBezTo>
                    <a:pt x="114673" y="144197"/>
                    <a:pt x="108728" y="167766"/>
                    <a:pt x="121680" y="188787"/>
                  </a:cubicBezTo>
                  <a:cubicBezTo>
                    <a:pt x="124440" y="193458"/>
                    <a:pt x="127838" y="197280"/>
                    <a:pt x="131447" y="201102"/>
                  </a:cubicBezTo>
                  <a:cubicBezTo>
                    <a:pt x="169243" y="238898"/>
                    <a:pt x="207038" y="276693"/>
                    <a:pt x="244622" y="314489"/>
                  </a:cubicBezTo>
                  <a:cubicBezTo>
                    <a:pt x="246745" y="316612"/>
                    <a:pt x="252053" y="317886"/>
                    <a:pt x="248019" y="323407"/>
                  </a:cubicBezTo>
                  <a:cubicBezTo>
                    <a:pt x="239526" y="335510"/>
                    <a:pt x="233368" y="348887"/>
                    <a:pt x="227635" y="362477"/>
                  </a:cubicBezTo>
                  <a:cubicBezTo>
                    <a:pt x="225512" y="367360"/>
                    <a:pt x="222327" y="368210"/>
                    <a:pt x="217655" y="367360"/>
                  </a:cubicBezTo>
                  <a:cubicBezTo>
                    <a:pt x="168181" y="358442"/>
                    <a:pt x="118707" y="349312"/>
                    <a:pt x="69233" y="340819"/>
                  </a:cubicBezTo>
                  <a:cubicBezTo>
                    <a:pt x="48637" y="337209"/>
                    <a:pt x="28040" y="333174"/>
                    <a:pt x="12115" y="353134"/>
                  </a:cubicBezTo>
                  <a:cubicBezTo>
                    <a:pt x="3410" y="364175"/>
                    <a:pt x="-2536" y="376066"/>
                    <a:pt x="1074" y="389868"/>
                  </a:cubicBezTo>
                  <a:cubicBezTo>
                    <a:pt x="5958" y="407704"/>
                    <a:pt x="15725" y="423204"/>
                    <a:pt x="35684" y="426814"/>
                  </a:cubicBezTo>
                  <a:cubicBezTo>
                    <a:pt x="88768" y="436581"/>
                    <a:pt x="141852" y="445712"/>
                    <a:pt x="194935" y="454418"/>
                  </a:cubicBezTo>
                  <a:cubicBezTo>
                    <a:pt x="205552" y="456116"/>
                    <a:pt x="210860" y="460575"/>
                    <a:pt x="211073" y="471617"/>
                  </a:cubicBezTo>
                  <a:cubicBezTo>
                    <a:pt x="211285" y="479048"/>
                    <a:pt x="211710" y="486480"/>
                    <a:pt x="213408" y="494124"/>
                  </a:cubicBezTo>
                  <a:cubicBezTo>
                    <a:pt x="217230" y="512172"/>
                    <a:pt x="216593" y="512385"/>
                    <a:pt x="198545" y="519604"/>
                  </a:cubicBezTo>
                  <a:cubicBezTo>
                    <a:pt x="195360" y="520878"/>
                    <a:pt x="192387" y="522577"/>
                    <a:pt x="189202" y="524063"/>
                  </a:cubicBezTo>
                  <a:cubicBezTo>
                    <a:pt x="149071" y="542749"/>
                    <a:pt x="109152" y="561647"/>
                    <a:pt x="69021" y="580120"/>
                  </a:cubicBezTo>
                  <a:cubicBezTo>
                    <a:pt x="59041" y="584791"/>
                    <a:pt x="50123" y="590524"/>
                    <a:pt x="42904" y="598593"/>
                  </a:cubicBezTo>
                  <a:cubicBezTo>
                    <a:pt x="27828" y="615155"/>
                    <a:pt x="32075" y="648067"/>
                    <a:pt x="49911" y="661019"/>
                  </a:cubicBezTo>
                  <a:cubicBezTo>
                    <a:pt x="67747" y="673971"/>
                    <a:pt x="85371" y="672910"/>
                    <a:pt x="104268" y="663992"/>
                  </a:cubicBezTo>
                  <a:cubicBezTo>
                    <a:pt x="151407" y="641697"/>
                    <a:pt x="198757" y="619826"/>
                    <a:pt x="245896" y="597319"/>
                  </a:cubicBezTo>
                  <a:cubicBezTo>
                    <a:pt x="251416" y="594558"/>
                    <a:pt x="255026" y="594558"/>
                    <a:pt x="259485" y="599867"/>
                  </a:cubicBezTo>
                  <a:cubicBezTo>
                    <a:pt x="268615" y="610484"/>
                    <a:pt x="278170" y="620888"/>
                    <a:pt x="288150" y="630655"/>
                  </a:cubicBezTo>
                  <a:cubicBezTo>
                    <a:pt x="291760" y="634265"/>
                    <a:pt x="291335" y="637238"/>
                    <a:pt x="289212" y="640847"/>
                  </a:cubicBezTo>
                  <a:cubicBezTo>
                    <a:pt x="277746" y="660382"/>
                    <a:pt x="266067" y="680129"/>
                    <a:pt x="254814" y="699664"/>
                  </a:cubicBezTo>
                  <a:cubicBezTo>
                    <a:pt x="238676" y="727480"/>
                    <a:pt x="222751" y="755508"/>
                    <a:pt x="206614" y="783324"/>
                  </a:cubicBezTo>
                  <a:cubicBezTo>
                    <a:pt x="194723" y="803708"/>
                    <a:pt x="200881" y="829825"/>
                    <a:pt x="214682" y="841716"/>
                  </a:cubicBezTo>
                  <a:cubicBezTo>
                    <a:pt x="238676" y="862100"/>
                    <a:pt x="272013" y="851271"/>
                    <a:pt x="284965" y="828976"/>
                  </a:cubicBezTo>
                  <a:cubicBezTo>
                    <a:pt x="311932" y="782262"/>
                    <a:pt x="339111" y="735761"/>
                    <a:pt x="365652" y="688835"/>
                  </a:cubicBezTo>
                  <a:cubicBezTo>
                    <a:pt x="369687" y="681616"/>
                    <a:pt x="373933" y="680342"/>
                    <a:pt x="380516" y="682677"/>
                  </a:cubicBezTo>
                  <a:cubicBezTo>
                    <a:pt x="392194" y="686712"/>
                    <a:pt x="404085" y="689047"/>
                    <a:pt x="416188" y="690321"/>
                  </a:cubicBezTo>
                  <a:cubicBezTo>
                    <a:pt x="422558" y="690958"/>
                    <a:pt x="427229" y="694143"/>
                    <a:pt x="426168" y="701150"/>
                  </a:cubicBezTo>
                  <a:cubicBezTo>
                    <a:pt x="425318" y="708157"/>
                    <a:pt x="427229" y="714740"/>
                    <a:pt x="427866" y="721534"/>
                  </a:cubicBezTo>
                  <a:cubicBezTo>
                    <a:pt x="430202" y="746802"/>
                    <a:pt x="432325" y="771858"/>
                    <a:pt x="434661" y="797126"/>
                  </a:cubicBezTo>
                  <a:cubicBezTo>
                    <a:pt x="436784" y="820482"/>
                    <a:pt x="438483" y="843839"/>
                    <a:pt x="440819" y="867196"/>
                  </a:cubicBezTo>
                  <a:cubicBezTo>
                    <a:pt x="442730" y="887155"/>
                    <a:pt x="456107" y="901382"/>
                    <a:pt x="478827" y="906053"/>
                  </a:cubicBezTo>
                  <a:cubicBezTo>
                    <a:pt x="489868" y="908389"/>
                    <a:pt x="510464" y="902656"/>
                    <a:pt x="521294" y="888005"/>
                  </a:cubicBezTo>
                  <a:cubicBezTo>
                    <a:pt x="531910" y="873778"/>
                    <a:pt x="530636" y="858066"/>
                    <a:pt x="529150" y="842353"/>
                  </a:cubicBezTo>
                  <a:cubicBezTo>
                    <a:pt x="524691" y="791392"/>
                    <a:pt x="519807" y="740645"/>
                    <a:pt x="515136" y="689684"/>
                  </a:cubicBezTo>
                  <a:cubicBezTo>
                    <a:pt x="514711" y="684588"/>
                    <a:pt x="517047" y="683102"/>
                    <a:pt x="521506" y="681828"/>
                  </a:cubicBezTo>
                  <a:cubicBezTo>
                    <a:pt x="534671" y="677793"/>
                    <a:pt x="547411" y="672485"/>
                    <a:pt x="559514" y="665903"/>
                  </a:cubicBezTo>
                  <a:cubicBezTo>
                    <a:pt x="564397" y="663355"/>
                    <a:pt x="566733" y="663992"/>
                    <a:pt x="570555" y="668451"/>
                  </a:cubicBezTo>
                  <a:cubicBezTo>
                    <a:pt x="574589" y="673122"/>
                    <a:pt x="578411" y="678218"/>
                    <a:pt x="582446" y="683102"/>
                  </a:cubicBezTo>
                  <a:cubicBezTo>
                    <a:pt x="599220" y="702637"/>
                    <a:pt x="616419" y="721959"/>
                    <a:pt x="632769" y="741919"/>
                  </a:cubicBezTo>
                  <a:cubicBezTo>
                    <a:pt x="648270" y="760816"/>
                    <a:pt x="663345" y="780139"/>
                    <a:pt x="680120" y="797763"/>
                  </a:cubicBezTo>
                  <a:cubicBezTo>
                    <a:pt x="696682" y="814962"/>
                    <a:pt x="724073" y="816448"/>
                    <a:pt x="741060" y="801585"/>
                  </a:cubicBezTo>
                  <a:cubicBezTo>
                    <a:pt x="760382" y="784385"/>
                    <a:pt x="763143" y="757419"/>
                    <a:pt x="747217" y="738097"/>
                  </a:cubicBezTo>
                  <a:cubicBezTo>
                    <a:pt x="738299" y="727268"/>
                    <a:pt x="728744" y="716651"/>
                    <a:pt x="719826" y="705822"/>
                  </a:cubicBezTo>
                  <a:cubicBezTo>
                    <a:pt x="693497" y="674608"/>
                    <a:pt x="667167" y="643183"/>
                    <a:pt x="640838" y="611757"/>
                  </a:cubicBezTo>
                  <a:cubicBezTo>
                    <a:pt x="637016" y="607299"/>
                    <a:pt x="635954" y="603689"/>
                    <a:pt x="640201" y="598168"/>
                  </a:cubicBezTo>
                  <a:cubicBezTo>
                    <a:pt x="648694" y="587764"/>
                    <a:pt x="655914" y="576510"/>
                    <a:pt x="661859" y="564407"/>
                  </a:cubicBezTo>
                  <a:cubicBezTo>
                    <a:pt x="664195" y="559523"/>
                    <a:pt x="666530" y="559523"/>
                    <a:pt x="671626" y="560797"/>
                  </a:cubicBezTo>
                  <a:cubicBezTo>
                    <a:pt x="724073" y="575236"/>
                    <a:pt x="776520" y="589038"/>
                    <a:pt x="828966" y="602839"/>
                  </a:cubicBezTo>
                  <a:cubicBezTo>
                    <a:pt x="835549" y="604538"/>
                    <a:pt x="841919" y="605600"/>
                    <a:pt x="849138" y="604326"/>
                  </a:cubicBezTo>
                  <a:cubicBezTo>
                    <a:pt x="872070" y="600291"/>
                    <a:pt x="888420" y="585003"/>
                    <a:pt x="889694" y="562071"/>
                  </a:cubicBezTo>
                  <a:cubicBezTo>
                    <a:pt x="890119" y="542536"/>
                    <a:pt x="878440" y="521940"/>
                    <a:pt x="855720" y="515995"/>
                  </a:cubicBezTo>
                  <a:close/>
                  <a:moveTo>
                    <a:pt x="491991" y="51194"/>
                  </a:moveTo>
                  <a:cubicBezTo>
                    <a:pt x="491779" y="101305"/>
                    <a:pt x="491991" y="151628"/>
                    <a:pt x="491991" y="201739"/>
                  </a:cubicBezTo>
                  <a:cubicBezTo>
                    <a:pt x="491991" y="151628"/>
                    <a:pt x="491779" y="101517"/>
                    <a:pt x="491991" y="51194"/>
                  </a:cubicBezTo>
                  <a:cubicBezTo>
                    <a:pt x="491991" y="50769"/>
                    <a:pt x="491991" y="50345"/>
                    <a:pt x="491991" y="49920"/>
                  </a:cubicBezTo>
                  <a:cubicBezTo>
                    <a:pt x="491991" y="50345"/>
                    <a:pt x="491991" y="50769"/>
                    <a:pt x="491991" y="51194"/>
                  </a:cubicBezTo>
                  <a:close/>
                  <a:moveTo>
                    <a:pt x="449737" y="638087"/>
                  </a:moveTo>
                  <a:cubicBezTo>
                    <a:pt x="347816" y="638512"/>
                    <a:pt x="264369" y="555914"/>
                    <a:pt x="263944" y="453780"/>
                  </a:cubicBezTo>
                  <a:cubicBezTo>
                    <a:pt x="263519" y="352497"/>
                    <a:pt x="346542" y="268625"/>
                    <a:pt x="447613" y="268200"/>
                  </a:cubicBezTo>
                  <a:cubicBezTo>
                    <a:pt x="550383" y="267775"/>
                    <a:pt x="633831" y="350161"/>
                    <a:pt x="634468" y="452719"/>
                  </a:cubicBezTo>
                  <a:cubicBezTo>
                    <a:pt x="635105" y="554427"/>
                    <a:pt x="552294" y="637662"/>
                    <a:pt x="449737" y="638087"/>
                  </a:cubicBezTo>
                  <a:close/>
                </a:path>
              </a:pathLst>
            </a:custGeom>
            <a:solidFill>
              <a:schemeClr val="accent3"/>
            </a:solidFill>
            <a:ln w="2117" cap="flat">
              <a:noFill/>
              <a:prstDash val="solid"/>
              <a:miter/>
            </a:ln>
          </p:spPr>
          <p:txBody>
            <a:bodyPr rtlCol="0" anchor="ctr"/>
            <a:lstStyle/>
            <a:p>
              <a:endParaRPr lang="en-US" dirty="0"/>
            </a:p>
          </p:txBody>
        </p:sp>
        <p:sp>
          <p:nvSpPr>
            <p:cNvPr id="291" name="Freeform: Shape 182">
              <a:extLst>
                <a:ext uri="{FF2B5EF4-FFF2-40B4-BE49-F238E27FC236}">
                  <a16:creationId xmlns:a16="http://schemas.microsoft.com/office/drawing/2014/main" id="{0A45AEDB-3DC1-4564-8769-4FD4FA266356}"/>
                </a:ext>
              </a:extLst>
            </p:cNvPr>
            <p:cNvSpPr/>
            <p:nvPr/>
          </p:nvSpPr>
          <p:spPr>
            <a:xfrm>
              <a:off x="9449407" y="3813851"/>
              <a:ext cx="530484" cy="530484"/>
            </a:xfrm>
            <a:custGeom>
              <a:avLst/>
              <a:gdLst>
                <a:gd name="connsiteX0" fmla="*/ 121031 w 239938"/>
                <a:gd name="connsiteY0" fmla="*/ 1 h 239938"/>
                <a:gd name="connsiteX1" fmla="*/ 1 w 239938"/>
                <a:gd name="connsiteY1" fmla="*/ 119757 h 239938"/>
                <a:gd name="connsiteX2" fmla="*/ 119120 w 239938"/>
                <a:gd name="connsiteY2" fmla="*/ 240576 h 239938"/>
                <a:gd name="connsiteX3" fmla="*/ 240576 w 239938"/>
                <a:gd name="connsiteY3" fmla="*/ 121031 h 239938"/>
                <a:gd name="connsiteX4" fmla="*/ 121031 w 239938"/>
                <a:gd name="connsiteY4" fmla="*/ 1 h 239938"/>
                <a:gd name="connsiteX5" fmla="*/ 120182 w 239938"/>
                <a:gd name="connsiteY5" fmla="*/ 167957 h 239938"/>
                <a:gd name="connsiteX6" fmla="*/ 72619 w 239938"/>
                <a:gd name="connsiteY6" fmla="*/ 120607 h 239938"/>
                <a:gd name="connsiteX7" fmla="*/ 120394 w 239938"/>
                <a:gd name="connsiteY7" fmla="*/ 72831 h 239938"/>
                <a:gd name="connsiteX8" fmla="*/ 167957 w 239938"/>
                <a:gd name="connsiteY8" fmla="*/ 121031 h 239938"/>
                <a:gd name="connsiteX9" fmla="*/ 120182 w 239938"/>
                <a:gd name="connsiteY9" fmla="*/ 167957 h 23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938" h="239938">
                  <a:moveTo>
                    <a:pt x="121031" y="1"/>
                  </a:moveTo>
                  <a:cubicBezTo>
                    <a:pt x="53297" y="-212"/>
                    <a:pt x="213" y="52447"/>
                    <a:pt x="1" y="119757"/>
                  </a:cubicBezTo>
                  <a:cubicBezTo>
                    <a:pt x="-212" y="186855"/>
                    <a:pt x="52660" y="240363"/>
                    <a:pt x="119120" y="240576"/>
                  </a:cubicBezTo>
                  <a:cubicBezTo>
                    <a:pt x="186855" y="240788"/>
                    <a:pt x="240363" y="188129"/>
                    <a:pt x="240576" y="121031"/>
                  </a:cubicBezTo>
                  <a:cubicBezTo>
                    <a:pt x="241000" y="53297"/>
                    <a:pt x="188341" y="213"/>
                    <a:pt x="121031" y="1"/>
                  </a:cubicBezTo>
                  <a:close/>
                  <a:moveTo>
                    <a:pt x="120182" y="167957"/>
                  </a:moveTo>
                  <a:cubicBezTo>
                    <a:pt x="94277" y="167957"/>
                    <a:pt x="72831" y="146299"/>
                    <a:pt x="72619" y="120607"/>
                  </a:cubicBezTo>
                  <a:cubicBezTo>
                    <a:pt x="72407" y="94065"/>
                    <a:pt x="93640" y="72619"/>
                    <a:pt x="120394" y="72831"/>
                  </a:cubicBezTo>
                  <a:cubicBezTo>
                    <a:pt x="146936" y="72831"/>
                    <a:pt x="168382" y="94490"/>
                    <a:pt x="167957" y="121031"/>
                  </a:cubicBezTo>
                  <a:cubicBezTo>
                    <a:pt x="167745" y="146299"/>
                    <a:pt x="145874" y="167957"/>
                    <a:pt x="120182" y="167957"/>
                  </a:cubicBezTo>
                  <a:close/>
                </a:path>
              </a:pathLst>
            </a:custGeom>
            <a:solidFill>
              <a:schemeClr val="accent3"/>
            </a:solidFill>
            <a:ln w="2117" cap="flat">
              <a:noFill/>
              <a:prstDash val="solid"/>
              <a:miter/>
            </a:ln>
          </p:spPr>
          <p:txBody>
            <a:bodyPr rtlCol="0" anchor="ctr"/>
            <a:lstStyle/>
            <a:p>
              <a:endParaRPr lang="en-US"/>
            </a:p>
          </p:txBody>
        </p:sp>
        <p:sp>
          <p:nvSpPr>
            <p:cNvPr id="292" name="Freeform: Shape 183">
              <a:extLst>
                <a:ext uri="{FF2B5EF4-FFF2-40B4-BE49-F238E27FC236}">
                  <a16:creationId xmlns:a16="http://schemas.microsoft.com/office/drawing/2014/main" id="{92418C23-3ABE-43C6-AB62-AEA47FDAE483}"/>
                </a:ext>
              </a:extLst>
            </p:cNvPr>
            <p:cNvSpPr/>
            <p:nvPr/>
          </p:nvSpPr>
          <p:spPr>
            <a:xfrm>
              <a:off x="6507335" y="3040192"/>
              <a:ext cx="1309778" cy="122058"/>
            </a:xfrm>
            <a:custGeom>
              <a:avLst/>
              <a:gdLst>
                <a:gd name="connsiteX0" fmla="*/ 105955 w 592413"/>
                <a:gd name="connsiteY0" fmla="*/ 0 h 55206"/>
                <a:gd name="connsiteX1" fmla="*/ 573728 w 592413"/>
                <a:gd name="connsiteY1" fmla="*/ 0 h 55206"/>
                <a:gd name="connsiteX2" fmla="*/ 592413 w 592413"/>
                <a:gd name="connsiteY2" fmla="*/ 19322 h 55206"/>
                <a:gd name="connsiteX3" fmla="*/ 592413 w 592413"/>
                <a:gd name="connsiteY3" fmla="*/ 45864 h 55206"/>
                <a:gd name="connsiteX4" fmla="*/ 583071 w 592413"/>
                <a:gd name="connsiteY4" fmla="*/ 55419 h 55206"/>
                <a:gd name="connsiteX5" fmla="*/ 15500 w 592413"/>
                <a:gd name="connsiteY5" fmla="*/ 55419 h 55206"/>
                <a:gd name="connsiteX6" fmla="*/ 0 w 592413"/>
                <a:gd name="connsiteY6" fmla="*/ 53508 h 55206"/>
                <a:gd name="connsiteX7" fmla="*/ 105955 w 592413"/>
                <a:gd name="connsiteY7" fmla="*/ 0 h 5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413" h="55206">
                  <a:moveTo>
                    <a:pt x="105955" y="0"/>
                  </a:moveTo>
                  <a:cubicBezTo>
                    <a:pt x="261808" y="0"/>
                    <a:pt x="417874" y="0"/>
                    <a:pt x="573728" y="0"/>
                  </a:cubicBezTo>
                  <a:cubicBezTo>
                    <a:pt x="592413" y="0"/>
                    <a:pt x="592413" y="0"/>
                    <a:pt x="592413" y="19322"/>
                  </a:cubicBezTo>
                  <a:cubicBezTo>
                    <a:pt x="592413" y="28240"/>
                    <a:pt x="592201" y="36946"/>
                    <a:pt x="592413" y="45864"/>
                  </a:cubicBezTo>
                  <a:cubicBezTo>
                    <a:pt x="592626" y="52447"/>
                    <a:pt x="589865" y="55844"/>
                    <a:pt x="583071" y="55419"/>
                  </a:cubicBezTo>
                  <a:cubicBezTo>
                    <a:pt x="580523" y="55207"/>
                    <a:pt x="202355" y="55419"/>
                    <a:pt x="15500" y="55419"/>
                  </a:cubicBezTo>
                  <a:cubicBezTo>
                    <a:pt x="10192" y="55419"/>
                    <a:pt x="4884" y="56481"/>
                    <a:pt x="0" y="53508"/>
                  </a:cubicBezTo>
                  <a:cubicBezTo>
                    <a:pt x="35035" y="35035"/>
                    <a:pt x="70070" y="16562"/>
                    <a:pt x="105955" y="0"/>
                  </a:cubicBezTo>
                  <a:close/>
                </a:path>
              </a:pathLst>
            </a:custGeom>
            <a:solidFill>
              <a:schemeClr val="accent2"/>
            </a:solidFill>
            <a:ln w="2117" cap="flat">
              <a:noFill/>
              <a:prstDash val="solid"/>
              <a:miter/>
            </a:ln>
          </p:spPr>
          <p:txBody>
            <a:bodyPr rtlCol="0" anchor="ctr"/>
            <a:lstStyle/>
            <a:p>
              <a:endParaRPr lang="en-US"/>
            </a:p>
          </p:txBody>
        </p:sp>
        <p:grpSp>
          <p:nvGrpSpPr>
            <p:cNvPr id="293" name="Group 184">
              <a:extLst>
                <a:ext uri="{FF2B5EF4-FFF2-40B4-BE49-F238E27FC236}">
                  <a16:creationId xmlns:a16="http://schemas.microsoft.com/office/drawing/2014/main" id="{D4FB0441-E8C1-426D-B12F-9B8CDC326206}"/>
                </a:ext>
              </a:extLst>
            </p:cNvPr>
            <p:cNvGrpSpPr/>
            <p:nvPr/>
          </p:nvGrpSpPr>
          <p:grpSpPr>
            <a:xfrm>
              <a:off x="6655213" y="1745066"/>
              <a:ext cx="3741015" cy="2140715"/>
              <a:chOff x="6655213" y="1745066"/>
              <a:chExt cx="3741015" cy="2140715"/>
            </a:xfrm>
          </p:grpSpPr>
          <p:sp>
            <p:nvSpPr>
              <p:cNvPr id="295" name="Freeform: Shape 186">
                <a:extLst>
                  <a:ext uri="{FF2B5EF4-FFF2-40B4-BE49-F238E27FC236}">
                    <a16:creationId xmlns:a16="http://schemas.microsoft.com/office/drawing/2014/main" id="{E60E7B25-3BB2-43CC-BD5E-320FA4920065}"/>
                  </a:ext>
                </a:extLst>
              </p:cNvPr>
              <p:cNvSpPr/>
              <p:nvPr/>
            </p:nvSpPr>
            <p:spPr>
              <a:xfrm>
                <a:off x="10194362" y="3412469"/>
                <a:ext cx="201866" cy="300451"/>
              </a:xfrm>
              <a:custGeom>
                <a:avLst/>
                <a:gdLst>
                  <a:gd name="connsiteX0" fmla="*/ 91336 w 91303"/>
                  <a:gd name="connsiteY0" fmla="*/ 0 h 135894"/>
                  <a:gd name="connsiteX1" fmla="*/ 91548 w 91303"/>
                  <a:gd name="connsiteY1" fmla="*/ 97249 h 135894"/>
                  <a:gd name="connsiteX2" fmla="*/ 84541 w 91303"/>
                  <a:gd name="connsiteY2" fmla="*/ 107441 h 135894"/>
                  <a:gd name="connsiteX3" fmla="*/ 8950 w 91303"/>
                  <a:gd name="connsiteY3" fmla="*/ 135045 h 135894"/>
                  <a:gd name="connsiteX4" fmla="*/ 1094 w 91303"/>
                  <a:gd name="connsiteY4" fmla="*/ 134832 h 135894"/>
                  <a:gd name="connsiteX5" fmla="*/ 3854 w 91303"/>
                  <a:gd name="connsiteY5" fmla="*/ 125702 h 135894"/>
                  <a:gd name="connsiteX6" fmla="*/ 78596 w 91303"/>
                  <a:gd name="connsiteY6" fmla="*/ 18898 h 135894"/>
                  <a:gd name="connsiteX7" fmla="*/ 91336 w 91303"/>
                  <a:gd name="connsiteY7" fmla="*/ 0 h 13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03" h="135894">
                    <a:moveTo>
                      <a:pt x="91336" y="0"/>
                    </a:moveTo>
                    <a:cubicBezTo>
                      <a:pt x="91336" y="34398"/>
                      <a:pt x="91124" y="65824"/>
                      <a:pt x="91548" y="97249"/>
                    </a:cubicBezTo>
                    <a:cubicBezTo>
                      <a:pt x="91548" y="102982"/>
                      <a:pt x="89425" y="105743"/>
                      <a:pt x="84541" y="107441"/>
                    </a:cubicBezTo>
                    <a:cubicBezTo>
                      <a:pt x="59274" y="116572"/>
                      <a:pt x="34218" y="125914"/>
                      <a:pt x="8950" y="135045"/>
                    </a:cubicBezTo>
                    <a:cubicBezTo>
                      <a:pt x="6402" y="135894"/>
                      <a:pt x="3430" y="137805"/>
                      <a:pt x="1094" y="134832"/>
                    </a:cubicBezTo>
                    <a:cubicBezTo>
                      <a:pt x="-1879" y="130798"/>
                      <a:pt x="1943" y="128250"/>
                      <a:pt x="3854" y="125702"/>
                    </a:cubicBezTo>
                    <a:cubicBezTo>
                      <a:pt x="28697" y="90030"/>
                      <a:pt x="53540" y="54570"/>
                      <a:pt x="78596" y="18898"/>
                    </a:cubicBezTo>
                    <a:cubicBezTo>
                      <a:pt x="82206" y="13589"/>
                      <a:pt x="86028" y="8069"/>
                      <a:pt x="91336" y="0"/>
                    </a:cubicBezTo>
                    <a:close/>
                  </a:path>
                </a:pathLst>
              </a:custGeom>
              <a:solidFill>
                <a:schemeClr val="accent1"/>
              </a:solidFill>
              <a:ln w="2117" cap="flat">
                <a:noFill/>
                <a:prstDash val="solid"/>
                <a:miter/>
              </a:ln>
            </p:spPr>
            <p:txBody>
              <a:bodyPr rtlCol="0" anchor="ctr"/>
              <a:lstStyle/>
              <a:p>
                <a:endParaRPr lang="en-US"/>
              </a:p>
            </p:txBody>
          </p:sp>
          <p:sp>
            <p:nvSpPr>
              <p:cNvPr id="296" name="Freeform: Shape 187">
                <a:extLst>
                  <a:ext uri="{FF2B5EF4-FFF2-40B4-BE49-F238E27FC236}">
                    <a16:creationId xmlns:a16="http://schemas.microsoft.com/office/drawing/2014/main" id="{58C29878-D2C1-4FA5-A292-5EC41182FAE0}"/>
                  </a:ext>
                </a:extLst>
              </p:cNvPr>
              <p:cNvSpPr/>
              <p:nvPr/>
            </p:nvSpPr>
            <p:spPr>
              <a:xfrm>
                <a:off x="6655213" y="1745066"/>
                <a:ext cx="3736861" cy="2140715"/>
              </a:xfrm>
              <a:custGeom>
                <a:avLst/>
                <a:gdLst>
                  <a:gd name="connsiteX0" fmla="*/ 1691882 w 1690182"/>
                  <a:gd name="connsiteY0" fmla="*/ 429932 h 968245"/>
                  <a:gd name="connsiteX1" fmla="*/ 1680840 w 1690182"/>
                  <a:gd name="connsiteY1" fmla="*/ 409123 h 968245"/>
                  <a:gd name="connsiteX2" fmla="*/ 1553440 w 1690182"/>
                  <a:gd name="connsiteY2" fmla="*/ 317182 h 968245"/>
                  <a:gd name="connsiteX3" fmla="*/ 1119852 w 1690182"/>
                  <a:gd name="connsiteY3" fmla="*/ 3564 h 968245"/>
                  <a:gd name="connsiteX4" fmla="*/ 1103290 w 1690182"/>
                  <a:gd name="connsiteY4" fmla="*/ 3140 h 968245"/>
                  <a:gd name="connsiteX5" fmla="*/ 535295 w 1690182"/>
                  <a:gd name="connsiteY5" fmla="*/ 413795 h 968245"/>
                  <a:gd name="connsiteX6" fmla="*/ 525740 w 1690182"/>
                  <a:gd name="connsiteY6" fmla="*/ 433329 h 968245"/>
                  <a:gd name="connsiteX7" fmla="*/ 525740 w 1690182"/>
                  <a:gd name="connsiteY7" fmla="*/ 651185 h 968245"/>
                  <a:gd name="connsiteX8" fmla="*/ 525740 w 1690182"/>
                  <a:gd name="connsiteY8" fmla="*/ 651397 h 968245"/>
                  <a:gd name="connsiteX9" fmla="*/ 525316 w 1690182"/>
                  <a:gd name="connsiteY9" fmla="*/ 653945 h 968245"/>
                  <a:gd name="connsiteX10" fmla="*/ 11891 w 1690182"/>
                  <a:gd name="connsiteY10" fmla="*/ 655007 h 968245"/>
                  <a:gd name="connsiteX11" fmla="*/ 212 w 1690182"/>
                  <a:gd name="connsiteY11" fmla="*/ 666260 h 968245"/>
                  <a:gd name="connsiteX12" fmla="*/ 0 w 1690182"/>
                  <a:gd name="connsiteY12" fmla="*/ 958221 h 968245"/>
                  <a:gd name="connsiteX13" fmla="*/ 10829 w 1690182"/>
                  <a:gd name="connsiteY13" fmla="*/ 969687 h 968245"/>
                  <a:gd name="connsiteX14" fmla="*/ 637004 w 1690182"/>
                  <a:gd name="connsiteY14" fmla="*/ 969687 h 968245"/>
                  <a:gd name="connsiteX15" fmla="*/ 647833 w 1690182"/>
                  <a:gd name="connsiteY15" fmla="*/ 958433 h 968245"/>
                  <a:gd name="connsiteX16" fmla="*/ 647620 w 1690182"/>
                  <a:gd name="connsiteY16" fmla="*/ 669658 h 968245"/>
                  <a:gd name="connsiteX17" fmla="*/ 648470 w 1690182"/>
                  <a:gd name="connsiteY17" fmla="*/ 658192 h 968245"/>
                  <a:gd name="connsiteX18" fmla="*/ 649531 w 1690182"/>
                  <a:gd name="connsiteY18" fmla="*/ 643541 h 968245"/>
                  <a:gd name="connsiteX19" fmla="*/ 819187 w 1690182"/>
                  <a:gd name="connsiteY19" fmla="*/ 573683 h 968245"/>
                  <a:gd name="connsiteX20" fmla="*/ 869298 w 1690182"/>
                  <a:gd name="connsiteY20" fmla="*/ 670295 h 968245"/>
                  <a:gd name="connsiteX21" fmla="*/ 869298 w 1690182"/>
                  <a:gd name="connsiteY21" fmla="*/ 968200 h 968245"/>
                  <a:gd name="connsiteX22" fmla="*/ 903271 w 1690182"/>
                  <a:gd name="connsiteY22" fmla="*/ 968413 h 968245"/>
                  <a:gd name="connsiteX23" fmla="*/ 993089 w 1690182"/>
                  <a:gd name="connsiteY23" fmla="*/ 907260 h 968245"/>
                  <a:gd name="connsiteX24" fmla="*/ 1128133 w 1690182"/>
                  <a:gd name="connsiteY24" fmla="*/ 931042 h 968245"/>
                  <a:gd name="connsiteX25" fmla="*/ 1140661 w 1690182"/>
                  <a:gd name="connsiteY25" fmla="*/ 929343 h 968245"/>
                  <a:gd name="connsiteX26" fmla="*/ 1134928 w 1690182"/>
                  <a:gd name="connsiteY26" fmla="*/ 919151 h 968245"/>
                  <a:gd name="connsiteX27" fmla="*/ 1038104 w 1690182"/>
                  <a:gd name="connsiteY27" fmla="*/ 822114 h 968245"/>
                  <a:gd name="connsiteX28" fmla="*/ 1017082 w 1690182"/>
                  <a:gd name="connsiteY28" fmla="*/ 750982 h 968245"/>
                  <a:gd name="connsiteX29" fmla="*/ 1068467 w 1690182"/>
                  <a:gd name="connsiteY29" fmla="*/ 693015 h 968245"/>
                  <a:gd name="connsiteX30" fmla="*/ 1152127 w 1690182"/>
                  <a:gd name="connsiteY30" fmla="*/ 711912 h 968245"/>
                  <a:gd name="connsiteX31" fmla="*/ 1247678 w 1690182"/>
                  <a:gd name="connsiteY31" fmla="*/ 807038 h 968245"/>
                  <a:gd name="connsiteX32" fmla="*/ 1265089 w 1690182"/>
                  <a:gd name="connsiteY32" fmla="*/ 810011 h 968245"/>
                  <a:gd name="connsiteX33" fmla="*/ 1293542 w 1690182"/>
                  <a:gd name="connsiteY33" fmla="*/ 798333 h 968245"/>
                  <a:gd name="connsiteX34" fmla="*/ 1305008 w 1690182"/>
                  <a:gd name="connsiteY34" fmla="*/ 782408 h 968245"/>
                  <a:gd name="connsiteX35" fmla="*/ 1305008 w 1690182"/>
                  <a:gd name="connsiteY35" fmla="*/ 645452 h 968245"/>
                  <a:gd name="connsiteX36" fmla="*/ 1393764 w 1690182"/>
                  <a:gd name="connsiteY36" fmla="*/ 568374 h 968245"/>
                  <a:gd name="connsiteX37" fmla="*/ 1463834 w 1690182"/>
                  <a:gd name="connsiteY37" fmla="*/ 647363 h 968245"/>
                  <a:gd name="connsiteX38" fmla="*/ 1464047 w 1690182"/>
                  <a:gd name="connsiteY38" fmla="*/ 780072 h 968245"/>
                  <a:gd name="connsiteX39" fmla="*/ 1464259 w 1690182"/>
                  <a:gd name="connsiteY39" fmla="*/ 789627 h 968245"/>
                  <a:gd name="connsiteX40" fmla="*/ 1467444 w 1690182"/>
                  <a:gd name="connsiteY40" fmla="*/ 794511 h 968245"/>
                  <a:gd name="connsiteX41" fmla="*/ 1471903 w 1690182"/>
                  <a:gd name="connsiteY41" fmla="*/ 792175 h 968245"/>
                  <a:gd name="connsiteX42" fmla="*/ 1479335 w 1690182"/>
                  <a:gd name="connsiteY42" fmla="*/ 781770 h 968245"/>
                  <a:gd name="connsiteX43" fmla="*/ 1554289 w 1690182"/>
                  <a:gd name="connsiteY43" fmla="*/ 674966 h 968245"/>
                  <a:gd name="connsiteX44" fmla="*/ 1668525 w 1690182"/>
                  <a:gd name="connsiteY44" fmla="*/ 659041 h 968245"/>
                  <a:gd name="connsiteX45" fmla="*/ 1691669 w 1690182"/>
                  <a:gd name="connsiteY45" fmla="*/ 686645 h 968245"/>
                  <a:gd name="connsiteX46" fmla="*/ 1691882 w 1690182"/>
                  <a:gd name="connsiteY46" fmla="*/ 429932 h 968245"/>
                  <a:gd name="connsiteX47" fmla="*/ 1059762 w 1690182"/>
                  <a:gd name="connsiteY47" fmla="*/ 519537 h 968245"/>
                  <a:gd name="connsiteX48" fmla="*/ 1058488 w 1690182"/>
                  <a:gd name="connsiteY48" fmla="*/ 522510 h 968245"/>
                  <a:gd name="connsiteX49" fmla="*/ 971218 w 1690182"/>
                  <a:gd name="connsiteY49" fmla="*/ 522298 h 968245"/>
                  <a:gd name="connsiteX50" fmla="*/ 970794 w 1690182"/>
                  <a:gd name="connsiteY50" fmla="*/ 446070 h 968245"/>
                  <a:gd name="connsiteX51" fmla="*/ 981835 w 1690182"/>
                  <a:gd name="connsiteY51" fmla="*/ 434816 h 968245"/>
                  <a:gd name="connsiteX52" fmla="*/ 1049570 w 1690182"/>
                  <a:gd name="connsiteY52" fmla="*/ 435028 h 968245"/>
                  <a:gd name="connsiteX53" fmla="*/ 1059974 w 1690182"/>
                  <a:gd name="connsiteY53" fmla="*/ 442460 h 968245"/>
                  <a:gd name="connsiteX54" fmla="*/ 1059762 w 1690182"/>
                  <a:gd name="connsiteY54" fmla="*/ 519537 h 968245"/>
                  <a:gd name="connsiteX55" fmla="*/ 1060399 w 1690182"/>
                  <a:gd name="connsiteY55" fmla="*/ 354766 h 968245"/>
                  <a:gd name="connsiteX56" fmla="*/ 1060399 w 1690182"/>
                  <a:gd name="connsiteY56" fmla="*/ 398294 h 968245"/>
                  <a:gd name="connsiteX57" fmla="*/ 1050844 w 1690182"/>
                  <a:gd name="connsiteY57" fmla="*/ 407849 h 968245"/>
                  <a:gd name="connsiteX58" fmla="*/ 980986 w 1690182"/>
                  <a:gd name="connsiteY58" fmla="*/ 407849 h 968245"/>
                  <a:gd name="connsiteX59" fmla="*/ 971006 w 1690182"/>
                  <a:gd name="connsiteY59" fmla="*/ 396596 h 968245"/>
                  <a:gd name="connsiteX60" fmla="*/ 971218 w 1690182"/>
                  <a:gd name="connsiteY60" fmla="*/ 320367 h 968245"/>
                  <a:gd name="connsiteX61" fmla="*/ 1021754 w 1690182"/>
                  <a:gd name="connsiteY61" fmla="*/ 319518 h 968245"/>
                  <a:gd name="connsiteX62" fmla="*/ 1058488 w 1690182"/>
                  <a:gd name="connsiteY62" fmla="*/ 320155 h 968245"/>
                  <a:gd name="connsiteX63" fmla="*/ 1060399 w 1690182"/>
                  <a:gd name="connsiteY63" fmla="*/ 354766 h 968245"/>
                  <a:gd name="connsiteX64" fmla="*/ 1113907 w 1690182"/>
                  <a:gd name="connsiteY64" fmla="*/ 362834 h 968245"/>
                  <a:gd name="connsiteX65" fmla="*/ 1113907 w 1690182"/>
                  <a:gd name="connsiteY65" fmla="*/ 328861 h 968245"/>
                  <a:gd name="connsiteX66" fmla="*/ 1122613 w 1690182"/>
                  <a:gd name="connsiteY66" fmla="*/ 319943 h 968245"/>
                  <a:gd name="connsiteX67" fmla="*/ 1193532 w 1690182"/>
                  <a:gd name="connsiteY67" fmla="*/ 319943 h 968245"/>
                  <a:gd name="connsiteX68" fmla="*/ 1202451 w 1690182"/>
                  <a:gd name="connsiteY68" fmla="*/ 328648 h 968245"/>
                  <a:gd name="connsiteX69" fmla="*/ 1202451 w 1690182"/>
                  <a:gd name="connsiteY69" fmla="*/ 398507 h 968245"/>
                  <a:gd name="connsiteX70" fmla="*/ 1193745 w 1690182"/>
                  <a:gd name="connsiteY70" fmla="*/ 407425 h 968245"/>
                  <a:gd name="connsiteX71" fmla="*/ 1122825 w 1690182"/>
                  <a:gd name="connsiteY71" fmla="*/ 407425 h 968245"/>
                  <a:gd name="connsiteX72" fmla="*/ 1113907 w 1690182"/>
                  <a:gd name="connsiteY72" fmla="*/ 398719 h 968245"/>
                  <a:gd name="connsiteX73" fmla="*/ 1113907 w 1690182"/>
                  <a:gd name="connsiteY73" fmla="*/ 362834 h 968245"/>
                  <a:gd name="connsiteX74" fmla="*/ 1202238 w 1690182"/>
                  <a:gd name="connsiteY74" fmla="*/ 514017 h 968245"/>
                  <a:gd name="connsiteX75" fmla="*/ 1193108 w 1690182"/>
                  <a:gd name="connsiteY75" fmla="*/ 522510 h 968245"/>
                  <a:gd name="connsiteX76" fmla="*/ 1123037 w 1690182"/>
                  <a:gd name="connsiteY76" fmla="*/ 522510 h 968245"/>
                  <a:gd name="connsiteX77" fmla="*/ 1113695 w 1690182"/>
                  <a:gd name="connsiteY77" fmla="*/ 512955 h 968245"/>
                  <a:gd name="connsiteX78" fmla="*/ 1113695 w 1690182"/>
                  <a:gd name="connsiteY78" fmla="*/ 443946 h 968245"/>
                  <a:gd name="connsiteX79" fmla="*/ 1123462 w 1690182"/>
                  <a:gd name="connsiteY79" fmla="*/ 435028 h 968245"/>
                  <a:gd name="connsiteX80" fmla="*/ 1158497 w 1690182"/>
                  <a:gd name="connsiteY80" fmla="*/ 435028 h 968245"/>
                  <a:gd name="connsiteX81" fmla="*/ 1193532 w 1690182"/>
                  <a:gd name="connsiteY81" fmla="*/ 435028 h 968245"/>
                  <a:gd name="connsiteX82" fmla="*/ 1202238 w 1690182"/>
                  <a:gd name="connsiteY82" fmla="*/ 443734 h 968245"/>
                  <a:gd name="connsiteX83" fmla="*/ 1202238 w 1690182"/>
                  <a:gd name="connsiteY83" fmla="*/ 514017 h 96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690182" h="968245">
                    <a:moveTo>
                      <a:pt x="1691882" y="429932"/>
                    </a:moveTo>
                    <a:cubicBezTo>
                      <a:pt x="1691882" y="420165"/>
                      <a:pt x="1688484" y="414432"/>
                      <a:pt x="1680840" y="409123"/>
                    </a:cubicBezTo>
                    <a:cubicBezTo>
                      <a:pt x="1638161" y="378759"/>
                      <a:pt x="1595906" y="347971"/>
                      <a:pt x="1553440" y="317182"/>
                    </a:cubicBezTo>
                    <a:cubicBezTo>
                      <a:pt x="1408840" y="212714"/>
                      <a:pt x="1264240" y="108245"/>
                      <a:pt x="1119852" y="3564"/>
                    </a:cubicBezTo>
                    <a:cubicBezTo>
                      <a:pt x="1113695" y="-895"/>
                      <a:pt x="1109660" y="-1320"/>
                      <a:pt x="1103290" y="3140"/>
                    </a:cubicBezTo>
                    <a:cubicBezTo>
                      <a:pt x="913888" y="140308"/>
                      <a:pt x="724698" y="277263"/>
                      <a:pt x="535295" y="413795"/>
                    </a:cubicBezTo>
                    <a:cubicBezTo>
                      <a:pt x="528076" y="418891"/>
                      <a:pt x="525528" y="424624"/>
                      <a:pt x="525740" y="433329"/>
                    </a:cubicBezTo>
                    <a:cubicBezTo>
                      <a:pt x="526165" y="478344"/>
                      <a:pt x="525740" y="650335"/>
                      <a:pt x="525740" y="651185"/>
                    </a:cubicBezTo>
                    <a:lnTo>
                      <a:pt x="525740" y="651397"/>
                    </a:lnTo>
                    <a:cubicBezTo>
                      <a:pt x="525740" y="651397"/>
                      <a:pt x="525528" y="653096"/>
                      <a:pt x="525316" y="653945"/>
                    </a:cubicBezTo>
                    <a:cubicBezTo>
                      <a:pt x="521281" y="656068"/>
                      <a:pt x="178786" y="655007"/>
                      <a:pt x="11891" y="655007"/>
                    </a:cubicBezTo>
                    <a:cubicBezTo>
                      <a:pt x="212" y="655007"/>
                      <a:pt x="212" y="655007"/>
                      <a:pt x="212" y="666260"/>
                    </a:cubicBezTo>
                    <a:cubicBezTo>
                      <a:pt x="212" y="763510"/>
                      <a:pt x="212" y="860759"/>
                      <a:pt x="0" y="958221"/>
                    </a:cubicBezTo>
                    <a:cubicBezTo>
                      <a:pt x="0" y="966714"/>
                      <a:pt x="1699" y="969687"/>
                      <a:pt x="10829" y="969687"/>
                    </a:cubicBezTo>
                    <a:cubicBezTo>
                      <a:pt x="219554" y="969474"/>
                      <a:pt x="428279" y="969474"/>
                      <a:pt x="637004" y="969687"/>
                    </a:cubicBezTo>
                    <a:cubicBezTo>
                      <a:pt x="646134" y="969687"/>
                      <a:pt x="647833" y="966926"/>
                      <a:pt x="647833" y="958433"/>
                    </a:cubicBezTo>
                    <a:cubicBezTo>
                      <a:pt x="647620" y="862245"/>
                      <a:pt x="647620" y="766058"/>
                      <a:pt x="647620" y="669658"/>
                    </a:cubicBezTo>
                    <a:cubicBezTo>
                      <a:pt x="647620" y="665836"/>
                      <a:pt x="646771" y="661801"/>
                      <a:pt x="648470" y="658192"/>
                    </a:cubicBezTo>
                    <a:cubicBezTo>
                      <a:pt x="648894" y="653308"/>
                      <a:pt x="648470" y="648212"/>
                      <a:pt x="649531" y="643541"/>
                    </a:cubicBezTo>
                    <a:cubicBezTo>
                      <a:pt x="666093" y="567525"/>
                      <a:pt x="749116" y="528880"/>
                      <a:pt x="819187" y="573683"/>
                    </a:cubicBezTo>
                    <a:cubicBezTo>
                      <a:pt x="853373" y="595553"/>
                      <a:pt x="869510" y="629314"/>
                      <a:pt x="869298" y="670295"/>
                    </a:cubicBezTo>
                    <a:cubicBezTo>
                      <a:pt x="869298" y="769667"/>
                      <a:pt x="869298" y="869040"/>
                      <a:pt x="869298" y="968200"/>
                    </a:cubicBezTo>
                    <a:cubicBezTo>
                      <a:pt x="880551" y="970536"/>
                      <a:pt x="892017" y="969899"/>
                      <a:pt x="903271" y="968413"/>
                    </a:cubicBezTo>
                    <a:cubicBezTo>
                      <a:pt x="915587" y="922336"/>
                      <a:pt x="952320" y="901315"/>
                      <a:pt x="993089" y="907260"/>
                    </a:cubicBezTo>
                    <a:cubicBezTo>
                      <a:pt x="1038316" y="914055"/>
                      <a:pt x="1083119" y="923185"/>
                      <a:pt x="1128133" y="931042"/>
                    </a:cubicBezTo>
                    <a:cubicBezTo>
                      <a:pt x="1132380" y="931679"/>
                      <a:pt x="1137901" y="934439"/>
                      <a:pt x="1140661" y="929343"/>
                    </a:cubicBezTo>
                    <a:cubicBezTo>
                      <a:pt x="1143422" y="924459"/>
                      <a:pt x="1137689" y="921911"/>
                      <a:pt x="1134928" y="919151"/>
                    </a:cubicBezTo>
                    <a:cubicBezTo>
                      <a:pt x="1102653" y="886664"/>
                      <a:pt x="1070378" y="854601"/>
                      <a:pt x="1038104" y="822114"/>
                    </a:cubicBezTo>
                    <a:cubicBezTo>
                      <a:pt x="1018356" y="802155"/>
                      <a:pt x="1011774" y="777736"/>
                      <a:pt x="1017082" y="750982"/>
                    </a:cubicBezTo>
                    <a:cubicBezTo>
                      <a:pt x="1022815" y="722105"/>
                      <a:pt x="1039590" y="700446"/>
                      <a:pt x="1068467" y="693015"/>
                    </a:cubicBezTo>
                    <a:cubicBezTo>
                      <a:pt x="1098619" y="685371"/>
                      <a:pt x="1127921" y="687282"/>
                      <a:pt x="1152127" y="711912"/>
                    </a:cubicBezTo>
                    <a:cubicBezTo>
                      <a:pt x="1183553" y="743975"/>
                      <a:pt x="1216040" y="775188"/>
                      <a:pt x="1247678" y="807038"/>
                    </a:cubicBezTo>
                    <a:cubicBezTo>
                      <a:pt x="1253411" y="812771"/>
                      <a:pt x="1257870" y="813833"/>
                      <a:pt x="1265089" y="810011"/>
                    </a:cubicBezTo>
                    <a:cubicBezTo>
                      <a:pt x="1274220" y="805340"/>
                      <a:pt x="1283775" y="801305"/>
                      <a:pt x="1293542" y="798333"/>
                    </a:cubicBezTo>
                    <a:cubicBezTo>
                      <a:pt x="1302035" y="795785"/>
                      <a:pt x="1305008" y="791538"/>
                      <a:pt x="1305008" y="782408"/>
                    </a:cubicBezTo>
                    <a:cubicBezTo>
                      <a:pt x="1304583" y="736756"/>
                      <a:pt x="1304371" y="691104"/>
                      <a:pt x="1305008" y="645452"/>
                    </a:cubicBezTo>
                    <a:cubicBezTo>
                      <a:pt x="1305433" y="598526"/>
                      <a:pt x="1347475" y="562429"/>
                      <a:pt x="1393764" y="568374"/>
                    </a:cubicBezTo>
                    <a:cubicBezTo>
                      <a:pt x="1434532" y="573683"/>
                      <a:pt x="1463622" y="605957"/>
                      <a:pt x="1463834" y="647363"/>
                    </a:cubicBezTo>
                    <a:cubicBezTo>
                      <a:pt x="1464259" y="691528"/>
                      <a:pt x="1463834" y="735906"/>
                      <a:pt x="1464047" y="780072"/>
                    </a:cubicBezTo>
                    <a:cubicBezTo>
                      <a:pt x="1464047" y="783257"/>
                      <a:pt x="1464047" y="786442"/>
                      <a:pt x="1464259" y="789627"/>
                    </a:cubicBezTo>
                    <a:cubicBezTo>
                      <a:pt x="1464259" y="791750"/>
                      <a:pt x="1464896" y="793874"/>
                      <a:pt x="1467444" y="794511"/>
                    </a:cubicBezTo>
                    <a:cubicBezTo>
                      <a:pt x="1469567" y="794935"/>
                      <a:pt x="1470841" y="793449"/>
                      <a:pt x="1471903" y="792175"/>
                    </a:cubicBezTo>
                    <a:cubicBezTo>
                      <a:pt x="1474451" y="788778"/>
                      <a:pt x="1476999" y="785380"/>
                      <a:pt x="1479335" y="781770"/>
                    </a:cubicBezTo>
                    <a:cubicBezTo>
                      <a:pt x="1504390" y="746098"/>
                      <a:pt x="1529021" y="710214"/>
                      <a:pt x="1554289" y="674966"/>
                    </a:cubicBezTo>
                    <a:cubicBezTo>
                      <a:pt x="1580194" y="638869"/>
                      <a:pt x="1633490" y="631650"/>
                      <a:pt x="1668525" y="659041"/>
                    </a:cubicBezTo>
                    <a:cubicBezTo>
                      <a:pt x="1677868" y="666260"/>
                      <a:pt x="1684238" y="675816"/>
                      <a:pt x="1691669" y="686645"/>
                    </a:cubicBezTo>
                    <a:cubicBezTo>
                      <a:pt x="1691669" y="599800"/>
                      <a:pt x="1691457" y="514866"/>
                      <a:pt x="1691882" y="429932"/>
                    </a:cubicBezTo>
                    <a:close/>
                    <a:moveTo>
                      <a:pt x="1059762" y="519537"/>
                    </a:moveTo>
                    <a:cubicBezTo>
                      <a:pt x="1059762" y="520599"/>
                      <a:pt x="1058912" y="521448"/>
                      <a:pt x="1058488" y="522510"/>
                    </a:cubicBezTo>
                    <a:cubicBezTo>
                      <a:pt x="1029398" y="523572"/>
                      <a:pt x="1000308" y="523996"/>
                      <a:pt x="971218" y="522298"/>
                    </a:cubicBezTo>
                    <a:cubicBezTo>
                      <a:pt x="971218" y="496817"/>
                      <a:pt x="971218" y="471337"/>
                      <a:pt x="970794" y="446070"/>
                    </a:cubicBezTo>
                    <a:cubicBezTo>
                      <a:pt x="970581" y="437788"/>
                      <a:pt x="973766" y="434816"/>
                      <a:pt x="981835" y="434816"/>
                    </a:cubicBezTo>
                    <a:cubicBezTo>
                      <a:pt x="1004342" y="435240"/>
                      <a:pt x="1027062" y="435028"/>
                      <a:pt x="1049570" y="435028"/>
                    </a:cubicBezTo>
                    <a:cubicBezTo>
                      <a:pt x="1054878" y="435028"/>
                      <a:pt x="1059974" y="435453"/>
                      <a:pt x="1059974" y="442460"/>
                    </a:cubicBezTo>
                    <a:cubicBezTo>
                      <a:pt x="1060186" y="468152"/>
                      <a:pt x="1059974" y="493845"/>
                      <a:pt x="1059762" y="519537"/>
                    </a:cubicBezTo>
                    <a:close/>
                    <a:moveTo>
                      <a:pt x="1060399" y="354766"/>
                    </a:moveTo>
                    <a:cubicBezTo>
                      <a:pt x="1060823" y="369204"/>
                      <a:pt x="1060399" y="383643"/>
                      <a:pt x="1060399" y="398294"/>
                    </a:cubicBezTo>
                    <a:cubicBezTo>
                      <a:pt x="1060399" y="404877"/>
                      <a:pt x="1057851" y="407849"/>
                      <a:pt x="1050844" y="407849"/>
                    </a:cubicBezTo>
                    <a:cubicBezTo>
                      <a:pt x="1027487" y="407637"/>
                      <a:pt x="1004130" y="407637"/>
                      <a:pt x="980986" y="407849"/>
                    </a:cubicBezTo>
                    <a:cubicBezTo>
                      <a:pt x="972705" y="407849"/>
                      <a:pt x="970794" y="403815"/>
                      <a:pt x="971006" y="396596"/>
                    </a:cubicBezTo>
                    <a:cubicBezTo>
                      <a:pt x="971218" y="371115"/>
                      <a:pt x="971218" y="345635"/>
                      <a:pt x="971218" y="320367"/>
                    </a:cubicBezTo>
                    <a:cubicBezTo>
                      <a:pt x="987993" y="318032"/>
                      <a:pt x="1004767" y="319518"/>
                      <a:pt x="1021754" y="319518"/>
                    </a:cubicBezTo>
                    <a:cubicBezTo>
                      <a:pt x="1034069" y="319306"/>
                      <a:pt x="1046385" y="318456"/>
                      <a:pt x="1058488" y="320155"/>
                    </a:cubicBezTo>
                    <a:cubicBezTo>
                      <a:pt x="1062310" y="331621"/>
                      <a:pt x="1059974" y="343300"/>
                      <a:pt x="1060399" y="354766"/>
                    </a:cubicBezTo>
                    <a:close/>
                    <a:moveTo>
                      <a:pt x="1113907" y="362834"/>
                    </a:moveTo>
                    <a:cubicBezTo>
                      <a:pt x="1113907" y="351581"/>
                      <a:pt x="1114119" y="340327"/>
                      <a:pt x="1113907" y="328861"/>
                    </a:cubicBezTo>
                    <a:cubicBezTo>
                      <a:pt x="1113695" y="322703"/>
                      <a:pt x="1116243" y="319943"/>
                      <a:pt x="1122613" y="319943"/>
                    </a:cubicBezTo>
                    <a:cubicBezTo>
                      <a:pt x="1146182" y="320155"/>
                      <a:pt x="1169963" y="320155"/>
                      <a:pt x="1193532" y="319943"/>
                    </a:cubicBezTo>
                    <a:cubicBezTo>
                      <a:pt x="1199903" y="319943"/>
                      <a:pt x="1202451" y="322491"/>
                      <a:pt x="1202451" y="328648"/>
                    </a:cubicBezTo>
                    <a:cubicBezTo>
                      <a:pt x="1202238" y="352005"/>
                      <a:pt x="1202238" y="375150"/>
                      <a:pt x="1202451" y="398507"/>
                    </a:cubicBezTo>
                    <a:cubicBezTo>
                      <a:pt x="1202451" y="404664"/>
                      <a:pt x="1200115" y="407425"/>
                      <a:pt x="1193745" y="407425"/>
                    </a:cubicBezTo>
                    <a:cubicBezTo>
                      <a:pt x="1170176" y="407212"/>
                      <a:pt x="1146394" y="407212"/>
                      <a:pt x="1122825" y="407425"/>
                    </a:cubicBezTo>
                    <a:cubicBezTo>
                      <a:pt x="1116455" y="407425"/>
                      <a:pt x="1113907" y="405089"/>
                      <a:pt x="1113907" y="398719"/>
                    </a:cubicBezTo>
                    <a:cubicBezTo>
                      <a:pt x="1114119" y="386828"/>
                      <a:pt x="1113907" y="374937"/>
                      <a:pt x="1113907" y="362834"/>
                    </a:cubicBezTo>
                    <a:close/>
                    <a:moveTo>
                      <a:pt x="1202238" y="514017"/>
                    </a:moveTo>
                    <a:cubicBezTo>
                      <a:pt x="1202238" y="520599"/>
                      <a:pt x="1199266" y="522510"/>
                      <a:pt x="1193108" y="522510"/>
                    </a:cubicBezTo>
                    <a:cubicBezTo>
                      <a:pt x="1169751" y="522298"/>
                      <a:pt x="1146394" y="522298"/>
                      <a:pt x="1123037" y="522510"/>
                    </a:cubicBezTo>
                    <a:cubicBezTo>
                      <a:pt x="1116243" y="522510"/>
                      <a:pt x="1113695" y="519750"/>
                      <a:pt x="1113695" y="512955"/>
                    </a:cubicBezTo>
                    <a:cubicBezTo>
                      <a:pt x="1113907" y="490023"/>
                      <a:pt x="1113907" y="466878"/>
                      <a:pt x="1113695" y="443946"/>
                    </a:cubicBezTo>
                    <a:cubicBezTo>
                      <a:pt x="1113695" y="436727"/>
                      <a:pt x="1116880" y="434816"/>
                      <a:pt x="1123462" y="435028"/>
                    </a:cubicBezTo>
                    <a:cubicBezTo>
                      <a:pt x="1135140" y="435240"/>
                      <a:pt x="1146819" y="435028"/>
                      <a:pt x="1158497" y="435028"/>
                    </a:cubicBezTo>
                    <a:cubicBezTo>
                      <a:pt x="1170176" y="435028"/>
                      <a:pt x="1181854" y="435240"/>
                      <a:pt x="1193532" y="435028"/>
                    </a:cubicBezTo>
                    <a:cubicBezTo>
                      <a:pt x="1199903" y="434816"/>
                      <a:pt x="1202451" y="437576"/>
                      <a:pt x="1202238" y="443734"/>
                    </a:cubicBezTo>
                    <a:cubicBezTo>
                      <a:pt x="1202238" y="467303"/>
                      <a:pt x="1202238" y="490660"/>
                      <a:pt x="1202238" y="514017"/>
                    </a:cubicBezTo>
                    <a:close/>
                  </a:path>
                </a:pathLst>
              </a:custGeom>
              <a:solidFill>
                <a:schemeClr val="accent1"/>
              </a:solidFill>
              <a:ln w="2117" cap="flat">
                <a:noFill/>
                <a:prstDash val="solid"/>
                <a:miter/>
              </a:ln>
            </p:spPr>
            <p:txBody>
              <a:bodyPr rtlCol="0" anchor="ctr"/>
              <a:lstStyle/>
              <a:p>
                <a:endParaRPr lang="en-US"/>
              </a:p>
            </p:txBody>
          </p:sp>
        </p:grpSp>
        <p:sp>
          <p:nvSpPr>
            <p:cNvPr id="294" name="Freeform: Shape 185">
              <a:extLst>
                <a:ext uri="{FF2B5EF4-FFF2-40B4-BE49-F238E27FC236}">
                  <a16:creationId xmlns:a16="http://schemas.microsoft.com/office/drawing/2014/main" id="{EA1070E4-C2F0-4B17-857E-30FF1AECCECE}"/>
                </a:ext>
              </a:extLst>
            </p:cNvPr>
            <p:cNvSpPr/>
            <p:nvPr/>
          </p:nvSpPr>
          <p:spPr>
            <a:xfrm rot="19903871">
              <a:off x="11055071" y="2573085"/>
              <a:ext cx="479293" cy="300647"/>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grpSp>
    </p:spTree>
    <p:extLst>
      <p:ext uri="{BB962C8B-B14F-4D97-AF65-F5344CB8AC3E}">
        <p14:creationId xmlns:p14="http://schemas.microsoft.com/office/powerpoint/2010/main" val="3590136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470A9C7-E89A-41EB-9D4C-E1567C843DDD}"/>
              </a:ext>
            </a:extLst>
          </p:cNvPr>
          <p:cNvSpPr txBox="1"/>
          <p:nvPr/>
        </p:nvSpPr>
        <p:spPr>
          <a:xfrm>
            <a:off x="1703626" y="4416173"/>
            <a:ext cx="6919850" cy="692497"/>
          </a:xfrm>
          <a:prstGeom prst="rect">
            <a:avLst/>
          </a:prstGeom>
          <a:noFill/>
        </p:spPr>
        <p:txBody>
          <a:bodyPr wrap="square" rtlCol="0">
            <a:spAutoFit/>
          </a:bodyPr>
          <a:lstStyle/>
          <a:p>
            <a:pPr algn="just"/>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The issue of energy security that jeopardizes the ability of countries to meet their nutritional needs. Possibility of replacement in 1st generation biofuels (biofuels based on food crops), with 2nd generation biofuels from inedible materials.</a:t>
            </a:r>
          </a:p>
        </p:txBody>
      </p:sp>
      <p:sp>
        <p:nvSpPr>
          <p:cNvPr id="15" name="Rectangle 14">
            <a:extLst>
              <a:ext uri="{FF2B5EF4-FFF2-40B4-BE49-F238E27FC236}">
                <a16:creationId xmlns:a16="http://schemas.microsoft.com/office/drawing/2014/main" id="{684CBA0F-1BEA-4BD5-8E2F-7EC3DE053245}"/>
              </a:ext>
            </a:extLst>
          </p:cNvPr>
          <p:cNvSpPr/>
          <p:nvPr/>
        </p:nvSpPr>
        <p:spPr>
          <a:xfrm>
            <a:off x="737252" y="1399270"/>
            <a:ext cx="810150" cy="810150"/>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id="{07C534DF-26EC-46B6-8D11-9740E6C86AF5}"/>
              </a:ext>
            </a:extLst>
          </p:cNvPr>
          <p:cNvSpPr>
            <a:spLocks/>
          </p:cNvSpPr>
          <p:nvPr/>
        </p:nvSpPr>
        <p:spPr>
          <a:xfrm>
            <a:off x="748783" y="4302254"/>
            <a:ext cx="724247" cy="724247"/>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Freeform: Shape 16">
            <a:extLst>
              <a:ext uri="{FF2B5EF4-FFF2-40B4-BE49-F238E27FC236}">
                <a16:creationId xmlns:a16="http://schemas.microsoft.com/office/drawing/2014/main" id="{087FDF56-8939-4B0A-8E2A-D45264C06412}"/>
              </a:ext>
            </a:extLst>
          </p:cNvPr>
          <p:cNvSpPr/>
          <p:nvPr/>
        </p:nvSpPr>
        <p:spPr>
          <a:xfrm>
            <a:off x="635491" y="2843322"/>
            <a:ext cx="911911" cy="801556"/>
          </a:xfrm>
          <a:custGeom>
            <a:avLst/>
            <a:gdLst>
              <a:gd name="connsiteX0" fmla="*/ 1665898 w 2579663"/>
              <a:gd name="connsiteY0" fmla="*/ 1588710 h 2267484"/>
              <a:gd name="connsiteX1" fmla="*/ 1665898 w 2579663"/>
              <a:gd name="connsiteY1" fmla="*/ 1762636 h 2267484"/>
              <a:gd name="connsiteX2" fmla="*/ 1932127 w 2579663"/>
              <a:gd name="connsiteY2" fmla="*/ 1762636 h 2267484"/>
              <a:gd name="connsiteX3" fmla="*/ 1932127 w 2579663"/>
              <a:gd name="connsiteY3" fmla="*/ 1588710 h 2267484"/>
              <a:gd name="connsiteX4" fmla="*/ 1665898 w 2579663"/>
              <a:gd name="connsiteY4" fmla="*/ 1588710 h 2267484"/>
              <a:gd name="connsiteX5" fmla="*/ 321652 w 2579663"/>
              <a:gd name="connsiteY5" fmla="*/ 1588710 h 2267484"/>
              <a:gd name="connsiteX6" fmla="*/ 321652 w 2579663"/>
              <a:gd name="connsiteY6" fmla="*/ 1763039 h 2267484"/>
              <a:gd name="connsiteX7" fmla="*/ 588082 w 2579663"/>
              <a:gd name="connsiteY7" fmla="*/ 1763039 h 2267484"/>
              <a:gd name="connsiteX8" fmla="*/ 588082 w 2579663"/>
              <a:gd name="connsiteY8" fmla="*/ 1588710 h 2267484"/>
              <a:gd name="connsiteX9" fmla="*/ 321652 w 2579663"/>
              <a:gd name="connsiteY9" fmla="*/ 1588710 h 2267484"/>
              <a:gd name="connsiteX10" fmla="*/ 623754 w 2579663"/>
              <a:gd name="connsiteY10" fmla="*/ 1588509 h 2267484"/>
              <a:gd name="connsiteX11" fmla="*/ 623754 w 2579663"/>
              <a:gd name="connsiteY11" fmla="*/ 1763039 h 2267484"/>
              <a:gd name="connsiteX12" fmla="*/ 916788 w 2579663"/>
              <a:gd name="connsiteY12" fmla="*/ 1763039 h 2267484"/>
              <a:gd name="connsiteX13" fmla="*/ 916788 w 2579663"/>
              <a:gd name="connsiteY13" fmla="*/ 1588509 h 2267484"/>
              <a:gd name="connsiteX14" fmla="*/ 623754 w 2579663"/>
              <a:gd name="connsiteY14" fmla="*/ 1588509 h 2267484"/>
              <a:gd name="connsiteX15" fmla="*/ 1967598 w 2579663"/>
              <a:gd name="connsiteY15" fmla="*/ 1588307 h 2267484"/>
              <a:gd name="connsiteX16" fmla="*/ 1967598 w 2579663"/>
              <a:gd name="connsiteY16" fmla="*/ 1762636 h 2267484"/>
              <a:gd name="connsiteX17" fmla="*/ 2260430 w 2579663"/>
              <a:gd name="connsiteY17" fmla="*/ 1762636 h 2267484"/>
              <a:gd name="connsiteX18" fmla="*/ 2260430 w 2579663"/>
              <a:gd name="connsiteY18" fmla="*/ 1588307 h 2267484"/>
              <a:gd name="connsiteX19" fmla="*/ 1967598 w 2579663"/>
              <a:gd name="connsiteY19" fmla="*/ 1588307 h 2267484"/>
              <a:gd name="connsiteX20" fmla="*/ 1967396 w 2579663"/>
              <a:gd name="connsiteY20" fmla="*/ 1379112 h 2267484"/>
              <a:gd name="connsiteX21" fmla="*/ 1967396 w 2579663"/>
              <a:gd name="connsiteY21" fmla="*/ 1553038 h 2267484"/>
              <a:gd name="connsiteX22" fmla="*/ 2260631 w 2579663"/>
              <a:gd name="connsiteY22" fmla="*/ 1553038 h 2267484"/>
              <a:gd name="connsiteX23" fmla="*/ 2260631 w 2579663"/>
              <a:gd name="connsiteY23" fmla="*/ 1379112 h 2267484"/>
              <a:gd name="connsiteX24" fmla="*/ 1967396 w 2579663"/>
              <a:gd name="connsiteY24" fmla="*/ 1379112 h 2267484"/>
              <a:gd name="connsiteX25" fmla="*/ 623553 w 2579663"/>
              <a:gd name="connsiteY25" fmla="*/ 1379112 h 2267484"/>
              <a:gd name="connsiteX26" fmla="*/ 623553 w 2579663"/>
              <a:gd name="connsiteY26" fmla="*/ 1552837 h 2267484"/>
              <a:gd name="connsiteX27" fmla="*/ 916990 w 2579663"/>
              <a:gd name="connsiteY27" fmla="*/ 1552837 h 2267484"/>
              <a:gd name="connsiteX28" fmla="*/ 916990 w 2579663"/>
              <a:gd name="connsiteY28" fmla="*/ 1379112 h 2267484"/>
              <a:gd name="connsiteX29" fmla="*/ 623553 w 2579663"/>
              <a:gd name="connsiteY29" fmla="*/ 1379112 h 2267484"/>
              <a:gd name="connsiteX30" fmla="*/ 1665898 w 2579663"/>
              <a:gd name="connsiteY30" fmla="*/ 1378911 h 2267484"/>
              <a:gd name="connsiteX31" fmla="*/ 1665898 w 2579663"/>
              <a:gd name="connsiteY31" fmla="*/ 1553038 h 2267484"/>
              <a:gd name="connsiteX32" fmla="*/ 1931523 w 2579663"/>
              <a:gd name="connsiteY32" fmla="*/ 1553038 h 2267484"/>
              <a:gd name="connsiteX33" fmla="*/ 1931523 w 2579663"/>
              <a:gd name="connsiteY33" fmla="*/ 1378911 h 2267484"/>
              <a:gd name="connsiteX34" fmla="*/ 1665898 w 2579663"/>
              <a:gd name="connsiteY34" fmla="*/ 1378911 h 2267484"/>
              <a:gd name="connsiteX35" fmla="*/ 322055 w 2579663"/>
              <a:gd name="connsiteY35" fmla="*/ 1378911 h 2267484"/>
              <a:gd name="connsiteX36" fmla="*/ 322055 w 2579663"/>
              <a:gd name="connsiteY36" fmla="*/ 1552837 h 2267484"/>
              <a:gd name="connsiteX37" fmla="*/ 588082 w 2579663"/>
              <a:gd name="connsiteY37" fmla="*/ 1552837 h 2267484"/>
              <a:gd name="connsiteX38" fmla="*/ 588082 w 2579663"/>
              <a:gd name="connsiteY38" fmla="*/ 1378911 h 2267484"/>
              <a:gd name="connsiteX39" fmla="*/ 322055 w 2579663"/>
              <a:gd name="connsiteY39" fmla="*/ 1378911 h 2267484"/>
              <a:gd name="connsiteX40" fmla="*/ 1297087 w 2579663"/>
              <a:gd name="connsiteY40" fmla="*/ 1256377 h 2267484"/>
              <a:gd name="connsiteX41" fmla="*/ 2410574 w 2579663"/>
              <a:gd name="connsiteY41" fmla="*/ 1256377 h 2267484"/>
              <a:gd name="connsiteX42" fmla="*/ 2431131 w 2579663"/>
              <a:gd name="connsiteY42" fmla="*/ 1276934 h 2267484"/>
              <a:gd name="connsiteX43" fmla="*/ 2430526 w 2579663"/>
              <a:gd name="connsiteY43" fmla="*/ 2267283 h 2267484"/>
              <a:gd name="connsiteX44" fmla="*/ 1523613 w 2579663"/>
              <a:gd name="connsiteY44" fmla="*/ 2267283 h 2267484"/>
              <a:gd name="connsiteX45" fmla="*/ 1524017 w 2579663"/>
              <a:gd name="connsiteY45" fmla="*/ 2260229 h 2267484"/>
              <a:gd name="connsiteX46" fmla="*/ 1524017 w 2579663"/>
              <a:gd name="connsiteY46" fmla="*/ 1558278 h 2267484"/>
              <a:gd name="connsiteX47" fmla="*/ 1523613 w 2579663"/>
              <a:gd name="connsiteY47" fmla="*/ 1548806 h 2267484"/>
              <a:gd name="connsiteX48" fmla="*/ 1088497 w 2579663"/>
              <a:gd name="connsiteY48" fmla="*/ 1548806 h 2267484"/>
              <a:gd name="connsiteX49" fmla="*/ 1088497 w 2579663"/>
              <a:gd name="connsiteY49" fmla="*/ 1560294 h 2267484"/>
              <a:gd name="connsiteX50" fmla="*/ 1088497 w 2579663"/>
              <a:gd name="connsiteY50" fmla="*/ 1711446 h 2267484"/>
              <a:gd name="connsiteX51" fmla="*/ 1088295 w 2579663"/>
              <a:gd name="connsiteY51" fmla="*/ 2267484 h 2267484"/>
              <a:gd name="connsiteX52" fmla="*/ 141075 w 2579663"/>
              <a:gd name="connsiteY52" fmla="*/ 2267484 h 2267484"/>
              <a:gd name="connsiteX53" fmla="*/ 140672 w 2579663"/>
              <a:gd name="connsiteY53" fmla="*/ 2257407 h 2267484"/>
              <a:gd name="connsiteX54" fmla="*/ 140672 w 2579663"/>
              <a:gd name="connsiteY54" fmla="*/ 1267865 h 2267484"/>
              <a:gd name="connsiteX55" fmla="*/ 141277 w 2579663"/>
              <a:gd name="connsiteY55" fmla="*/ 1256578 h 2267484"/>
              <a:gd name="connsiteX56" fmla="*/ 156392 w 2579663"/>
              <a:gd name="connsiteY56" fmla="*/ 1256578 h 2267484"/>
              <a:gd name="connsiteX57" fmla="*/ 1297087 w 2579663"/>
              <a:gd name="connsiteY57" fmla="*/ 1256377 h 2267484"/>
              <a:gd name="connsiteX58" fmla="*/ 898449 w 2579663"/>
              <a:gd name="connsiteY58" fmla="*/ 687440 h 2267484"/>
              <a:gd name="connsiteX59" fmla="*/ 898449 w 2579663"/>
              <a:gd name="connsiteY59" fmla="*/ 953065 h 2267484"/>
              <a:gd name="connsiteX60" fmla="*/ 1262826 w 2579663"/>
              <a:gd name="connsiteY60" fmla="*/ 953065 h 2267484"/>
              <a:gd name="connsiteX61" fmla="*/ 1262826 w 2579663"/>
              <a:gd name="connsiteY61" fmla="*/ 687440 h 2267484"/>
              <a:gd name="connsiteX62" fmla="*/ 898449 w 2579663"/>
              <a:gd name="connsiteY62" fmla="*/ 687440 h 2267484"/>
              <a:gd name="connsiteX63" fmla="*/ 1312605 w 2579663"/>
              <a:gd name="connsiteY63" fmla="*/ 686835 h 2267484"/>
              <a:gd name="connsiteX64" fmla="*/ 1312605 w 2579663"/>
              <a:gd name="connsiteY64" fmla="*/ 952662 h 2267484"/>
              <a:gd name="connsiteX65" fmla="*/ 1676781 w 2579663"/>
              <a:gd name="connsiteY65" fmla="*/ 952662 h 2267484"/>
              <a:gd name="connsiteX66" fmla="*/ 1676781 w 2579663"/>
              <a:gd name="connsiteY66" fmla="*/ 686835 h 2267484"/>
              <a:gd name="connsiteX67" fmla="*/ 1312605 w 2579663"/>
              <a:gd name="connsiteY67" fmla="*/ 686835 h 2267484"/>
              <a:gd name="connsiteX68" fmla="*/ 1797300 w 2579663"/>
              <a:gd name="connsiteY68" fmla="*/ 491547 h 2267484"/>
              <a:gd name="connsiteX69" fmla="*/ 1797300 w 2579663"/>
              <a:gd name="connsiteY69" fmla="*/ 1012518 h 2267484"/>
              <a:gd name="connsiteX70" fmla="*/ 763016 w 2579663"/>
              <a:gd name="connsiteY70" fmla="*/ 1012518 h 2267484"/>
              <a:gd name="connsiteX71" fmla="*/ 763016 w 2579663"/>
              <a:gd name="connsiteY71" fmla="*/ 496384 h 2267484"/>
              <a:gd name="connsiteX72" fmla="*/ 739033 w 2579663"/>
              <a:gd name="connsiteY72" fmla="*/ 531854 h 2267484"/>
              <a:gd name="connsiteX73" fmla="*/ 739436 w 2579663"/>
              <a:gd name="connsiteY73" fmla="*/ 1033679 h 2267484"/>
              <a:gd name="connsiteX74" fmla="*/ 739436 w 2579663"/>
              <a:gd name="connsiteY74" fmla="*/ 1045167 h 2267484"/>
              <a:gd name="connsiteX75" fmla="*/ 1823298 w 2579663"/>
              <a:gd name="connsiteY75" fmla="*/ 1045167 h 2267484"/>
              <a:gd name="connsiteX76" fmla="*/ 1823903 w 2579663"/>
              <a:gd name="connsiteY76" fmla="*/ 1041539 h 2267484"/>
              <a:gd name="connsiteX77" fmla="*/ 1823903 w 2579663"/>
              <a:gd name="connsiteY77" fmla="*/ 518553 h 2267484"/>
              <a:gd name="connsiteX78" fmla="*/ 1821081 w 2579663"/>
              <a:gd name="connsiteY78" fmla="*/ 510491 h 2267484"/>
              <a:gd name="connsiteX79" fmla="*/ 1797300 w 2579663"/>
              <a:gd name="connsiteY79" fmla="*/ 491547 h 2267484"/>
              <a:gd name="connsiteX80" fmla="*/ 1312202 w 2579663"/>
              <a:gd name="connsiteY80" fmla="*/ 486508 h 2267484"/>
              <a:gd name="connsiteX81" fmla="*/ 1312202 w 2579663"/>
              <a:gd name="connsiteY81" fmla="*/ 660233 h 2267484"/>
              <a:gd name="connsiteX82" fmla="*/ 1676177 w 2579663"/>
              <a:gd name="connsiteY82" fmla="*/ 660233 h 2267484"/>
              <a:gd name="connsiteX83" fmla="*/ 1676177 w 2579663"/>
              <a:gd name="connsiteY83" fmla="*/ 486508 h 2267484"/>
              <a:gd name="connsiteX84" fmla="*/ 1312202 w 2579663"/>
              <a:gd name="connsiteY84" fmla="*/ 486508 h 2267484"/>
              <a:gd name="connsiteX85" fmla="*/ 898449 w 2579663"/>
              <a:gd name="connsiteY85" fmla="*/ 486105 h 2267484"/>
              <a:gd name="connsiteX86" fmla="*/ 898449 w 2579663"/>
              <a:gd name="connsiteY86" fmla="*/ 660434 h 2267484"/>
              <a:gd name="connsiteX87" fmla="*/ 1262624 w 2579663"/>
              <a:gd name="connsiteY87" fmla="*/ 660434 h 2267484"/>
              <a:gd name="connsiteX88" fmla="*/ 1262624 w 2579663"/>
              <a:gd name="connsiteY88" fmla="*/ 486105 h 2267484"/>
              <a:gd name="connsiteX89" fmla="*/ 898449 w 2579663"/>
              <a:gd name="connsiteY89" fmla="*/ 486105 h 2267484"/>
              <a:gd name="connsiteX90" fmla="*/ 1282375 w 2579663"/>
              <a:gd name="connsiteY90" fmla="*/ 30029 h 2267484"/>
              <a:gd name="connsiteX91" fmla="*/ 1329938 w 2579663"/>
              <a:gd name="connsiteY91" fmla="*/ 66104 h 2267484"/>
              <a:gd name="connsiteX92" fmla="*/ 1841033 w 2579663"/>
              <a:gd name="connsiteY92" fmla="*/ 453457 h 2267484"/>
              <a:gd name="connsiteX93" fmla="*/ 1856955 w 2579663"/>
              <a:gd name="connsiteY93" fmla="*/ 495780 h 2267484"/>
              <a:gd name="connsiteX94" fmla="*/ 1810400 w 2579663"/>
              <a:gd name="connsiteY94" fmla="*/ 460511 h 2267484"/>
              <a:gd name="connsiteX95" fmla="*/ 1294669 w 2579663"/>
              <a:gd name="connsiteY95" fmla="*/ 67515 h 2267484"/>
              <a:gd name="connsiteX96" fmla="*/ 1276732 w 2579663"/>
              <a:gd name="connsiteY96" fmla="*/ 67313 h 2267484"/>
              <a:gd name="connsiteX97" fmla="*/ 723314 w 2579663"/>
              <a:gd name="connsiteY97" fmla="*/ 488927 h 2267484"/>
              <a:gd name="connsiteX98" fmla="*/ 714446 w 2579663"/>
              <a:gd name="connsiteY98" fmla="*/ 495578 h 2267484"/>
              <a:gd name="connsiteX99" fmla="*/ 728756 w 2579663"/>
              <a:gd name="connsiteY99" fmla="*/ 454868 h 2267484"/>
              <a:gd name="connsiteX100" fmla="*/ 1277337 w 2579663"/>
              <a:gd name="connsiteY100" fmla="*/ 33657 h 2267484"/>
              <a:gd name="connsiteX101" fmla="*/ 1282375 w 2579663"/>
              <a:gd name="connsiteY101" fmla="*/ 30029 h 2267484"/>
              <a:gd name="connsiteX102" fmla="*/ 1282375 w 2579663"/>
              <a:gd name="connsiteY102" fmla="*/ 4232 h 2267484"/>
              <a:gd name="connsiteX103" fmla="*/ 1275321 w 2579663"/>
              <a:gd name="connsiteY103" fmla="*/ 9271 h 2267484"/>
              <a:gd name="connsiteX104" fmla="*/ 983900 w 2579663"/>
              <a:gd name="connsiteY104" fmla="*/ 231565 h 2267484"/>
              <a:gd name="connsiteX105" fmla="*/ 703563 w 2579663"/>
              <a:gd name="connsiteY105" fmla="*/ 445193 h 2267484"/>
              <a:gd name="connsiteX106" fmla="*/ 691874 w 2579663"/>
              <a:gd name="connsiteY106" fmla="*/ 465952 h 2267484"/>
              <a:gd name="connsiteX107" fmla="*/ 692277 w 2579663"/>
              <a:gd name="connsiteY107" fmla="*/ 527420 h 2267484"/>
              <a:gd name="connsiteX108" fmla="*/ 693688 w 2579663"/>
              <a:gd name="connsiteY108" fmla="*/ 539512 h 2267484"/>
              <a:gd name="connsiteX109" fmla="*/ 1286003 w 2579663"/>
              <a:gd name="connsiteY109" fmla="*/ 100365 h 2267484"/>
              <a:gd name="connsiteX110" fmla="*/ 1876907 w 2579663"/>
              <a:gd name="connsiteY110" fmla="*/ 544954 h 2267484"/>
              <a:gd name="connsiteX111" fmla="*/ 1877108 w 2579663"/>
              <a:gd name="connsiteY111" fmla="*/ 470385 h 2267484"/>
              <a:gd name="connsiteX112" fmla="*/ 1861590 w 2579663"/>
              <a:gd name="connsiteY112" fmla="*/ 438140 h 2267484"/>
              <a:gd name="connsiteX113" fmla="*/ 1373268 w 2579663"/>
              <a:gd name="connsiteY113" fmla="*/ 72351 h 2267484"/>
              <a:gd name="connsiteX114" fmla="*/ 1282375 w 2579663"/>
              <a:gd name="connsiteY114" fmla="*/ 4232 h 2267484"/>
              <a:gd name="connsiteX115" fmla="*/ 1281770 w 2579663"/>
              <a:gd name="connsiteY115" fmla="*/ 0 h 2267484"/>
              <a:gd name="connsiteX116" fmla="*/ 1283786 w 2579663"/>
              <a:gd name="connsiteY116" fmla="*/ 0 h 2267484"/>
              <a:gd name="connsiteX117" fmla="*/ 1290436 w 2579663"/>
              <a:gd name="connsiteY117" fmla="*/ 6046 h 2267484"/>
              <a:gd name="connsiteX118" fmla="*/ 1815438 w 2579663"/>
              <a:gd name="connsiteY118" fmla="*/ 400251 h 2267484"/>
              <a:gd name="connsiteX119" fmla="*/ 1847079 w 2579663"/>
              <a:gd name="connsiteY119" fmla="*/ 410731 h 2267484"/>
              <a:gd name="connsiteX120" fmla="*/ 2220929 w 2579663"/>
              <a:gd name="connsiteY120" fmla="*/ 409925 h 2267484"/>
              <a:gd name="connsiteX121" fmla="*/ 2247330 w 2579663"/>
              <a:gd name="connsiteY121" fmla="*/ 427458 h 2267484"/>
              <a:gd name="connsiteX122" fmla="*/ 2570393 w 2579663"/>
              <a:gd name="connsiteY122" fmla="*/ 1181405 h 2267484"/>
              <a:gd name="connsiteX123" fmla="*/ 2579663 w 2579663"/>
              <a:gd name="connsiteY123" fmla="*/ 1201156 h 2267484"/>
              <a:gd name="connsiteX124" fmla="*/ 2579663 w 2579663"/>
              <a:gd name="connsiteY124" fmla="*/ 1203171 h 2267484"/>
              <a:gd name="connsiteX125" fmla="*/ 2567773 w 2579663"/>
              <a:gd name="connsiteY125" fmla="*/ 1204179 h 2267484"/>
              <a:gd name="connsiteX126" fmla="*/ 11891 w 2579663"/>
              <a:gd name="connsiteY126" fmla="*/ 1204179 h 2267484"/>
              <a:gd name="connsiteX127" fmla="*/ 0 w 2579663"/>
              <a:gd name="connsiteY127" fmla="*/ 1203171 h 2267484"/>
              <a:gd name="connsiteX128" fmla="*/ 0 w 2579663"/>
              <a:gd name="connsiteY128" fmla="*/ 1201156 h 2267484"/>
              <a:gd name="connsiteX129" fmla="*/ 3426 w 2579663"/>
              <a:gd name="connsiteY129" fmla="*/ 1195311 h 2267484"/>
              <a:gd name="connsiteX130" fmla="*/ 332938 w 2579663"/>
              <a:gd name="connsiteY130" fmla="*/ 425846 h 2267484"/>
              <a:gd name="connsiteX131" fmla="*/ 357122 w 2579663"/>
              <a:gd name="connsiteY131" fmla="*/ 410126 h 2267484"/>
              <a:gd name="connsiteX132" fmla="*/ 723717 w 2579663"/>
              <a:gd name="connsiteY132" fmla="*/ 411134 h 2267484"/>
              <a:gd name="connsiteX133" fmla="*/ 758986 w 2579663"/>
              <a:gd name="connsiteY133" fmla="*/ 399243 h 2267484"/>
              <a:gd name="connsiteX134" fmla="*/ 1033478 w 2579663"/>
              <a:gd name="connsiteY134" fmla="*/ 189646 h 2267484"/>
              <a:gd name="connsiteX135" fmla="*/ 1281770 w 2579663"/>
              <a:gd name="connsiteY135" fmla="*/ 0 h 226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79663" h="2267484">
                <a:moveTo>
                  <a:pt x="1665898" y="1588710"/>
                </a:moveTo>
                <a:cubicBezTo>
                  <a:pt x="1665898" y="1647155"/>
                  <a:pt x="1665898" y="1704795"/>
                  <a:pt x="1665898" y="1762636"/>
                </a:cubicBezTo>
                <a:cubicBezTo>
                  <a:pt x="1754977" y="1762636"/>
                  <a:pt x="1843250" y="1762636"/>
                  <a:pt x="1932127" y="1762636"/>
                </a:cubicBezTo>
                <a:cubicBezTo>
                  <a:pt x="1932127" y="1704593"/>
                  <a:pt x="1932127" y="1647155"/>
                  <a:pt x="1932127" y="1588710"/>
                </a:cubicBezTo>
                <a:cubicBezTo>
                  <a:pt x="1843048" y="1588710"/>
                  <a:pt x="1754574" y="1588710"/>
                  <a:pt x="1665898" y="1588710"/>
                </a:cubicBezTo>
                <a:close/>
                <a:moveTo>
                  <a:pt x="321652" y="1588710"/>
                </a:moveTo>
                <a:cubicBezTo>
                  <a:pt x="321652" y="1646752"/>
                  <a:pt x="321652" y="1704190"/>
                  <a:pt x="321652" y="1763039"/>
                </a:cubicBezTo>
                <a:cubicBezTo>
                  <a:pt x="410731" y="1763039"/>
                  <a:pt x="499205" y="1763039"/>
                  <a:pt x="588082" y="1763039"/>
                </a:cubicBezTo>
                <a:cubicBezTo>
                  <a:pt x="588082" y="1704795"/>
                  <a:pt x="588082" y="1646954"/>
                  <a:pt x="588082" y="1588710"/>
                </a:cubicBezTo>
                <a:cubicBezTo>
                  <a:pt x="499205" y="1588710"/>
                  <a:pt x="410731" y="1588710"/>
                  <a:pt x="321652" y="1588710"/>
                </a:cubicBezTo>
                <a:close/>
                <a:moveTo>
                  <a:pt x="623754" y="1588509"/>
                </a:moveTo>
                <a:cubicBezTo>
                  <a:pt x="623754" y="1646752"/>
                  <a:pt x="623754" y="1704593"/>
                  <a:pt x="623754" y="1763039"/>
                </a:cubicBezTo>
                <a:cubicBezTo>
                  <a:pt x="721701" y="1763039"/>
                  <a:pt x="818841" y="1763039"/>
                  <a:pt x="916788" y="1763039"/>
                </a:cubicBezTo>
                <a:cubicBezTo>
                  <a:pt x="916788" y="1704392"/>
                  <a:pt x="916788" y="1646551"/>
                  <a:pt x="916788" y="1588509"/>
                </a:cubicBezTo>
                <a:cubicBezTo>
                  <a:pt x="818841" y="1588509"/>
                  <a:pt x="721701" y="1588509"/>
                  <a:pt x="623754" y="1588509"/>
                </a:cubicBezTo>
                <a:close/>
                <a:moveTo>
                  <a:pt x="1967598" y="1588307"/>
                </a:moveTo>
                <a:cubicBezTo>
                  <a:pt x="1967598" y="1647155"/>
                  <a:pt x="1967598" y="1704997"/>
                  <a:pt x="1967598" y="1762636"/>
                </a:cubicBezTo>
                <a:cubicBezTo>
                  <a:pt x="2065746" y="1762636"/>
                  <a:pt x="2163289" y="1762636"/>
                  <a:pt x="2260430" y="1762636"/>
                </a:cubicBezTo>
                <a:cubicBezTo>
                  <a:pt x="2260430" y="1703989"/>
                  <a:pt x="2260430" y="1646148"/>
                  <a:pt x="2260430" y="1588307"/>
                </a:cubicBezTo>
                <a:cubicBezTo>
                  <a:pt x="2162483" y="1588307"/>
                  <a:pt x="2065544" y="1588307"/>
                  <a:pt x="1967598" y="1588307"/>
                </a:cubicBezTo>
                <a:close/>
                <a:moveTo>
                  <a:pt x="1967396" y="1379112"/>
                </a:moveTo>
                <a:cubicBezTo>
                  <a:pt x="1967396" y="1437357"/>
                  <a:pt x="1967396" y="1494996"/>
                  <a:pt x="1967396" y="1553038"/>
                </a:cubicBezTo>
                <a:cubicBezTo>
                  <a:pt x="2065141" y="1553038"/>
                  <a:pt x="2162282" y="1553038"/>
                  <a:pt x="2260631" y="1553038"/>
                </a:cubicBezTo>
                <a:cubicBezTo>
                  <a:pt x="2260631" y="1494593"/>
                  <a:pt x="2260631" y="1436752"/>
                  <a:pt x="2260631" y="1379112"/>
                </a:cubicBezTo>
                <a:cubicBezTo>
                  <a:pt x="2162483" y="1379112"/>
                  <a:pt x="2064940" y="1379112"/>
                  <a:pt x="1967396" y="1379112"/>
                </a:cubicBezTo>
                <a:close/>
                <a:moveTo>
                  <a:pt x="623553" y="1379112"/>
                </a:moveTo>
                <a:cubicBezTo>
                  <a:pt x="623553" y="1437357"/>
                  <a:pt x="623553" y="1494996"/>
                  <a:pt x="623553" y="1552837"/>
                </a:cubicBezTo>
                <a:cubicBezTo>
                  <a:pt x="721701" y="1552837"/>
                  <a:pt x="819244" y="1552837"/>
                  <a:pt x="916990" y="1552837"/>
                </a:cubicBezTo>
                <a:cubicBezTo>
                  <a:pt x="916990" y="1494593"/>
                  <a:pt x="916990" y="1436953"/>
                  <a:pt x="916990" y="1379112"/>
                </a:cubicBezTo>
                <a:cubicBezTo>
                  <a:pt x="818841" y="1379112"/>
                  <a:pt x="721096" y="1379112"/>
                  <a:pt x="623553" y="1379112"/>
                </a:cubicBezTo>
                <a:close/>
                <a:moveTo>
                  <a:pt x="1665898" y="1378911"/>
                </a:moveTo>
                <a:cubicBezTo>
                  <a:pt x="1665898" y="1437155"/>
                  <a:pt x="1665898" y="1494794"/>
                  <a:pt x="1665898" y="1553038"/>
                </a:cubicBezTo>
                <a:cubicBezTo>
                  <a:pt x="1754977" y="1553038"/>
                  <a:pt x="1843250" y="1553038"/>
                  <a:pt x="1931523" y="1553038"/>
                </a:cubicBezTo>
                <a:cubicBezTo>
                  <a:pt x="1931523" y="1494593"/>
                  <a:pt x="1931523" y="1436752"/>
                  <a:pt x="1931523" y="1378911"/>
                </a:cubicBezTo>
                <a:cubicBezTo>
                  <a:pt x="1842645" y="1378911"/>
                  <a:pt x="1754574" y="1378911"/>
                  <a:pt x="1665898" y="1378911"/>
                </a:cubicBezTo>
                <a:close/>
                <a:moveTo>
                  <a:pt x="322055" y="1378911"/>
                </a:moveTo>
                <a:cubicBezTo>
                  <a:pt x="322055" y="1437357"/>
                  <a:pt x="322055" y="1494996"/>
                  <a:pt x="322055" y="1552837"/>
                </a:cubicBezTo>
                <a:cubicBezTo>
                  <a:pt x="411134" y="1552837"/>
                  <a:pt x="499407" y="1552837"/>
                  <a:pt x="588082" y="1552837"/>
                </a:cubicBezTo>
                <a:cubicBezTo>
                  <a:pt x="588082" y="1494593"/>
                  <a:pt x="588082" y="1436953"/>
                  <a:pt x="588082" y="1378911"/>
                </a:cubicBezTo>
                <a:cubicBezTo>
                  <a:pt x="499205" y="1378911"/>
                  <a:pt x="411134" y="1378911"/>
                  <a:pt x="322055" y="1378911"/>
                </a:cubicBezTo>
                <a:close/>
                <a:moveTo>
                  <a:pt x="1297087" y="1256377"/>
                </a:moveTo>
                <a:cubicBezTo>
                  <a:pt x="1668316" y="1256377"/>
                  <a:pt x="2039345" y="1256377"/>
                  <a:pt x="2410574" y="1256377"/>
                </a:cubicBezTo>
                <a:cubicBezTo>
                  <a:pt x="2431131" y="1256377"/>
                  <a:pt x="2431131" y="1256377"/>
                  <a:pt x="2431131" y="1276934"/>
                </a:cubicBezTo>
                <a:cubicBezTo>
                  <a:pt x="2430728" y="1607050"/>
                  <a:pt x="2430526" y="1937166"/>
                  <a:pt x="2430526" y="2267283"/>
                </a:cubicBezTo>
                <a:cubicBezTo>
                  <a:pt x="2128222" y="2267283"/>
                  <a:pt x="1825918" y="2267283"/>
                  <a:pt x="1523613" y="2267283"/>
                </a:cubicBezTo>
                <a:cubicBezTo>
                  <a:pt x="1523815" y="2264864"/>
                  <a:pt x="1524017" y="2262647"/>
                  <a:pt x="1524017" y="2260229"/>
                </a:cubicBezTo>
                <a:cubicBezTo>
                  <a:pt x="1524017" y="2026245"/>
                  <a:pt x="1524017" y="1792262"/>
                  <a:pt x="1524017" y="1558278"/>
                </a:cubicBezTo>
                <a:cubicBezTo>
                  <a:pt x="1524017" y="1555255"/>
                  <a:pt x="1523613" y="1552434"/>
                  <a:pt x="1523613" y="1548806"/>
                </a:cubicBezTo>
                <a:cubicBezTo>
                  <a:pt x="1378507" y="1548806"/>
                  <a:pt x="1234006" y="1548806"/>
                  <a:pt x="1088497" y="1548806"/>
                </a:cubicBezTo>
                <a:cubicBezTo>
                  <a:pt x="1088497" y="1553038"/>
                  <a:pt x="1088497" y="1556666"/>
                  <a:pt x="1088497" y="1560294"/>
                </a:cubicBezTo>
                <a:cubicBezTo>
                  <a:pt x="1088497" y="1610678"/>
                  <a:pt x="1088497" y="1661062"/>
                  <a:pt x="1088497" y="1711446"/>
                </a:cubicBezTo>
                <a:cubicBezTo>
                  <a:pt x="1088497" y="1896859"/>
                  <a:pt x="1088497" y="2082071"/>
                  <a:pt x="1088295" y="2267484"/>
                </a:cubicBezTo>
                <a:cubicBezTo>
                  <a:pt x="772488" y="2267484"/>
                  <a:pt x="456882" y="2267484"/>
                  <a:pt x="141075" y="2267484"/>
                </a:cubicBezTo>
                <a:cubicBezTo>
                  <a:pt x="140874" y="2264058"/>
                  <a:pt x="140672" y="2260833"/>
                  <a:pt x="140672" y="2257407"/>
                </a:cubicBezTo>
                <a:cubicBezTo>
                  <a:pt x="140672" y="1927492"/>
                  <a:pt x="140672" y="1597779"/>
                  <a:pt x="140672" y="1267865"/>
                </a:cubicBezTo>
                <a:cubicBezTo>
                  <a:pt x="140672" y="1264439"/>
                  <a:pt x="141075" y="1260811"/>
                  <a:pt x="141277" y="1256578"/>
                </a:cubicBezTo>
                <a:cubicBezTo>
                  <a:pt x="146920" y="1256578"/>
                  <a:pt x="151555" y="1256578"/>
                  <a:pt x="156392" y="1256578"/>
                </a:cubicBezTo>
                <a:cubicBezTo>
                  <a:pt x="536691" y="1256578"/>
                  <a:pt x="916788" y="1256377"/>
                  <a:pt x="1297087" y="1256377"/>
                </a:cubicBezTo>
                <a:close/>
                <a:moveTo>
                  <a:pt x="898449" y="687440"/>
                </a:moveTo>
                <a:cubicBezTo>
                  <a:pt x="898449" y="776519"/>
                  <a:pt x="898449" y="864590"/>
                  <a:pt x="898449" y="953065"/>
                </a:cubicBezTo>
                <a:cubicBezTo>
                  <a:pt x="1019975" y="953065"/>
                  <a:pt x="1140897" y="953065"/>
                  <a:pt x="1262826" y="953065"/>
                </a:cubicBezTo>
                <a:cubicBezTo>
                  <a:pt x="1262826" y="863986"/>
                  <a:pt x="1262826" y="775713"/>
                  <a:pt x="1262826" y="687440"/>
                </a:cubicBezTo>
                <a:cubicBezTo>
                  <a:pt x="1140897" y="687440"/>
                  <a:pt x="1019572" y="687440"/>
                  <a:pt x="898449" y="687440"/>
                </a:cubicBezTo>
                <a:close/>
                <a:moveTo>
                  <a:pt x="1312605" y="686835"/>
                </a:moveTo>
                <a:cubicBezTo>
                  <a:pt x="1312605" y="776116"/>
                  <a:pt x="1312605" y="864389"/>
                  <a:pt x="1312605" y="952662"/>
                </a:cubicBezTo>
                <a:cubicBezTo>
                  <a:pt x="1434535" y="952662"/>
                  <a:pt x="1555456" y="952662"/>
                  <a:pt x="1676781" y="952662"/>
                </a:cubicBezTo>
                <a:cubicBezTo>
                  <a:pt x="1676781" y="863784"/>
                  <a:pt x="1676781" y="775511"/>
                  <a:pt x="1676781" y="686835"/>
                </a:cubicBezTo>
                <a:cubicBezTo>
                  <a:pt x="1554449" y="686835"/>
                  <a:pt x="1433527" y="686835"/>
                  <a:pt x="1312605" y="686835"/>
                </a:cubicBezTo>
                <a:close/>
                <a:moveTo>
                  <a:pt x="1797300" y="491547"/>
                </a:moveTo>
                <a:cubicBezTo>
                  <a:pt x="1797300" y="667286"/>
                  <a:pt x="1797300" y="839801"/>
                  <a:pt x="1797300" y="1012518"/>
                </a:cubicBezTo>
                <a:cubicBezTo>
                  <a:pt x="1452472" y="1012518"/>
                  <a:pt x="1108449" y="1012518"/>
                  <a:pt x="763016" y="1012518"/>
                </a:cubicBezTo>
                <a:cubicBezTo>
                  <a:pt x="763016" y="840204"/>
                  <a:pt x="763016" y="668496"/>
                  <a:pt x="763016" y="496384"/>
                </a:cubicBezTo>
                <a:cubicBezTo>
                  <a:pt x="745079" y="502430"/>
                  <a:pt x="739033" y="513716"/>
                  <a:pt x="739033" y="531854"/>
                </a:cubicBezTo>
                <a:cubicBezTo>
                  <a:pt x="739638" y="699129"/>
                  <a:pt x="739436" y="866404"/>
                  <a:pt x="739436" y="1033679"/>
                </a:cubicBezTo>
                <a:cubicBezTo>
                  <a:pt x="739436" y="1037508"/>
                  <a:pt x="739436" y="1041539"/>
                  <a:pt x="739436" y="1045167"/>
                </a:cubicBezTo>
                <a:cubicBezTo>
                  <a:pt x="1101798" y="1045167"/>
                  <a:pt x="1462548" y="1045167"/>
                  <a:pt x="1823298" y="1045167"/>
                </a:cubicBezTo>
                <a:cubicBezTo>
                  <a:pt x="1823500" y="1043353"/>
                  <a:pt x="1823903" y="1042345"/>
                  <a:pt x="1823903" y="1041539"/>
                </a:cubicBezTo>
                <a:cubicBezTo>
                  <a:pt x="1823903" y="867210"/>
                  <a:pt x="1823903" y="692882"/>
                  <a:pt x="1823903" y="518553"/>
                </a:cubicBezTo>
                <a:cubicBezTo>
                  <a:pt x="1823903" y="515933"/>
                  <a:pt x="1822895" y="512104"/>
                  <a:pt x="1821081" y="510491"/>
                </a:cubicBezTo>
                <a:cubicBezTo>
                  <a:pt x="1814430" y="504445"/>
                  <a:pt x="1806974" y="499004"/>
                  <a:pt x="1797300" y="491547"/>
                </a:cubicBezTo>
                <a:close/>
                <a:moveTo>
                  <a:pt x="1312202" y="486508"/>
                </a:moveTo>
                <a:cubicBezTo>
                  <a:pt x="1312202" y="544752"/>
                  <a:pt x="1312202" y="602190"/>
                  <a:pt x="1312202" y="660233"/>
                </a:cubicBezTo>
                <a:cubicBezTo>
                  <a:pt x="1434333" y="660233"/>
                  <a:pt x="1555255" y="660233"/>
                  <a:pt x="1676177" y="660233"/>
                </a:cubicBezTo>
                <a:cubicBezTo>
                  <a:pt x="1676177" y="601787"/>
                  <a:pt x="1676177" y="543946"/>
                  <a:pt x="1676177" y="486508"/>
                </a:cubicBezTo>
                <a:cubicBezTo>
                  <a:pt x="1554449" y="486508"/>
                  <a:pt x="1433326" y="486508"/>
                  <a:pt x="1312202" y="486508"/>
                </a:cubicBezTo>
                <a:close/>
                <a:moveTo>
                  <a:pt x="898449" y="486105"/>
                </a:moveTo>
                <a:cubicBezTo>
                  <a:pt x="898449" y="544954"/>
                  <a:pt x="898449" y="602795"/>
                  <a:pt x="898449" y="660434"/>
                </a:cubicBezTo>
                <a:cubicBezTo>
                  <a:pt x="1020378" y="660434"/>
                  <a:pt x="1141501" y="660434"/>
                  <a:pt x="1262624" y="660434"/>
                </a:cubicBezTo>
                <a:cubicBezTo>
                  <a:pt x="1262624" y="601989"/>
                  <a:pt x="1262624" y="544148"/>
                  <a:pt x="1262624" y="486105"/>
                </a:cubicBezTo>
                <a:cubicBezTo>
                  <a:pt x="1140897" y="486105"/>
                  <a:pt x="1020176" y="486105"/>
                  <a:pt x="898449" y="486105"/>
                </a:cubicBezTo>
                <a:close/>
                <a:moveTo>
                  <a:pt x="1282375" y="30029"/>
                </a:moveTo>
                <a:cubicBezTo>
                  <a:pt x="1298095" y="41920"/>
                  <a:pt x="1314016" y="54012"/>
                  <a:pt x="1329938" y="66104"/>
                </a:cubicBezTo>
                <a:cubicBezTo>
                  <a:pt x="1500236" y="195289"/>
                  <a:pt x="1670332" y="324675"/>
                  <a:pt x="1841033" y="453457"/>
                </a:cubicBezTo>
                <a:cubicBezTo>
                  <a:pt x="1855947" y="464743"/>
                  <a:pt x="1861388" y="477037"/>
                  <a:pt x="1856955" y="495780"/>
                </a:cubicBezTo>
                <a:cubicBezTo>
                  <a:pt x="1841235" y="483889"/>
                  <a:pt x="1825717" y="472200"/>
                  <a:pt x="1810400" y="460511"/>
                </a:cubicBezTo>
                <a:cubicBezTo>
                  <a:pt x="1638489" y="329512"/>
                  <a:pt x="1466378" y="198715"/>
                  <a:pt x="1294669" y="67515"/>
                </a:cubicBezTo>
                <a:cubicBezTo>
                  <a:pt x="1288018" y="62477"/>
                  <a:pt x="1283786" y="62073"/>
                  <a:pt x="1276732" y="67313"/>
                </a:cubicBezTo>
                <a:cubicBezTo>
                  <a:pt x="1092327" y="207986"/>
                  <a:pt x="907921" y="348457"/>
                  <a:pt x="723314" y="488927"/>
                </a:cubicBezTo>
                <a:cubicBezTo>
                  <a:pt x="720694" y="490943"/>
                  <a:pt x="718074" y="492958"/>
                  <a:pt x="714446" y="495578"/>
                </a:cubicBezTo>
                <a:cubicBezTo>
                  <a:pt x="711020" y="478246"/>
                  <a:pt x="713842" y="466154"/>
                  <a:pt x="728756" y="454868"/>
                </a:cubicBezTo>
                <a:cubicBezTo>
                  <a:pt x="911952" y="314800"/>
                  <a:pt x="1094544" y="174128"/>
                  <a:pt x="1277337" y="33657"/>
                </a:cubicBezTo>
                <a:cubicBezTo>
                  <a:pt x="1278747" y="32649"/>
                  <a:pt x="1279957" y="31641"/>
                  <a:pt x="1282375" y="30029"/>
                </a:cubicBezTo>
                <a:close/>
                <a:moveTo>
                  <a:pt x="1282375" y="4232"/>
                </a:moveTo>
                <a:cubicBezTo>
                  <a:pt x="1279554" y="6248"/>
                  <a:pt x="1277337" y="7659"/>
                  <a:pt x="1275321" y="9271"/>
                </a:cubicBezTo>
                <a:cubicBezTo>
                  <a:pt x="1178181" y="83235"/>
                  <a:pt x="1081040" y="157400"/>
                  <a:pt x="983900" y="231565"/>
                </a:cubicBezTo>
                <a:cubicBezTo>
                  <a:pt x="890387" y="302707"/>
                  <a:pt x="797076" y="374051"/>
                  <a:pt x="703563" y="445193"/>
                </a:cubicBezTo>
                <a:cubicBezTo>
                  <a:pt x="696509" y="450635"/>
                  <a:pt x="691471" y="456278"/>
                  <a:pt x="691874" y="465952"/>
                </a:cubicBezTo>
                <a:cubicBezTo>
                  <a:pt x="692277" y="486508"/>
                  <a:pt x="692075" y="506864"/>
                  <a:pt x="692277" y="527420"/>
                </a:cubicBezTo>
                <a:cubicBezTo>
                  <a:pt x="692277" y="530846"/>
                  <a:pt x="693083" y="534273"/>
                  <a:pt x="693688" y="539512"/>
                </a:cubicBezTo>
                <a:cubicBezTo>
                  <a:pt x="895224" y="396623"/>
                  <a:pt x="1087893" y="245270"/>
                  <a:pt x="1286003" y="100365"/>
                </a:cubicBezTo>
                <a:cubicBezTo>
                  <a:pt x="1482097" y="248494"/>
                  <a:pt x="1676781" y="398236"/>
                  <a:pt x="1876907" y="544954"/>
                </a:cubicBezTo>
                <a:cubicBezTo>
                  <a:pt x="1876907" y="517948"/>
                  <a:pt x="1876101" y="494167"/>
                  <a:pt x="1877108" y="470385"/>
                </a:cubicBezTo>
                <a:cubicBezTo>
                  <a:pt x="1877713" y="456076"/>
                  <a:pt x="1873078" y="446806"/>
                  <a:pt x="1861590" y="438140"/>
                </a:cubicBezTo>
                <a:cubicBezTo>
                  <a:pt x="1698749" y="316412"/>
                  <a:pt x="1536109" y="194281"/>
                  <a:pt x="1373268" y="72351"/>
                </a:cubicBezTo>
                <a:cubicBezTo>
                  <a:pt x="1343037" y="49578"/>
                  <a:pt x="1312807" y="27006"/>
                  <a:pt x="1282375" y="4232"/>
                </a:cubicBezTo>
                <a:close/>
                <a:moveTo>
                  <a:pt x="1281770" y="0"/>
                </a:moveTo>
                <a:cubicBezTo>
                  <a:pt x="1282375" y="0"/>
                  <a:pt x="1283181" y="0"/>
                  <a:pt x="1283786" y="0"/>
                </a:cubicBezTo>
                <a:cubicBezTo>
                  <a:pt x="1286003" y="2015"/>
                  <a:pt x="1288018" y="4232"/>
                  <a:pt x="1290436" y="6046"/>
                </a:cubicBezTo>
                <a:cubicBezTo>
                  <a:pt x="1465370" y="137448"/>
                  <a:pt x="1640505" y="268849"/>
                  <a:pt x="1815438" y="400251"/>
                </a:cubicBezTo>
                <a:cubicBezTo>
                  <a:pt x="1825112" y="407506"/>
                  <a:pt x="1835189" y="410731"/>
                  <a:pt x="1847079" y="410731"/>
                </a:cubicBezTo>
                <a:cubicBezTo>
                  <a:pt x="1971629" y="410328"/>
                  <a:pt x="2096178" y="410529"/>
                  <a:pt x="2220929" y="409925"/>
                </a:cubicBezTo>
                <a:cubicBezTo>
                  <a:pt x="2234835" y="409925"/>
                  <a:pt x="2241889" y="414762"/>
                  <a:pt x="2247330" y="427458"/>
                </a:cubicBezTo>
                <a:cubicBezTo>
                  <a:pt x="2354749" y="678975"/>
                  <a:pt x="2462571" y="930090"/>
                  <a:pt x="2570393" y="1181405"/>
                </a:cubicBezTo>
                <a:cubicBezTo>
                  <a:pt x="2573214" y="1188056"/>
                  <a:pt x="2576640" y="1194505"/>
                  <a:pt x="2579663" y="1201156"/>
                </a:cubicBezTo>
                <a:cubicBezTo>
                  <a:pt x="2579663" y="1201760"/>
                  <a:pt x="2579663" y="1202566"/>
                  <a:pt x="2579663" y="1203171"/>
                </a:cubicBezTo>
                <a:cubicBezTo>
                  <a:pt x="2575632" y="1203574"/>
                  <a:pt x="2571803" y="1204179"/>
                  <a:pt x="2567773" y="1204179"/>
                </a:cubicBezTo>
                <a:cubicBezTo>
                  <a:pt x="1715879" y="1204179"/>
                  <a:pt x="863986" y="1204179"/>
                  <a:pt x="11891" y="1204179"/>
                </a:cubicBezTo>
                <a:cubicBezTo>
                  <a:pt x="7860" y="1204179"/>
                  <a:pt x="4031" y="1203574"/>
                  <a:pt x="0" y="1203171"/>
                </a:cubicBezTo>
                <a:cubicBezTo>
                  <a:pt x="0" y="1202566"/>
                  <a:pt x="0" y="1201760"/>
                  <a:pt x="0" y="1201156"/>
                </a:cubicBezTo>
                <a:cubicBezTo>
                  <a:pt x="1209" y="1199140"/>
                  <a:pt x="2620" y="1197327"/>
                  <a:pt x="3426" y="1195311"/>
                </a:cubicBezTo>
                <a:cubicBezTo>
                  <a:pt x="113465" y="938756"/>
                  <a:pt x="223302" y="682402"/>
                  <a:pt x="332938" y="425846"/>
                </a:cubicBezTo>
                <a:cubicBezTo>
                  <a:pt x="337976" y="414157"/>
                  <a:pt x="344425" y="409925"/>
                  <a:pt x="357122" y="410126"/>
                </a:cubicBezTo>
                <a:cubicBezTo>
                  <a:pt x="479253" y="410731"/>
                  <a:pt x="601586" y="410731"/>
                  <a:pt x="723717" y="411134"/>
                </a:cubicBezTo>
                <a:cubicBezTo>
                  <a:pt x="737220" y="411134"/>
                  <a:pt x="748304" y="407305"/>
                  <a:pt x="758986" y="399243"/>
                </a:cubicBezTo>
                <a:cubicBezTo>
                  <a:pt x="850281" y="329310"/>
                  <a:pt x="941980" y="259579"/>
                  <a:pt x="1033478" y="189646"/>
                </a:cubicBezTo>
                <a:cubicBezTo>
                  <a:pt x="1116309" y="126363"/>
                  <a:pt x="1199140" y="63081"/>
                  <a:pt x="1281770" y="0"/>
                </a:cubicBezTo>
                <a:close/>
              </a:path>
            </a:pathLst>
          </a:custGeom>
          <a:solidFill>
            <a:schemeClr val="accent2"/>
          </a:solidFill>
          <a:ln w="6095" cap="flat">
            <a:noFill/>
            <a:prstDash val="solid"/>
            <a:miter/>
          </a:ln>
        </p:spPr>
        <p:txBody>
          <a:bodyPr rtlCol="0" anchor="ctr"/>
          <a:lstStyle/>
          <a:p>
            <a:endParaRPr lang="en-US" dirty="0"/>
          </a:p>
        </p:txBody>
      </p:sp>
      <p:sp>
        <p:nvSpPr>
          <p:cNvPr id="18" name="TextBox 17">
            <a:extLst>
              <a:ext uri="{FF2B5EF4-FFF2-40B4-BE49-F238E27FC236}">
                <a16:creationId xmlns:a16="http://schemas.microsoft.com/office/drawing/2014/main" id="{1A30D322-7231-4E14-92A9-47F0827F4D3E}"/>
              </a:ext>
            </a:extLst>
          </p:cNvPr>
          <p:cNvSpPr txBox="1"/>
          <p:nvPr/>
        </p:nvSpPr>
        <p:spPr>
          <a:xfrm>
            <a:off x="1740392" y="1145019"/>
            <a:ext cx="7975122"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Addressing imbalances through a peripheral grid</a:t>
            </a:r>
            <a:endParaRPr lang="ko-KR" altLang="en-US" b="1" dirty="0">
              <a:solidFill>
                <a:schemeClr val="accent4"/>
              </a:solidFill>
              <a:cs typeface="Arial" pitchFamily="34" charset="0"/>
            </a:endParaRPr>
          </a:p>
        </p:txBody>
      </p:sp>
      <p:sp>
        <p:nvSpPr>
          <p:cNvPr id="19" name="TextBox 18">
            <a:extLst>
              <a:ext uri="{FF2B5EF4-FFF2-40B4-BE49-F238E27FC236}">
                <a16:creationId xmlns:a16="http://schemas.microsoft.com/office/drawing/2014/main" id="{E7A6308E-0FA4-4946-9E08-73FFD73C51C0}"/>
              </a:ext>
            </a:extLst>
          </p:cNvPr>
          <p:cNvSpPr txBox="1"/>
          <p:nvPr/>
        </p:nvSpPr>
        <p:spPr>
          <a:xfrm>
            <a:off x="1676676" y="1553640"/>
            <a:ext cx="6954991" cy="692497"/>
          </a:xfrm>
          <a:prstGeom prst="rect">
            <a:avLst/>
          </a:prstGeom>
          <a:noFill/>
        </p:spPr>
        <p:txBody>
          <a:bodyPr wrap="square" rtlCol="0">
            <a:spAutoFit/>
          </a:bodyPr>
          <a:lstStyle/>
          <a:p>
            <a:pPr algn="just"/>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There are imbalances in the total energy demand and utilization of potential RES supplies within a country but also between different countries. Need for the creation of a common RES network at regional and / or sub-regional level.</a:t>
            </a:r>
          </a:p>
        </p:txBody>
      </p:sp>
      <p:sp>
        <p:nvSpPr>
          <p:cNvPr id="25" name="TextBox 24">
            <a:extLst>
              <a:ext uri="{FF2B5EF4-FFF2-40B4-BE49-F238E27FC236}">
                <a16:creationId xmlns:a16="http://schemas.microsoft.com/office/drawing/2014/main" id="{B1930E9E-A439-4911-83C2-F86F447DCFEC}"/>
              </a:ext>
            </a:extLst>
          </p:cNvPr>
          <p:cNvSpPr txBox="1"/>
          <p:nvPr/>
        </p:nvSpPr>
        <p:spPr>
          <a:xfrm>
            <a:off x="1747844" y="2529260"/>
            <a:ext cx="8724565"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Strategic development of RES industry and markets</a:t>
            </a:r>
            <a:endParaRPr lang="ko-KR" altLang="en-US" b="1" dirty="0">
              <a:solidFill>
                <a:schemeClr val="accent4"/>
              </a:solidFill>
              <a:cs typeface="Arial" pitchFamily="34" charset="0"/>
            </a:endParaRPr>
          </a:p>
        </p:txBody>
      </p:sp>
      <p:sp>
        <p:nvSpPr>
          <p:cNvPr id="26" name="TextBox 25">
            <a:extLst>
              <a:ext uri="{FF2B5EF4-FFF2-40B4-BE49-F238E27FC236}">
                <a16:creationId xmlns:a16="http://schemas.microsoft.com/office/drawing/2014/main" id="{1A352330-CBC8-43A0-B0FE-18FE5A1F360B}"/>
              </a:ext>
            </a:extLst>
          </p:cNvPr>
          <p:cNvSpPr txBox="1"/>
          <p:nvPr/>
        </p:nvSpPr>
        <p:spPr>
          <a:xfrm>
            <a:off x="1727042" y="2951701"/>
            <a:ext cx="6896434" cy="892552"/>
          </a:xfrm>
          <a:prstGeom prst="rect">
            <a:avLst/>
          </a:prstGeom>
          <a:noFill/>
        </p:spPr>
        <p:txBody>
          <a:bodyPr wrap="square" rtlCol="0">
            <a:spAutoFit/>
          </a:bodyPr>
          <a:lstStyle/>
          <a:p>
            <a:pPr algn="just"/>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Governments need to develop comprehensive programs for the development of an RES industry and markets, including technology, support infrastructure, financial instruments and the use of market-based instruments such as renewable portfolio standards, green pricing, feed-in tariffs, net metering and trading renewable energy.</a:t>
            </a:r>
          </a:p>
        </p:txBody>
      </p:sp>
      <p:sp>
        <p:nvSpPr>
          <p:cNvPr id="27" name="TextBox 26">
            <a:extLst>
              <a:ext uri="{FF2B5EF4-FFF2-40B4-BE49-F238E27FC236}">
                <a16:creationId xmlns:a16="http://schemas.microsoft.com/office/drawing/2014/main" id="{2CBC5AD2-9514-4AE2-9A08-A5C92489E0E8}"/>
              </a:ext>
            </a:extLst>
          </p:cNvPr>
          <p:cNvSpPr txBox="1"/>
          <p:nvPr/>
        </p:nvSpPr>
        <p:spPr>
          <a:xfrm>
            <a:off x="1735233" y="4078222"/>
            <a:ext cx="6896434"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Energy security versus food security</a:t>
            </a:r>
            <a:endParaRPr lang="ko-KR" altLang="en-US" b="1" dirty="0">
              <a:solidFill>
                <a:schemeClr val="accent4"/>
              </a:solidFill>
              <a:cs typeface="Arial" pitchFamily="34" charset="0"/>
            </a:endParaRPr>
          </a:p>
        </p:txBody>
      </p:sp>
      <p:grpSp>
        <p:nvGrpSpPr>
          <p:cNvPr id="28" name="Group 286">
            <a:extLst>
              <a:ext uri="{FF2B5EF4-FFF2-40B4-BE49-F238E27FC236}">
                <a16:creationId xmlns:a16="http://schemas.microsoft.com/office/drawing/2014/main" id="{19353F7D-92BF-4765-897C-3C4195FBFE86}"/>
              </a:ext>
            </a:extLst>
          </p:cNvPr>
          <p:cNvGrpSpPr/>
          <p:nvPr/>
        </p:nvGrpSpPr>
        <p:grpSpPr>
          <a:xfrm>
            <a:off x="9860272" y="977145"/>
            <a:ext cx="2036454" cy="1463807"/>
            <a:chOff x="4402904" y="822061"/>
            <a:chExt cx="3952766" cy="2841256"/>
          </a:xfrm>
        </p:grpSpPr>
        <p:grpSp>
          <p:nvGrpSpPr>
            <p:cNvPr id="29" name="Group 277">
              <a:extLst>
                <a:ext uri="{FF2B5EF4-FFF2-40B4-BE49-F238E27FC236}">
                  <a16:creationId xmlns:a16="http://schemas.microsoft.com/office/drawing/2014/main" id="{0AADC2D4-A1C5-4BC6-B027-9F465C287D77}"/>
                </a:ext>
              </a:extLst>
            </p:cNvPr>
            <p:cNvGrpSpPr/>
            <p:nvPr/>
          </p:nvGrpSpPr>
          <p:grpSpPr>
            <a:xfrm>
              <a:off x="4960005" y="1133489"/>
              <a:ext cx="2218401" cy="2218401"/>
              <a:chOff x="4547049" y="1897856"/>
              <a:chExt cx="3071634" cy="3071634"/>
            </a:xfrm>
            <a:effectLst/>
          </p:grpSpPr>
          <p:sp>
            <p:nvSpPr>
              <p:cNvPr id="36" name="Freeform: Shape 278">
                <a:extLst>
                  <a:ext uri="{FF2B5EF4-FFF2-40B4-BE49-F238E27FC236}">
                    <a16:creationId xmlns:a16="http://schemas.microsoft.com/office/drawing/2014/main" id="{4CA0C322-A648-4F4C-BCA9-2C23CF388F85}"/>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4">
                  <a:lumMod val="20000"/>
                  <a:lumOff val="80000"/>
                </a:schemeClr>
              </a:solidFill>
              <a:ln w="9525" cap="flat">
                <a:noFill/>
                <a:prstDash val="solid"/>
                <a:miter/>
              </a:ln>
              <a:effectLst/>
            </p:spPr>
            <p:txBody>
              <a:bodyPr rtlCol="0" anchor="ctr"/>
              <a:lstStyle/>
              <a:p>
                <a:endParaRPr lang="en-US" dirty="0"/>
              </a:p>
            </p:txBody>
          </p:sp>
          <p:sp>
            <p:nvSpPr>
              <p:cNvPr id="37" name="Freeform: Shape 279">
                <a:extLst>
                  <a:ext uri="{FF2B5EF4-FFF2-40B4-BE49-F238E27FC236}">
                    <a16:creationId xmlns:a16="http://schemas.microsoft.com/office/drawing/2014/main" id="{C493298D-7161-4D2B-941B-3A63D3D7D6F3}"/>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4">
                  <a:lumMod val="40000"/>
                  <a:lumOff val="60000"/>
                </a:schemeClr>
              </a:solidFill>
              <a:ln w="9525" cap="flat">
                <a:noFill/>
                <a:prstDash val="solid"/>
                <a:miter/>
              </a:ln>
            </p:spPr>
            <p:txBody>
              <a:bodyPr rtlCol="0" anchor="ctr"/>
              <a:lstStyle/>
              <a:p>
                <a:endParaRPr lang="en-US" dirty="0"/>
              </a:p>
            </p:txBody>
          </p:sp>
        </p:grpSp>
        <p:sp>
          <p:nvSpPr>
            <p:cNvPr id="30" name="Freeform: Shape 280">
              <a:extLst>
                <a:ext uri="{FF2B5EF4-FFF2-40B4-BE49-F238E27FC236}">
                  <a16:creationId xmlns:a16="http://schemas.microsoft.com/office/drawing/2014/main" id="{F0B9C7B5-618F-4287-B6C1-8CD956B78BDF}"/>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Block Arc 281">
              <a:extLst>
                <a:ext uri="{FF2B5EF4-FFF2-40B4-BE49-F238E27FC236}">
                  <a16:creationId xmlns:a16="http://schemas.microsoft.com/office/drawing/2014/main" id="{1E06D428-0DE5-4F4F-BB70-85AAB0010FE2}"/>
                </a:ext>
              </a:extLst>
            </p:cNvPr>
            <p:cNvSpPr/>
            <p:nvPr/>
          </p:nvSpPr>
          <p:spPr>
            <a:xfrm>
              <a:off x="4648578" y="822061"/>
              <a:ext cx="2841256" cy="2841256"/>
            </a:xfrm>
            <a:prstGeom prst="blockArc">
              <a:avLst>
                <a:gd name="adj1" fmla="val 794951"/>
                <a:gd name="adj2" fmla="val 10121114"/>
                <a:gd name="adj3" fmla="val 23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 name="Graphic 30">
              <a:extLst>
                <a:ext uri="{FF2B5EF4-FFF2-40B4-BE49-F238E27FC236}">
                  <a16:creationId xmlns:a16="http://schemas.microsoft.com/office/drawing/2014/main" id="{93FEA845-8948-4276-8AE6-4EEF8C37205F}"/>
                </a:ext>
              </a:extLst>
            </p:cNvPr>
            <p:cNvGrpSpPr/>
            <p:nvPr/>
          </p:nvGrpSpPr>
          <p:grpSpPr>
            <a:xfrm rot="1052635">
              <a:off x="7017236" y="1488581"/>
              <a:ext cx="1338434" cy="1227345"/>
              <a:chOff x="5655092" y="376887"/>
              <a:chExt cx="4490688" cy="4117968"/>
            </a:xfrm>
            <a:solidFill>
              <a:schemeClr val="accent1"/>
            </a:solidFill>
          </p:grpSpPr>
          <p:sp>
            <p:nvSpPr>
              <p:cNvPr id="33" name="Freeform: Shape 283">
                <a:extLst>
                  <a:ext uri="{FF2B5EF4-FFF2-40B4-BE49-F238E27FC236}">
                    <a16:creationId xmlns:a16="http://schemas.microsoft.com/office/drawing/2014/main" id="{FCBFF1B9-1100-490C-9546-E47C34B94AD8}"/>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endParaRPr lang="en-US" dirty="0"/>
              </a:p>
            </p:txBody>
          </p:sp>
          <p:sp>
            <p:nvSpPr>
              <p:cNvPr id="34" name="Freeform: Shape 284">
                <a:extLst>
                  <a:ext uri="{FF2B5EF4-FFF2-40B4-BE49-F238E27FC236}">
                    <a16:creationId xmlns:a16="http://schemas.microsoft.com/office/drawing/2014/main" id="{7C775955-D5E3-4436-904D-D0F0EDD9971F}"/>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endParaRPr lang="en-US"/>
              </a:p>
            </p:txBody>
          </p:sp>
          <p:sp>
            <p:nvSpPr>
              <p:cNvPr id="35" name="Freeform: Shape 285">
                <a:extLst>
                  <a:ext uri="{FF2B5EF4-FFF2-40B4-BE49-F238E27FC236}">
                    <a16:creationId xmlns:a16="http://schemas.microsoft.com/office/drawing/2014/main" id="{190CB364-68BC-43D7-BA00-95D297F12063}"/>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endParaRPr lang="en-US"/>
              </a:p>
            </p:txBody>
          </p:sp>
        </p:grpSp>
      </p:grpSp>
      <p:sp>
        <p:nvSpPr>
          <p:cNvPr id="38" name="TextBox 37">
            <a:extLst>
              <a:ext uri="{FF2B5EF4-FFF2-40B4-BE49-F238E27FC236}">
                <a16:creationId xmlns:a16="http://schemas.microsoft.com/office/drawing/2014/main" id="{3E84E1C4-B1DF-4E65-A57D-97595CC3457F}"/>
              </a:ext>
            </a:extLst>
          </p:cNvPr>
          <p:cNvSpPr txBox="1"/>
          <p:nvPr/>
        </p:nvSpPr>
        <p:spPr>
          <a:xfrm>
            <a:off x="1690699" y="5735798"/>
            <a:ext cx="6932778" cy="692497"/>
          </a:xfrm>
          <a:prstGeom prst="rect">
            <a:avLst/>
          </a:prstGeom>
          <a:noFill/>
        </p:spPr>
        <p:txBody>
          <a:bodyPr wrap="square" rtlCol="0">
            <a:spAutoFit/>
          </a:bodyPr>
          <a:lstStyle/>
          <a:p>
            <a:pPr algn="just"/>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Biofuel standards vary between countries. This negatively affects the ease of use of biofuels and in the long run can also affect their trade. It is recommended to develop common biomass fuel standards, which should be adopted by all governments.</a:t>
            </a:r>
          </a:p>
        </p:txBody>
      </p:sp>
      <p:sp>
        <p:nvSpPr>
          <p:cNvPr id="39" name="TextBox 38">
            <a:extLst>
              <a:ext uri="{FF2B5EF4-FFF2-40B4-BE49-F238E27FC236}">
                <a16:creationId xmlns:a16="http://schemas.microsoft.com/office/drawing/2014/main" id="{2CA7ED3B-02FE-47AB-BAB6-BD4071F51695}"/>
              </a:ext>
            </a:extLst>
          </p:cNvPr>
          <p:cNvSpPr txBox="1"/>
          <p:nvPr/>
        </p:nvSpPr>
        <p:spPr>
          <a:xfrm>
            <a:off x="1727042" y="5385409"/>
            <a:ext cx="7328057"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Product standards for biomass fuels</a:t>
            </a:r>
            <a:endParaRPr lang="ko-KR" altLang="en-US" b="1" dirty="0">
              <a:solidFill>
                <a:schemeClr val="accent4"/>
              </a:solidFill>
              <a:cs typeface="Arial" pitchFamily="34" charset="0"/>
            </a:endParaRPr>
          </a:p>
        </p:txBody>
      </p:sp>
      <p:grpSp>
        <p:nvGrpSpPr>
          <p:cNvPr id="24" name="Group 255">
            <a:extLst>
              <a:ext uri="{FF2B5EF4-FFF2-40B4-BE49-F238E27FC236}">
                <a16:creationId xmlns:a16="http://schemas.microsoft.com/office/drawing/2014/main" id="{42C963D4-391D-4929-A526-D8D6BF59DB15}"/>
              </a:ext>
            </a:extLst>
          </p:cNvPr>
          <p:cNvGrpSpPr/>
          <p:nvPr/>
        </p:nvGrpSpPr>
        <p:grpSpPr>
          <a:xfrm>
            <a:off x="9540767" y="2768118"/>
            <a:ext cx="2144372" cy="3241943"/>
            <a:chOff x="4144231" y="176813"/>
            <a:chExt cx="4117709" cy="6225306"/>
          </a:xfrm>
        </p:grpSpPr>
        <p:sp>
          <p:nvSpPr>
            <p:cNvPr id="40" name="Freeform: Shape 256">
              <a:extLst>
                <a:ext uri="{FF2B5EF4-FFF2-40B4-BE49-F238E27FC236}">
                  <a16:creationId xmlns:a16="http://schemas.microsoft.com/office/drawing/2014/main" id="{49F084A8-D60D-4B5A-AC13-DD7FB235BD0A}"/>
                </a:ext>
              </a:extLst>
            </p:cNvPr>
            <p:cNvSpPr/>
            <p:nvPr/>
          </p:nvSpPr>
          <p:spPr>
            <a:xfrm>
              <a:off x="5290700" y="3539494"/>
              <a:ext cx="1855304" cy="1689608"/>
            </a:xfrm>
            <a:custGeom>
              <a:avLst/>
              <a:gdLst>
                <a:gd name="connsiteX0" fmla="*/ 759215 w 1855304"/>
                <a:gd name="connsiteY0" fmla="*/ 210 h 1689608"/>
                <a:gd name="connsiteX1" fmla="*/ 927652 w 1855304"/>
                <a:gd name="connsiteY1" fmla="*/ 1840 h 1689608"/>
                <a:gd name="connsiteX2" fmla="*/ 1096089 w 1855304"/>
                <a:gd name="connsiteY2" fmla="*/ 210 h 1689608"/>
                <a:gd name="connsiteX3" fmla="*/ 1268322 w 1855304"/>
                <a:gd name="connsiteY3" fmla="*/ 42635 h 1689608"/>
                <a:gd name="connsiteX4" fmla="*/ 1314783 w 1855304"/>
                <a:gd name="connsiteY4" fmla="*/ 68201 h 1689608"/>
                <a:gd name="connsiteX5" fmla="*/ 1347587 w 1855304"/>
                <a:gd name="connsiteY5" fmla="*/ 84088 h 1689608"/>
                <a:gd name="connsiteX6" fmla="*/ 1419643 w 1855304"/>
                <a:gd name="connsiteY6" fmla="*/ 145301 h 1689608"/>
                <a:gd name="connsiteX7" fmla="*/ 1458484 w 1855304"/>
                <a:gd name="connsiteY7" fmla="*/ 267544 h 1689608"/>
                <a:gd name="connsiteX8" fmla="*/ 1468722 w 1855304"/>
                <a:gd name="connsiteY8" fmla="*/ 372803 h 1689608"/>
                <a:gd name="connsiteX9" fmla="*/ 1573527 w 1855304"/>
                <a:gd name="connsiteY9" fmla="*/ 953821 h 1689608"/>
                <a:gd name="connsiteX10" fmla="*/ 1855304 w 1855304"/>
                <a:gd name="connsiteY10" fmla="*/ 1689608 h 1689608"/>
                <a:gd name="connsiteX11" fmla="*/ 1742594 w 1855304"/>
                <a:gd name="connsiteY11" fmla="*/ 1665546 h 1689608"/>
                <a:gd name="connsiteX12" fmla="*/ 1455117 w 1855304"/>
                <a:gd name="connsiteY12" fmla="*/ 1603492 h 1689608"/>
                <a:gd name="connsiteX13" fmla="*/ 1429156 w 1855304"/>
                <a:gd name="connsiteY13" fmla="*/ 1601592 h 1689608"/>
                <a:gd name="connsiteX14" fmla="*/ 927652 w 1855304"/>
                <a:gd name="connsiteY14" fmla="*/ 1602232 h 1689608"/>
                <a:gd name="connsiteX15" fmla="*/ 426148 w 1855304"/>
                <a:gd name="connsiteY15" fmla="*/ 1601592 h 1689608"/>
                <a:gd name="connsiteX16" fmla="*/ 400187 w 1855304"/>
                <a:gd name="connsiteY16" fmla="*/ 1603492 h 1689608"/>
                <a:gd name="connsiteX17" fmla="*/ 112710 w 1855304"/>
                <a:gd name="connsiteY17" fmla="*/ 1665546 h 1689608"/>
                <a:gd name="connsiteX18" fmla="*/ 0 w 1855304"/>
                <a:gd name="connsiteY18" fmla="*/ 1689608 h 1689608"/>
                <a:gd name="connsiteX19" fmla="*/ 281777 w 1855304"/>
                <a:gd name="connsiteY19" fmla="*/ 953821 h 1689608"/>
                <a:gd name="connsiteX20" fmla="*/ 386582 w 1855304"/>
                <a:gd name="connsiteY20" fmla="*/ 372803 h 1689608"/>
                <a:gd name="connsiteX21" fmla="*/ 396820 w 1855304"/>
                <a:gd name="connsiteY21" fmla="*/ 267544 h 1689608"/>
                <a:gd name="connsiteX22" fmla="*/ 435661 w 1855304"/>
                <a:gd name="connsiteY22" fmla="*/ 145301 h 1689608"/>
                <a:gd name="connsiteX23" fmla="*/ 507717 w 1855304"/>
                <a:gd name="connsiteY23" fmla="*/ 84088 h 1689608"/>
                <a:gd name="connsiteX24" fmla="*/ 540521 w 1855304"/>
                <a:gd name="connsiteY24" fmla="*/ 68201 h 1689608"/>
                <a:gd name="connsiteX25" fmla="*/ 586982 w 1855304"/>
                <a:gd name="connsiteY25" fmla="*/ 42635 h 1689608"/>
                <a:gd name="connsiteX26" fmla="*/ 759215 w 1855304"/>
                <a:gd name="connsiteY26" fmla="*/ 21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5304" h="1689608">
                  <a:moveTo>
                    <a:pt x="759215" y="210"/>
                  </a:moveTo>
                  <a:lnTo>
                    <a:pt x="927652" y="1840"/>
                  </a:lnTo>
                  <a:lnTo>
                    <a:pt x="1096089" y="210"/>
                  </a:lnTo>
                  <a:cubicBezTo>
                    <a:pt x="1158775" y="-1690"/>
                    <a:pt x="1215131" y="9074"/>
                    <a:pt x="1268322" y="42635"/>
                  </a:cubicBezTo>
                  <a:cubicBezTo>
                    <a:pt x="1283202" y="52133"/>
                    <a:pt x="1298874" y="60365"/>
                    <a:pt x="1314783" y="68201"/>
                  </a:cubicBezTo>
                  <a:lnTo>
                    <a:pt x="1347587" y="84088"/>
                  </a:lnTo>
                  <a:lnTo>
                    <a:pt x="1419643" y="145301"/>
                  </a:lnTo>
                  <a:lnTo>
                    <a:pt x="1458484" y="267544"/>
                  </a:lnTo>
                  <a:lnTo>
                    <a:pt x="1468722" y="372803"/>
                  </a:lnTo>
                  <a:cubicBezTo>
                    <a:pt x="1491725" y="569859"/>
                    <a:pt x="1526037" y="762909"/>
                    <a:pt x="1573527" y="953821"/>
                  </a:cubicBezTo>
                  <a:cubicBezTo>
                    <a:pt x="1637481" y="1209003"/>
                    <a:pt x="1720432" y="1457221"/>
                    <a:pt x="1855304" y="1689608"/>
                  </a:cubicBezTo>
                  <a:cubicBezTo>
                    <a:pt x="1816047" y="1681377"/>
                    <a:pt x="1779321" y="1673777"/>
                    <a:pt x="1742594" y="1665546"/>
                  </a:cubicBezTo>
                  <a:cubicBezTo>
                    <a:pt x="1646979" y="1644651"/>
                    <a:pt x="1550732" y="1624387"/>
                    <a:pt x="1455117" y="1603492"/>
                  </a:cubicBezTo>
                  <a:cubicBezTo>
                    <a:pt x="1446886" y="1601592"/>
                    <a:pt x="1438020" y="1601592"/>
                    <a:pt x="1429156" y="1601592"/>
                  </a:cubicBezTo>
                  <a:lnTo>
                    <a:pt x="927652" y="1602232"/>
                  </a:lnTo>
                  <a:lnTo>
                    <a:pt x="426148" y="1601592"/>
                  </a:lnTo>
                  <a:cubicBezTo>
                    <a:pt x="417284" y="1601592"/>
                    <a:pt x="408418" y="1601592"/>
                    <a:pt x="400187" y="1603492"/>
                  </a:cubicBezTo>
                  <a:cubicBezTo>
                    <a:pt x="304572" y="1624387"/>
                    <a:pt x="208325" y="1644651"/>
                    <a:pt x="112710" y="1665546"/>
                  </a:cubicBezTo>
                  <a:cubicBezTo>
                    <a:pt x="75983" y="1673777"/>
                    <a:pt x="39257" y="1681377"/>
                    <a:pt x="0" y="1689608"/>
                  </a:cubicBezTo>
                  <a:cubicBezTo>
                    <a:pt x="134872" y="1457221"/>
                    <a:pt x="217823" y="1209003"/>
                    <a:pt x="281777" y="953821"/>
                  </a:cubicBezTo>
                  <a:cubicBezTo>
                    <a:pt x="329267" y="762909"/>
                    <a:pt x="363579" y="569859"/>
                    <a:pt x="386582" y="372803"/>
                  </a:cubicBezTo>
                  <a:lnTo>
                    <a:pt x="396820" y="267544"/>
                  </a:lnTo>
                  <a:lnTo>
                    <a:pt x="435661" y="145301"/>
                  </a:lnTo>
                  <a:lnTo>
                    <a:pt x="507717" y="84088"/>
                  </a:lnTo>
                  <a:lnTo>
                    <a:pt x="540521" y="68201"/>
                  </a:lnTo>
                  <a:cubicBezTo>
                    <a:pt x="556430" y="60365"/>
                    <a:pt x="572102" y="52133"/>
                    <a:pt x="586982" y="42635"/>
                  </a:cubicBezTo>
                  <a:cubicBezTo>
                    <a:pt x="640173" y="9074"/>
                    <a:pt x="696529" y="-1690"/>
                    <a:pt x="759215" y="210"/>
                  </a:cubicBezTo>
                  <a:close/>
                </a:path>
              </a:pathLst>
            </a:custGeom>
            <a:solidFill>
              <a:schemeClr val="accent5"/>
            </a:solidFill>
            <a:ln w="3291" cap="flat">
              <a:noFill/>
              <a:prstDash val="solid"/>
              <a:miter/>
            </a:ln>
          </p:spPr>
          <p:txBody>
            <a:bodyPr wrap="square" rtlCol="0" anchor="ctr">
              <a:noAutofit/>
            </a:bodyPr>
            <a:lstStyle/>
            <a:p>
              <a:endParaRPr lang="en-US" dirty="0"/>
            </a:p>
          </p:txBody>
        </p:sp>
        <p:sp>
          <p:nvSpPr>
            <p:cNvPr id="41" name="Freeform: Shape 257">
              <a:extLst>
                <a:ext uri="{FF2B5EF4-FFF2-40B4-BE49-F238E27FC236}">
                  <a16:creationId xmlns:a16="http://schemas.microsoft.com/office/drawing/2014/main" id="{484BF404-E4CA-41C1-B1D9-E1E825AF6F1C}"/>
                </a:ext>
              </a:extLst>
            </p:cNvPr>
            <p:cNvSpPr/>
            <p:nvPr/>
          </p:nvSpPr>
          <p:spPr>
            <a:xfrm>
              <a:off x="5230548" y="5319333"/>
              <a:ext cx="1975608" cy="1082786"/>
            </a:xfrm>
            <a:custGeom>
              <a:avLst/>
              <a:gdLst>
                <a:gd name="connsiteX0" fmla="*/ 1030573 w 1027280"/>
                <a:gd name="connsiteY0" fmla="*/ 54821 h 563028"/>
                <a:gd name="connsiteX1" fmla="*/ 1030573 w 1027280"/>
                <a:gd name="connsiteY1" fmla="*/ 518414 h 563028"/>
                <a:gd name="connsiteX2" fmla="*/ 943320 w 1027280"/>
                <a:gd name="connsiteY2" fmla="*/ 537182 h 563028"/>
                <a:gd name="connsiteX3" fmla="*/ 827751 w 1027280"/>
                <a:gd name="connsiteY3" fmla="*/ 561547 h 563028"/>
                <a:gd name="connsiteX4" fmla="*/ 798776 w 1027280"/>
                <a:gd name="connsiteY4" fmla="*/ 564181 h 563028"/>
                <a:gd name="connsiteX5" fmla="*/ 709548 w 1027280"/>
                <a:gd name="connsiteY5" fmla="*/ 564181 h 563028"/>
                <a:gd name="connsiteX6" fmla="*/ 709548 w 1027280"/>
                <a:gd name="connsiteY6" fmla="*/ 549035 h 563028"/>
                <a:gd name="connsiteX7" fmla="*/ 709877 w 1027280"/>
                <a:gd name="connsiteY7" fmla="*/ 234266 h 563028"/>
                <a:gd name="connsiteX8" fmla="*/ 698024 w 1027280"/>
                <a:gd name="connsiteY8" fmla="*/ 213194 h 563028"/>
                <a:gd name="connsiteX9" fmla="*/ 315428 w 1027280"/>
                <a:gd name="connsiteY9" fmla="*/ 224718 h 563028"/>
                <a:gd name="connsiteX10" fmla="*/ 306209 w 1027280"/>
                <a:gd name="connsiteY10" fmla="*/ 241839 h 563028"/>
                <a:gd name="connsiteX11" fmla="*/ 306538 w 1027280"/>
                <a:gd name="connsiteY11" fmla="*/ 549694 h 563028"/>
                <a:gd name="connsiteX12" fmla="*/ 306538 w 1027280"/>
                <a:gd name="connsiteY12" fmla="*/ 564510 h 563028"/>
                <a:gd name="connsiteX13" fmla="*/ 190969 w 1027280"/>
                <a:gd name="connsiteY13" fmla="*/ 559242 h 563028"/>
                <a:gd name="connsiteX14" fmla="*/ 12841 w 1027280"/>
                <a:gd name="connsiteY14" fmla="*/ 521378 h 563028"/>
                <a:gd name="connsiteX15" fmla="*/ 329 w 1027280"/>
                <a:gd name="connsiteY15" fmla="*/ 518414 h 563028"/>
                <a:gd name="connsiteX16" fmla="*/ 329 w 1027280"/>
                <a:gd name="connsiteY16" fmla="*/ 506890 h 563028"/>
                <a:gd name="connsiteX17" fmla="*/ 0 w 1027280"/>
                <a:gd name="connsiteY17" fmla="*/ 66016 h 563028"/>
                <a:gd name="connsiteX18" fmla="*/ 12182 w 1027280"/>
                <a:gd name="connsiteY18" fmla="*/ 51858 h 563028"/>
                <a:gd name="connsiteX19" fmla="*/ 243979 w 1027280"/>
                <a:gd name="connsiteY19" fmla="*/ 1482 h 563028"/>
                <a:gd name="connsiteX20" fmla="*/ 259783 w 1027280"/>
                <a:gd name="connsiteY20" fmla="*/ 165 h 563028"/>
                <a:gd name="connsiteX21" fmla="*/ 774082 w 1027280"/>
                <a:gd name="connsiteY21" fmla="*/ 823 h 563028"/>
                <a:gd name="connsiteX22" fmla="*/ 850140 w 1027280"/>
                <a:gd name="connsiteY22" fmla="*/ 14652 h 563028"/>
                <a:gd name="connsiteX23" fmla="*/ 1024646 w 1027280"/>
                <a:gd name="connsiteY23" fmla="*/ 53175 h 563028"/>
                <a:gd name="connsiteX24" fmla="*/ 1030573 w 1027280"/>
                <a:gd name="connsiteY24" fmla="*/ 54821 h 56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280" h="563028">
                  <a:moveTo>
                    <a:pt x="1030573" y="54821"/>
                  </a:moveTo>
                  <a:cubicBezTo>
                    <a:pt x="1030573" y="209242"/>
                    <a:pt x="1030573" y="363335"/>
                    <a:pt x="1030573" y="518414"/>
                  </a:cubicBezTo>
                  <a:cubicBezTo>
                    <a:pt x="1001598" y="524670"/>
                    <a:pt x="972295" y="530926"/>
                    <a:pt x="943320" y="537182"/>
                  </a:cubicBezTo>
                  <a:cubicBezTo>
                    <a:pt x="904797" y="545413"/>
                    <a:pt x="866274" y="553645"/>
                    <a:pt x="827751" y="561547"/>
                  </a:cubicBezTo>
                  <a:cubicBezTo>
                    <a:pt x="818202" y="563522"/>
                    <a:pt x="808325" y="564181"/>
                    <a:pt x="798776" y="564181"/>
                  </a:cubicBezTo>
                  <a:cubicBezTo>
                    <a:pt x="769472" y="564510"/>
                    <a:pt x="740169" y="564181"/>
                    <a:pt x="709548" y="564181"/>
                  </a:cubicBezTo>
                  <a:cubicBezTo>
                    <a:pt x="709548" y="558584"/>
                    <a:pt x="709548" y="553645"/>
                    <a:pt x="709548" y="549035"/>
                  </a:cubicBezTo>
                  <a:cubicBezTo>
                    <a:pt x="709548" y="444002"/>
                    <a:pt x="709548" y="339299"/>
                    <a:pt x="709877" y="234266"/>
                  </a:cubicBezTo>
                  <a:cubicBezTo>
                    <a:pt x="709877" y="224059"/>
                    <a:pt x="707243" y="218132"/>
                    <a:pt x="698024" y="213194"/>
                  </a:cubicBezTo>
                  <a:cubicBezTo>
                    <a:pt x="568297" y="144708"/>
                    <a:pt x="440875" y="148001"/>
                    <a:pt x="315428" y="224718"/>
                  </a:cubicBezTo>
                  <a:cubicBezTo>
                    <a:pt x="308513" y="228998"/>
                    <a:pt x="306209" y="233937"/>
                    <a:pt x="306209" y="241839"/>
                  </a:cubicBezTo>
                  <a:cubicBezTo>
                    <a:pt x="306538" y="344567"/>
                    <a:pt x="306538" y="446966"/>
                    <a:pt x="306538" y="549694"/>
                  </a:cubicBezTo>
                  <a:cubicBezTo>
                    <a:pt x="306538" y="553974"/>
                    <a:pt x="306538" y="558584"/>
                    <a:pt x="306538" y="564510"/>
                  </a:cubicBezTo>
                  <a:cubicBezTo>
                    <a:pt x="267356" y="562205"/>
                    <a:pt x="229163" y="567803"/>
                    <a:pt x="190969" y="559242"/>
                  </a:cubicBezTo>
                  <a:cubicBezTo>
                    <a:pt x="131703" y="545743"/>
                    <a:pt x="72107" y="533889"/>
                    <a:pt x="12841" y="521378"/>
                  </a:cubicBezTo>
                  <a:cubicBezTo>
                    <a:pt x="8890" y="520390"/>
                    <a:pt x="4939" y="519402"/>
                    <a:pt x="329" y="518414"/>
                  </a:cubicBezTo>
                  <a:cubicBezTo>
                    <a:pt x="329" y="514463"/>
                    <a:pt x="329" y="510841"/>
                    <a:pt x="329" y="506890"/>
                  </a:cubicBezTo>
                  <a:cubicBezTo>
                    <a:pt x="329" y="360042"/>
                    <a:pt x="329" y="212864"/>
                    <a:pt x="0" y="66016"/>
                  </a:cubicBezTo>
                  <a:cubicBezTo>
                    <a:pt x="0" y="56468"/>
                    <a:pt x="2963" y="53834"/>
                    <a:pt x="12182" y="51858"/>
                  </a:cubicBezTo>
                  <a:cubicBezTo>
                    <a:pt x="89558" y="35395"/>
                    <a:pt x="166604" y="18274"/>
                    <a:pt x="243979" y="1482"/>
                  </a:cubicBezTo>
                  <a:cubicBezTo>
                    <a:pt x="248918" y="494"/>
                    <a:pt x="254515" y="165"/>
                    <a:pt x="259783" y="165"/>
                  </a:cubicBezTo>
                  <a:cubicBezTo>
                    <a:pt x="431326" y="165"/>
                    <a:pt x="602539" y="-494"/>
                    <a:pt x="774082" y="823"/>
                  </a:cubicBezTo>
                  <a:cubicBezTo>
                    <a:pt x="799435" y="1152"/>
                    <a:pt x="824788" y="9384"/>
                    <a:pt x="850140" y="14652"/>
                  </a:cubicBezTo>
                  <a:cubicBezTo>
                    <a:pt x="908419" y="27164"/>
                    <a:pt x="966697" y="40334"/>
                    <a:pt x="1024646" y="53175"/>
                  </a:cubicBezTo>
                  <a:cubicBezTo>
                    <a:pt x="1026293" y="52846"/>
                    <a:pt x="1028268" y="53834"/>
                    <a:pt x="1030573" y="54821"/>
                  </a:cubicBezTo>
                  <a:close/>
                </a:path>
              </a:pathLst>
            </a:custGeom>
            <a:solidFill>
              <a:schemeClr val="accent5"/>
            </a:solidFill>
            <a:ln w="3291" cap="flat">
              <a:noFill/>
              <a:prstDash val="solid"/>
              <a:miter/>
            </a:ln>
          </p:spPr>
          <p:txBody>
            <a:bodyPr rtlCol="0" anchor="ctr"/>
            <a:lstStyle/>
            <a:p>
              <a:endParaRPr lang="en-US"/>
            </a:p>
          </p:txBody>
        </p:sp>
        <p:sp>
          <p:nvSpPr>
            <p:cNvPr id="42" name="Rectangle: Rounded Corners 258">
              <a:extLst>
                <a:ext uri="{FF2B5EF4-FFF2-40B4-BE49-F238E27FC236}">
                  <a16:creationId xmlns:a16="http://schemas.microsoft.com/office/drawing/2014/main" id="{92B0AFC7-ACA9-45EA-B5DB-7A7E2CFD0F77}"/>
                </a:ext>
              </a:extLst>
            </p:cNvPr>
            <p:cNvSpPr/>
            <p:nvPr/>
          </p:nvSpPr>
          <p:spPr>
            <a:xfrm rot="18909359">
              <a:off x="6111693" y="176813"/>
              <a:ext cx="168078" cy="5663051"/>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259">
              <a:extLst>
                <a:ext uri="{FF2B5EF4-FFF2-40B4-BE49-F238E27FC236}">
                  <a16:creationId xmlns:a16="http://schemas.microsoft.com/office/drawing/2014/main" id="{8A2C2EFC-08C4-48CF-97AE-13B2493A4BDC}"/>
                </a:ext>
              </a:extLst>
            </p:cNvPr>
            <p:cNvSpPr/>
            <p:nvPr/>
          </p:nvSpPr>
          <p:spPr>
            <a:xfrm rot="2690641" flipH="1">
              <a:off x="6161809" y="176813"/>
              <a:ext cx="168078" cy="5663051"/>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60">
              <a:extLst>
                <a:ext uri="{FF2B5EF4-FFF2-40B4-BE49-F238E27FC236}">
                  <a16:creationId xmlns:a16="http://schemas.microsoft.com/office/drawing/2014/main" id="{5CBA8F79-0491-45E4-B528-197039461D86}"/>
                </a:ext>
              </a:extLst>
            </p:cNvPr>
            <p:cNvSpPr/>
            <p:nvPr/>
          </p:nvSpPr>
          <p:spPr>
            <a:xfrm rot="2727619">
              <a:off x="3943522" y="1671545"/>
              <a:ext cx="2020026" cy="5886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61">
              <a:extLst>
                <a:ext uri="{FF2B5EF4-FFF2-40B4-BE49-F238E27FC236}">
                  <a16:creationId xmlns:a16="http://schemas.microsoft.com/office/drawing/2014/main" id="{C3A903FC-8DAA-4282-B12F-1EA77F3E6614}"/>
                </a:ext>
              </a:extLst>
            </p:cNvPr>
            <p:cNvSpPr/>
            <p:nvPr/>
          </p:nvSpPr>
          <p:spPr>
            <a:xfrm rot="2727619">
              <a:off x="6434756" y="3777754"/>
              <a:ext cx="2020026" cy="5886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62">
              <a:extLst>
                <a:ext uri="{FF2B5EF4-FFF2-40B4-BE49-F238E27FC236}">
                  <a16:creationId xmlns:a16="http://schemas.microsoft.com/office/drawing/2014/main" id="{80DA44FC-8A9E-4507-B769-0BF846B61B12}"/>
                </a:ext>
              </a:extLst>
            </p:cNvPr>
            <p:cNvSpPr/>
            <p:nvPr/>
          </p:nvSpPr>
          <p:spPr>
            <a:xfrm rot="18900000">
              <a:off x="6241914" y="1475911"/>
              <a:ext cx="2020026" cy="58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63">
              <a:extLst>
                <a:ext uri="{FF2B5EF4-FFF2-40B4-BE49-F238E27FC236}">
                  <a16:creationId xmlns:a16="http://schemas.microsoft.com/office/drawing/2014/main" id="{432154AA-C74C-4A57-B5A3-189FD18EF21E}"/>
                </a:ext>
              </a:extLst>
            </p:cNvPr>
            <p:cNvSpPr/>
            <p:nvPr/>
          </p:nvSpPr>
          <p:spPr>
            <a:xfrm rot="18900000">
              <a:off x="4144231" y="3970243"/>
              <a:ext cx="2020026" cy="5886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264">
              <a:extLst>
                <a:ext uri="{FF2B5EF4-FFF2-40B4-BE49-F238E27FC236}">
                  <a16:creationId xmlns:a16="http://schemas.microsoft.com/office/drawing/2014/main" id="{33501C5E-1905-4899-8542-13CC481A7D3E}"/>
                </a:ext>
              </a:extLst>
            </p:cNvPr>
            <p:cNvSpPr/>
            <p:nvPr/>
          </p:nvSpPr>
          <p:spPr>
            <a:xfrm>
              <a:off x="5821443" y="2739357"/>
              <a:ext cx="793819" cy="602902"/>
            </a:xfrm>
            <a:custGeom>
              <a:avLst/>
              <a:gdLst>
                <a:gd name="connsiteX0" fmla="*/ 128115 w 793819"/>
                <a:gd name="connsiteY0" fmla="*/ 211016 h 602902"/>
                <a:gd name="connsiteX1" fmla="*/ 665704 w 793819"/>
                <a:gd name="connsiteY1" fmla="*/ 211016 h 602902"/>
                <a:gd name="connsiteX2" fmla="*/ 793819 w 793819"/>
                <a:gd name="connsiteY2" fmla="*/ 602902 h 602902"/>
                <a:gd name="connsiteX3" fmla="*/ 0 w 793819"/>
                <a:gd name="connsiteY3" fmla="*/ 602902 h 602902"/>
                <a:gd name="connsiteX4" fmla="*/ 398779 w 793819"/>
                <a:gd name="connsiteY4" fmla="*/ 0 h 602902"/>
                <a:gd name="connsiteX5" fmla="*/ 668123 w 793819"/>
                <a:gd name="connsiteY5" fmla="*/ 211015 h 602902"/>
                <a:gd name="connsiteX6" fmla="*/ 129434 w 793819"/>
                <a:gd name="connsiteY6" fmla="*/ 211015 h 60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819" h="602902">
                  <a:moveTo>
                    <a:pt x="128115" y="211016"/>
                  </a:moveTo>
                  <a:lnTo>
                    <a:pt x="665704" y="211016"/>
                  </a:lnTo>
                  <a:lnTo>
                    <a:pt x="793819" y="602902"/>
                  </a:lnTo>
                  <a:lnTo>
                    <a:pt x="0" y="602902"/>
                  </a:lnTo>
                  <a:close/>
                  <a:moveTo>
                    <a:pt x="398779" y="0"/>
                  </a:moveTo>
                  <a:lnTo>
                    <a:pt x="668123" y="211015"/>
                  </a:lnTo>
                  <a:lnTo>
                    <a:pt x="129434" y="21101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Freeform: Shape 16">
            <a:extLst>
              <a:ext uri="{FF2B5EF4-FFF2-40B4-BE49-F238E27FC236}">
                <a16:creationId xmlns:a16="http://schemas.microsoft.com/office/drawing/2014/main" id="{8143B559-A24F-43A4-B8F4-B78E01016A91}"/>
              </a:ext>
            </a:extLst>
          </p:cNvPr>
          <p:cNvSpPr/>
          <p:nvPr/>
        </p:nvSpPr>
        <p:spPr>
          <a:xfrm>
            <a:off x="635491" y="5425532"/>
            <a:ext cx="911911" cy="801556"/>
          </a:xfrm>
          <a:custGeom>
            <a:avLst/>
            <a:gdLst>
              <a:gd name="connsiteX0" fmla="*/ 1665898 w 2579663"/>
              <a:gd name="connsiteY0" fmla="*/ 1588710 h 2267484"/>
              <a:gd name="connsiteX1" fmla="*/ 1665898 w 2579663"/>
              <a:gd name="connsiteY1" fmla="*/ 1762636 h 2267484"/>
              <a:gd name="connsiteX2" fmla="*/ 1932127 w 2579663"/>
              <a:gd name="connsiteY2" fmla="*/ 1762636 h 2267484"/>
              <a:gd name="connsiteX3" fmla="*/ 1932127 w 2579663"/>
              <a:gd name="connsiteY3" fmla="*/ 1588710 h 2267484"/>
              <a:gd name="connsiteX4" fmla="*/ 1665898 w 2579663"/>
              <a:gd name="connsiteY4" fmla="*/ 1588710 h 2267484"/>
              <a:gd name="connsiteX5" fmla="*/ 321652 w 2579663"/>
              <a:gd name="connsiteY5" fmla="*/ 1588710 h 2267484"/>
              <a:gd name="connsiteX6" fmla="*/ 321652 w 2579663"/>
              <a:gd name="connsiteY6" fmla="*/ 1763039 h 2267484"/>
              <a:gd name="connsiteX7" fmla="*/ 588082 w 2579663"/>
              <a:gd name="connsiteY7" fmla="*/ 1763039 h 2267484"/>
              <a:gd name="connsiteX8" fmla="*/ 588082 w 2579663"/>
              <a:gd name="connsiteY8" fmla="*/ 1588710 h 2267484"/>
              <a:gd name="connsiteX9" fmla="*/ 321652 w 2579663"/>
              <a:gd name="connsiteY9" fmla="*/ 1588710 h 2267484"/>
              <a:gd name="connsiteX10" fmla="*/ 623754 w 2579663"/>
              <a:gd name="connsiteY10" fmla="*/ 1588509 h 2267484"/>
              <a:gd name="connsiteX11" fmla="*/ 623754 w 2579663"/>
              <a:gd name="connsiteY11" fmla="*/ 1763039 h 2267484"/>
              <a:gd name="connsiteX12" fmla="*/ 916788 w 2579663"/>
              <a:gd name="connsiteY12" fmla="*/ 1763039 h 2267484"/>
              <a:gd name="connsiteX13" fmla="*/ 916788 w 2579663"/>
              <a:gd name="connsiteY13" fmla="*/ 1588509 h 2267484"/>
              <a:gd name="connsiteX14" fmla="*/ 623754 w 2579663"/>
              <a:gd name="connsiteY14" fmla="*/ 1588509 h 2267484"/>
              <a:gd name="connsiteX15" fmla="*/ 1967598 w 2579663"/>
              <a:gd name="connsiteY15" fmla="*/ 1588307 h 2267484"/>
              <a:gd name="connsiteX16" fmla="*/ 1967598 w 2579663"/>
              <a:gd name="connsiteY16" fmla="*/ 1762636 h 2267484"/>
              <a:gd name="connsiteX17" fmla="*/ 2260430 w 2579663"/>
              <a:gd name="connsiteY17" fmla="*/ 1762636 h 2267484"/>
              <a:gd name="connsiteX18" fmla="*/ 2260430 w 2579663"/>
              <a:gd name="connsiteY18" fmla="*/ 1588307 h 2267484"/>
              <a:gd name="connsiteX19" fmla="*/ 1967598 w 2579663"/>
              <a:gd name="connsiteY19" fmla="*/ 1588307 h 2267484"/>
              <a:gd name="connsiteX20" fmla="*/ 1967396 w 2579663"/>
              <a:gd name="connsiteY20" fmla="*/ 1379112 h 2267484"/>
              <a:gd name="connsiteX21" fmla="*/ 1967396 w 2579663"/>
              <a:gd name="connsiteY21" fmla="*/ 1553038 h 2267484"/>
              <a:gd name="connsiteX22" fmla="*/ 2260631 w 2579663"/>
              <a:gd name="connsiteY22" fmla="*/ 1553038 h 2267484"/>
              <a:gd name="connsiteX23" fmla="*/ 2260631 w 2579663"/>
              <a:gd name="connsiteY23" fmla="*/ 1379112 h 2267484"/>
              <a:gd name="connsiteX24" fmla="*/ 1967396 w 2579663"/>
              <a:gd name="connsiteY24" fmla="*/ 1379112 h 2267484"/>
              <a:gd name="connsiteX25" fmla="*/ 623553 w 2579663"/>
              <a:gd name="connsiteY25" fmla="*/ 1379112 h 2267484"/>
              <a:gd name="connsiteX26" fmla="*/ 623553 w 2579663"/>
              <a:gd name="connsiteY26" fmla="*/ 1552837 h 2267484"/>
              <a:gd name="connsiteX27" fmla="*/ 916990 w 2579663"/>
              <a:gd name="connsiteY27" fmla="*/ 1552837 h 2267484"/>
              <a:gd name="connsiteX28" fmla="*/ 916990 w 2579663"/>
              <a:gd name="connsiteY28" fmla="*/ 1379112 h 2267484"/>
              <a:gd name="connsiteX29" fmla="*/ 623553 w 2579663"/>
              <a:gd name="connsiteY29" fmla="*/ 1379112 h 2267484"/>
              <a:gd name="connsiteX30" fmla="*/ 1665898 w 2579663"/>
              <a:gd name="connsiteY30" fmla="*/ 1378911 h 2267484"/>
              <a:gd name="connsiteX31" fmla="*/ 1665898 w 2579663"/>
              <a:gd name="connsiteY31" fmla="*/ 1553038 h 2267484"/>
              <a:gd name="connsiteX32" fmla="*/ 1931523 w 2579663"/>
              <a:gd name="connsiteY32" fmla="*/ 1553038 h 2267484"/>
              <a:gd name="connsiteX33" fmla="*/ 1931523 w 2579663"/>
              <a:gd name="connsiteY33" fmla="*/ 1378911 h 2267484"/>
              <a:gd name="connsiteX34" fmla="*/ 1665898 w 2579663"/>
              <a:gd name="connsiteY34" fmla="*/ 1378911 h 2267484"/>
              <a:gd name="connsiteX35" fmla="*/ 322055 w 2579663"/>
              <a:gd name="connsiteY35" fmla="*/ 1378911 h 2267484"/>
              <a:gd name="connsiteX36" fmla="*/ 322055 w 2579663"/>
              <a:gd name="connsiteY36" fmla="*/ 1552837 h 2267484"/>
              <a:gd name="connsiteX37" fmla="*/ 588082 w 2579663"/>
              <a:gd name="connsiteY37" fmla="*/ 1552837 h 2267484"/>
              <a:gd name="connsiteX38" fmla="*/ 588082 w 2579663"/>
              <a:gd name="connsiteY38" fmla="*/ 1378911 h 2267484"/>
              <a:gd name="connsiteX39" fmla="*/ 322055 w 2579663"/>
              <a:gd name="connsiteY39" fmla="*/ 1378911 h 2267484"/>
              <a:gd name="connsiteX40" fmla="*/ 1297087 w 2579663"/>
              <a:gd name="connsiteY40" fmla="*/ 1256377 h 2267484"/>
              <a:gd name="connsiteX41" fmla="*/ 2410574 w 2579663"/>
              <a:gd name="connsiteY41" fmla="*/ 1256377 h 2267484"/>
              <a:gd name="connsiteX42" fmla="*/ 2431131 w 2579663"/>
              <a:gd name="connsiteY42" fmla="*/ 1276934 h 2267484"/>
              <a:gd name="connsiteX43" fmla="*/ 2430526 w 2579663"/>
              <a:gd name="connsiteY43" fmla="*/ 2267283 h 2267484"/>
              <a:gd name="connsiteX44" fmla="*/ 1523613 w 2579663"/>
              <a:gd name="connsiteY44" fmla="*/ 2267283 h 2267484"/>
              <a:gd name="connsiteX45" fmla="*/ 1524017 w 2579663"/>
              <a:gd name="connsiteY45" fmla="*/ 2260229 h 2267484"/>
              <a:gd name="connsiteX46" fmla="*/ 1524017 w 2579663"/>
              <a:gd name="connsiteY46" fmla="*/ 1558278 h 2267484"/>
              <a:gd name="connsiteX47" fmla="*/ 1523613 w 2579663"/>
              <a:gd name="connsiteY47" fmla="*/ 1548806 h 2267484"/>
              <a:gd name="connsiteX48" fmla="*/ 1088497 w 2579663"/>
              <a:gd name="connsiteY48" fmla="*/ 1548806 h 2267484"/>
              <a:gd name="connsiteX49" fmla="*/ 1088497 w 2579663"/>
              <a:gd name="connsiteY49" fmla="*/ 1560294 h 2267484"/>
              <a:gd name="connsiteX50" fmla="*/ 1088497 w 2579663"/>
              <a:gd name="connsiteY50" fmla="*/ 1711446 h 2267484"/>
              <a:gd name="connsiteX51" fmla="*/ 1088295 w 2579663"/>
              <a:gd name="connsiteY51" fmla="*/ 2267484 h 2267484"/>
              <a:gd name="connsiteX52" fmla="*/ 141075 w 2579663"/>
              <a:gd name="connsiteY52" fmla="*/ 2267484 h 2267484"/>
              <a:gd name="connsiteX53" fmla="*/ 140672 w 2579663"/>
              <a:gd name="connsiteY53" fmla="*/ 2257407 h 2267484"/>
              <a:gd name="connsiteX54" fmla="*/ 140672 w 2579663"/>
              <a:gd name="connsiteY54" fmla="*/ 1267865 h 2267484"/>
              <a:gd name="connsiteX55" fmla="*/ 141277 w 2579663"/>
              <a:gd name="connsiteY55" fmla="*/ 1256578 h 2267484"/>
              <a:gd name="connsiteX56" fmla="*/ 156392 w 2579663"/>
              <a:gd name="connsiteY56" fmla="*/ 1256578 h 2267484"/>
              <a:gd name="connsiteX57" fmla="*/ 1297087 w 2579663"/>
              <a:gd name="connsiteY57" fmla="*/ 1256377 h 2267484"/>
              <a:gd name="connsiteX58" fmla="*/ 898449 w 2579663"/>
              <a:gd name="connsiteY58" fmla="*/ 687440 h 2267484"/>
              <a:gd name="connsiteX59" fmla="*/ 898449 w 2579663"/>
              <a:gd name="connsiteY59" fmla="*/ 953065 h 2267484"/>
              <a:gd name="connsiteX60" fmla="*/ 1262826 w 2579663"/>
              <a:gd name="connsiteY60" fmla="*/ 953065 h 2267484"/>
              <a:gd name="connsiteX61" fmla="*/ 1262826 w 2579663"/>
              <a:gd name="connsiteY61" fmla="*/ 687440 h 2267484"/>
              <a:gd name="connsiteX62" fmla="*/ 898449 w 2579663"/>
              <a:gd name="connsiteY62" fmla="*/ 687440 h 2267484"/>
              <a:gd name="connsiteX63" fmla="*/ 1312605 w 2579663"/>
              <a:gd name="connsiteY63" fmla="*/ 686835 h 2267484"/>
              <a:gd name="connsiteX64" fmla="*/ 1312605 w 2579663"/>
              <a:gd name="connsiteY64" fmla="*/ 952662 h 2267484"/>
              <a:gd name="connsiteX65" fmla="*/ 1676781 w 2579663"/>
              <a:gd name="connsiteY65" fmla="*/ 952662 h 2267484"/>
              <a:gd name="connsiteX66" fmla="*/ 1676781 w 2579663"/>
              <a:gd name="connsiteY66" fmla="*/ 686835 h 2267484"/>
              <a:gd name="connsiteX67" fmla="*/ 1312605 w 2579663"/>
              <a:gd name="connsiteY67" fmla="*/ 686835 h 2267484"/>
              <a:gd name="connsiteX68" fmla="*/ 1797300 w 2579663"/>
              <a:gd name="connsiteY68" fmla="*/ 491547 h 2267484"/>
              <a:gd name="connsiteX69" fmla="*/ 1797300 w 2579663"/>
              <a:gd name="connsiteY69" fmla="*/ 1012518 h 2267484"/>
              <a:gd name="connsiteX70" fmla="*/ 763016 w 2579663"/>
              <a:gd name="connsiteY70" fmla="*/ 1012518 h 2267484"/>
              <a:gd name="connsiteX71" fmla="*/ 763016 w 2579663"/>
              <a:gd name="connsiteY71" fmla="*/ 496384 h 2267484"/>
              <a:gd name="connsiteX72" fmla="*/ 739033 w 2579663"/>
              <a:gd name="connsiteY72" fmla="*/ 531854 h 2267484"/>
              <a:gd name="connsiteX73" fmla="*/ 739436 w 2579663"/>
              <a:gd name="connsiteY73" fmla="*/ 1033679 h 2267484"/>
              <a:gd name="connsiteX74" fmla="*/ 739436 w 2579663"/>
              <a:gd name="connsiteY74" fmla="*/ 1045167 h 2267484"/>
              <a:gd name="connsiteX75" fmla="*/ 1823298 w 2579663"/>
              <a:gd name="connsiteY75" fmla="*/ 1045167 h 2267484"/>
              <a:gd name="connsiteX76" fmla="*/ 1823903 w 2579663"/>
              <a:gd name="connsiteY76" fmla="*/ 1041539 h 2267484"/>
              <a:gd name="connsiteX77" fmla="*/ 1823903 w 2579663"/>
              <a:gd name="connsiteY77" fmla="*/ 518553 h 2267484"/>
              <a:gd name="connsiteX78" fmla="*/ 1821081 w 2579663"/>
              <a:gd name="connsiteY78" fmla="*/ 510491 h 2267484"/>
              <a:gd name="connsiteX79" fmla="*/ 1797300 w 2579663"/>
              <a:gd name="connsiteY79" fmla="*/ 491547 h 2267484"/>
              <a:gd name="connsiteX80" fmla="*/ 1312202 w 2579663"/>
              <a:gd name="connsiteY80" fmla="*/ 486508 h 2267484"/>
              <a:gd name="connsiteX81" fmla="*/ 1312202 w 2579663"/>
              <a:gd name="connsiteY81" fmla="*/ 660233 h 2267484"/>
              <a:gd name="connsiteX82" fmla="*/ 1676177 w 2579663"/>
              <a:gd name="connsiteY82" fmla="*/ 660233 h 2267484"/>
              <a:gd name="connsiteX83" fmla="*/ 1676177 w 2579663"/>
              <a:gd name="connsiteY83" fmla="*/ 486508 h 2267484"/>
              <a:gd name="connsiteX84" fmla="*/ 1312202 w 2579663"/>
              <a:gd name="connsiteY84" fmla="*/ 486508 h 2267484"/>
              <a:gd name="connsiteX85" fmla="*/ 898449 w 2579663"/>
              <a:gd name="connsiteY85" fmla="*/ 486105 h 2267484"/>
              <a:gd name="connsiteX86" fmla="*/ 898449 w 2579663"/>
              <a:gd name="connsiteY86" fmla="*/ 660434 h 2267484"/>
              <a:gd name="connsiteX87" fmla="*/ 1262624 w 2579663"/>
              <a:gd name="connsiteY87" fmla="*/ 660434 h 2267484"/>
              <a:gd name="connsiteX88" fmla="*/ 1262624 w 2579663"/>
              <a:gd name="connsiteY88" fmla="*/ 486105 h 2267484"/>
              <a:gd name="connsiteX89" fmla="*/ 898449 w 2579663"/>
              <a:gd name="connsiteY89" fmla="*/ 486105 h 2267484"/>
              <a:gd name="connsiteX90" fmla="*/ 1282375 w 2579663"/>
              <a:gd name="connsiteY90" fmla="*/ 30029 h 2267484"/>
              <a:gd name="connsiteX91" fmla="*/ 1329938 w 2579663"/>
              <a:gd name="connsiteY91" fmla="*/ 66104 h 2267484"/>
              <a:gd name="connsiteX92" fmla="*/ 1841033 w 2579663"/>
              <a:gd name="connsiteY92" fmla="*/ 453457 h 2267484"/>
              <a:gd name="connsiteX93" fmla="*/ 1856955 w 2579663"/>
              <a:gd name="connsiteY93" fmla="*/ 495780 h 2267484"/>
              <a:gd name="connsiteX94" fmla="*/ 1810400 w 2579663"/>
              <a:gd name="connsiteY94" fmla="*/ 460511 h 2267484"/>
              <a:gd name="connsiteX95" fmla="*/ 1294669 w 2579663"/>
              <a:gd name="connsiteY95" fmla="*/ 67515 h 2267484"/>
              <a:gd name="connsiteX96" fmla="*/ 1276732 w 2579663"/>
              <a:gd name="connsiteY96" fmla="*/ 67313 h 2267484"/>
              <a:gd name="connsiteX97" fmla="*/ 723314 w 2579663"/>
              <a:gd name="connsiteY97" fmla="*/ 488927 h 2267484"/>
              <a:gd name="connsiteX98" fmla="*/ 714446 w 2579663"/>
              <a:gd name="connsiteY98" fmla="*/ 495578 h 2267484"/>
              <a:gd name="connsiteX99" fmla="*/ 728756 w 2579663"/>
              <a:gd name="connsiteY99" fmla="*/ 454868 h 2267484"/>
              <a:gd name="connsiteX100" fmla="*/ 1277337 w 2579663"/>
              <a:gd name="connsiteY100" fmla="*/ 33657 h 2267484"/>
              <a:gd name="connsiteX101" fmla="*/ 1282375 w 2579663"/>
              <a:gd name="connsiteY101" fmla="*/ 30029 h 2267484"/>
              <a:gd name="connsiteX102" fmla="*/ 1282375 w 2579663"/>
              <a:gd name="connsiteY102" fmla="*/ 4232 h 2267484"/>
              <a:gd name="connsiteX103" fmla="*/ 1275321 w 2579663"/>
              <a:gd name="connsiteY103" fmla="*/ 9271 h 2267484"/>
              <a:gd name="connsiteX104" fmla="*/ 983900 w 2579663"/>
              <a:gd name="connsiteY104" fmla="*/ 231565 h 2267484"/>
              <a:gd name="connsiteX105" fmla="*/ 703563 w 2579663"/>
              <a:gd name="connsiteY105" fmla="*/ 445193 h 2267484"/>
              <a:gd name="connsiteX106" fmla="*/ 691874 w 2579663"/>
              <a:gd name="connsiteY106" fmla="*/ 465952 h 2267484"/>
              <a:gd name="connsiteX107" fmla="*/ 692277 w 2579663"/>
              <a:gd name="connsiteY107" fmla="*/ 527420 h 2267484"/>
              <a:gd name="connsiteX108" fmla="*/ 693688 w 2579663"/>
              <a:gd name="connsiteY108" fmla="*/ 539512 h 2267484"/>
              <a:gd name="connsiteX109" fmla="*/ 1286003 w 2579663"/>
              <a:gd name="connsiteY109" fmla="*/ 100365 h 2267484"/>
              <a:gd name="connsiteX110" fmla="*/ 1876907 w 2579663"/>
              <a:gd name="connsiteY110" fmla="*/ 544954 h 2267484"/>
              <a:gd name="connsiteX111" fmla="*/ 1877108 w 2579663"/>
              <a:gd name="connsiteY111" fmla="*/ 470385 h 2267484"/>
              <a:gd name="connsiteX112" fmla="*/ 1861590 w 2579663"/>
              <a:gd name="connsiteY112" fmla="*/ 438140 h 2267484"/>
              <a:gd name="connsiteX113" fmla="*/ 1373268 w 2579663"/>
              <a:gd name="connsiteY113" fmla="*/ 72351 h 2267484"/>
              <a:gd name="connsiteX114" fmla="*/ 1282375 w 2579663"/>
              <a:gd name="connsiteY114" fmla="*/ 4232 h 2267484"/>
              <a:gd name="connsiteX115" fmla="*/ 1281770 w 2579663"/>
              <a:gd name="connsiteY115" fmla="*/ 0 h 2267484"/>
              <a:gd name="connsiteX116" fmla="*/ 1283786 w 2579663"/>
              <a:gd name="connsiteY116" fmla="*/ 0 h 2267484"/>
              <a:gd name="connsiteX117" fmla="*/ 1290436 w 2579663"/>
              <a:gd name="connsiteY117" fmla="*/ 6046 h 2267484"/>
              <a:gd name="connsiteX118" fmla="*/ 1815438 w 2579663"/>
              <a:gd name="connsiteY118" fmla="*/ 400251 h 2267484"/>
              <a:gd name="connsiteX119" fmla="*/ 1847079 w 2579663"/>
              <a:gd name="connsiteY119" fmla="*/ 410731 h 2267484"/>
              <a:gd name="connsiteX120" fmla="*/ 2220929 w 2579663"/>
              <a:gd name="connsiteY120" fmla="*/ 409925 h 2267484"/>
              <a:gd name="connsiteX121" fmla="*/ 2247330 w 2579663"/>
              <a:gd name="connsiteY121" fmla="*/ 427458 h 2267484"/>
              <a:gd name="connsiteX122" fmla="*/ 2570393 w 2579663"/>
              <a:gd name="connsiteY122" fmla="*/ 1181405 h 2267484"/>
              <a:gd name="connsiteX123" fmla="*/ 2579663 w 2579663"/>
              <a:gd name="connsiteY123" fmla="*/ 1201156 h 2267484"/>
              <a:gd name="connsiteX124" fmla="*/ 2579663 w 2579663"/>
              <a:gd name="connsiteY124" fmla="*/ 1203171 h 2267484"/>
              <a:gd name="connsiteX125" fmla="*/ 2567773 w 2579663"/>
              <a:gd name="connsiteY125" fmla="*/ 1204179 h 2267484"/>
              <a:gd name="connsiteX126" fmla="*/ 11891 w 2579663"/>
              <a:gd name="connsiteY126" fmla="*/ 1204179 h 2267484"/>
              <a:gd name="connsiteX127" fmla="*/ 0 w 2579663"/>
              <a:gd name="connsiteY127" fmla="*/ 1203171 h 2267484"/>
              <a:gd name="connsiteX128" fmla="*/ 0 w 2579663"/>
              <a:gd name="connsiteY128" fmla="*/ 1201156 h 2267484"/>
              <a:gd name="connsiteX129" fmla="*/ 3426 w 2579663"/>
              <a:gd name="connsiteY129" fmla="*/ 1195311 h 2267484"/>
              <a:gd name="connsiteX130" fmla="*/ 332938 w 2579663"/>
              <a:gd name="connsiteY130" fmla="*/ 425846 h 2267484"/>
              <a:gd name="connsiteX131" fmla="*/ 357122 w 2579663"/>
              <a:gd name="connsiteY131" fmla="*/ 410126 h 2267484"/>
              <a:gd name="connsiteX132" fmla="*/ 723717 w 2579663"/>
              <a:gd name="connsiteY132" fmla="*/ 411134 h 2267484"/>
              <a:gd name="connsiteX133" fmla="*/ 758986 w 2579663"/>
              <a:gd name="connsiteY133" fmla="*/ 399243 h 2267484"/>
              <a:gd name="connsiteX134" fmla="*/ 1033478 w 2579663"/>
              <a:gd name="connsiteY134" fmla="*/ 189646 h 2267484"/>
              <a:gd name="connsiteX135" fmla="*/ 1281770 w 2579663"/>
              <a:gd name="connsiteY135" fmla="*/ 0 h 226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79663" h="2267484">
                <a:moveTo>
                  <a:pt x="1665898" y="1588710"/>
                </a:moveTo>
                <a:cubicBezTo>
                  <a:pt x="1665898" y="1647155"/>
                  <a:pt x="1665898" y="1704795"/>
                  <a:pt x="1665898" y="1762636"/>
                </a:cubicBezTo>
                <a:cubicBezTo>
                  <a:pt x="1754977" y="1762636"/>
                  <a:pt x="1843250" y="1762636"/>
                  <a:pt x="1932127" y="1762636"/>
                </a:cubicBezTo>
                <a:cubicBezTo>
                  <a:pt x="1932127" y="1704593"/>
                  <a:pt x="1932127" y="1647155"/>
                  <a:pt x="1932127" y="1588710"/>
                </a:cubicBezTo>
                <a:cubicBezTo>
                  <a:pt x="1843048" y="1588710"/>
                  <a:pt x="1754574" y="1588710"/>
                  <a:pt x="1665898" y="1588710"/>
                </a:cubicBezTo>
                <a:close/>
                <a:moveTo>
                  <a:pt x="321652" y="1588710"/>
                </a:moveTo>
                <a:cubicBezTo>
                  <a:pt x="321652" y="1646752"/>
                  <a:pt x="321652" y="1704190"/>
                  <a:pt x="321652" y="1763039"/>
                </a:cubicBezTo>
                <a:cubicBezTo>
                  <a:pt x="410731" y="1763039"/>
                  <a:pt x="499205" y="1763039"/>
                  <a:pt x="588082" y="1763039"/>
                </a:cubicBezTo>
                <a:cubicBezTo>
                  <a:pt x="588082" y="1704795"/>
                  <a:pt x="588082" y="1646954"/>
                  <a:pt x="588082" y="1588710"/>
                </a:cubicBezTo>
                <a:cubicBezTo>
                  <a:pt x="499205" y="1588710"/>
                  <a:pt x="410731" y="1588710"/>
                  <a:pt x="321652" y="1588710"/>
                </a:cubicBezTo>
                <a:close/>
                <a:moveTo>
                  <a:pt x="623754" y="1588509"/>
                </a:moveTo>
                <a:cubicBezTo>
                  <a:pt x="623754" y="1646752"/>
                  <a:pt x="623754" y="1704593"/>
                  <a:pt x="623754" y="1763039"/>
                </a:cubicBezTo>
                <a:cubicBezTo>
                  <a:pt x="721701" y="1763039"/>
                  <a:pt x="818841" y="1763039"/>
                  <a:pt x="916788" y="1763039"/>
                </a:cubicBezTo>
                <a:cubicBezTo>
                  <a:pt x="916788" y="1704392"/>
                  <a:pt x="916788" y="1646551"/>
                  <a:pt x="916788" y="1588509"/>
                </a:cubicBezTo>
                <a:cubicBezTo>
                  <a:pt x="818841" y="1588509"/>
                  <a:pt x="721701" y="1588509"/>
                  <a:pt x="623754" y="1588509"/>
                </a:cubicBezTo>
                <a:close/>
                <a:moveTo>
                  <a:pt x="1967598" y="1588307"/>
                </a:moveTo>
                <a:cubicBezTo>
                  <a:pt x="1967598" y="1647155"/>
                  <a:pt x="1967598" y="1704997"/>
                  <a:pt x="1967598" y="1762636"/>
                </a:cubicBezTo>
                <a:cubicBezTo>
                  <a:pt x="2065746" y="1762636"/>
                  <a:pt x="2163289" y="1762636"/>
                  <a:pt x="2260430" y="1762636"/>
                </a:cubicBezTo>
                <a:cubicBezTo>
                  <a:pt x="2260430" y="1703989"/>
                  <a:pt x="2260430" y="1646148"/>
                  <a:pt x="2260430" y="1588307"/>
                </a:cubicBezTo>
                <a:cubicBezTo>
                  <a:pt x="2162483" y="1588307"/>
                  <a:pt x="2065544" y="1588307"/>
                  <a:pt x="1967598" y="1588307"/>
                </a:cubicBezTo>
                <a:close/>
                <a:moveTo>
                  <a:pt x="1967396" y="1379112"/>
                </a:moveTo>
                <a:cubicBezTo>
                  <a:pt x="1967396" y="1437357"/>
                  <a:pt x="1967396" y="1494996"/>
                  <a:pt x="1967396" y="1553038"/>
                </a:cubicBezTo>
                <a:cubicBezTo>
                  <a:pt x="2065141" y="1553038"/>
                  <a:pt x="2162282" y="1553038"/>
                  <a:pt x="2260631" y="1553038"/>
                </a:cubicBezTo>
                <a:cubicBezTo>
                  <a:pt x="2260631" y="1494593"/>
                  <a:pt x="2260631" y="1436752"/>
                  <a:pt x="2260631" y="1379112"/>
                </a:cubicBezTo>
                <a:cubicBezTo>
                  <a:pt x="2162483" y="1379112"/>
                  <a:pt x="2064940" y="1379112"/>
                  <a:pt x="1967396" y="1379112"/>
                </a:cubicBezTo>
                <a:close/>
                <a:moveTo>
                  <a:pt x="623553" y="1379112"/>
                </a:moveTo>
                <a:cubicBezTo>
                  <a:pt x="623553" y="1437357"/>
                  <a:pt x="623553" y="1494996"/>
                  <a:pt x="623553" y="1552837"/>
                </a:cubicBezTo>
                <a:cubicBezTo>
                  <a:pt x="721701" y="1552837"/>
                  <a:pt x="819244" y="1552837"/>
                  <a:pt x="916990" y="1552837"/>
                </a:cubicBezTo>
                <a:cubicBezTo>
                  <a:pt x="916990" y="1494593"/>
                  <a:pt x="916990" y="1436953"/>
                  <a:pt x="916990" y="1379112"/>
                </a:cubicBezTo>
                <a:cubicBezTo>
                  <a:pt x="818841" y="1379112"/>
                  <a:pt x="721096" y="1379112"/>
                  <a:pt x="623553" y="1379112"/>
                </a:cubicBezTo>
                <a:close/>
                <a:moveTo>
                  <a:pt x="1665898" y="1378911"/>
                </a:moveTo>
                <a:cubicBezTo>
                  <a:pt x="1665898" y="1437155"/>
                  <a:pt x="1665898" y="1494794"/>
                  <a:pt x="1665898" y="1553038"/>
                </a:cubicBezTo>
                <a:cubicBezTo>
                  <a:pt x="1754977" y="1553038"/>
                  <a:pt x="1843250" y="1553038"/>
                  <a:pt x="1931523" y="1553038"/>
                </a:cubicBezTo>
                <a:cubicBezTo>
                  <a:pt x="1931523" y="1494593"/>
                  <a:pt x="1931523" y="1436752"/>
                  <a:pt x="1931523" y="1378911"/>
                </a:cubicBezTo>
                <a:cubicBezTo>
                  <a:pt x="1842645" y="1378911"/>
                  <a:pt x="1754574" y="1378911"/>
                  <a:pt x="1665898" y="1378911"/>
                </a:cubicBezTo>
                <a:close/>
                <a:moveTo>
                  <a:pt x="322055" y="1378911"/>
                </a:moveTo>
                <a:cubicBezTo>
                  <a:pt x="322055" y="1437357"/>
                  <a:pt x="322055" y="1494996"/>
                  <a:pt x="322055" y="1552837"/>
                </a:cubicBezTo>
                <a:cubicBezTo>
                  <a:pt x="411134" y="1552837"/>
                  <a:pt x="499407" y="1552837"/>
                  <a:pt x="588082" y="1552837"/>
                </a:cubicBezTo>
                <a:cubicBezTo>
                  <a:pt x="588082" y="1494593"/>
                  <a:pt x="588082" y="1436953"/>
                  <a:pt x="588082" y="1378911"/>
                </a:cubicBezTo>
                <a:cubicBezTo>
                  <a:pt x="499205" y="1378911"/>
                  <a:pt x="411134" y="1378911"/>
                  <a:pt x="322055" y="1378911"/>
                </a:cubicBezTo>
                <a:close/>
                <a:moveTo>
                  <a:pt x="1297087" y="1256377"/>
                </a:moveTo>
                <a:cubicBezTo>
                  <a:pt x="1668316" y="1256377"/>
                  <a:pt x="2039345" y="1256377"/>
                  <a:pt x="2410574" y="1256377"/>
                </a:cubicBezTo>
                <a:cubicBezTo>
                  <a:pt x="2431131" y="1256377"/>
                  <a:pt x="2431131" y="1256377"/>
                  <a:pt x="2431131" y="1276934"/>
                </a:cubicBezTo>
                <a:cubicBezTo>
                  <a:pt x="2430728" y="1607050"/>
                  <a:pt x="2430526" y="1937166"/>
                  <a:pt x="2430526" y="2267283"/>
                </a:cubicBezTo>
                <a:cubicBezTo>
                  <a:pt x="2128222" y="2267283"/>
                  <a:pt x="1825918" y="2267283"/>
                  <a:pt x="1523613" y="2267283"/>
                </a:cubicBezTo>
                <a:cubicBezTo>
                  <a:pt x="1523815" y="2264864"/>
                  <a:pt x="1524017" y="2262647"/>
                  <a:pt x="1524017" y="2260229"/>
                </a:cubicBezTo>
                <a:cubicBezTo>
                  <a:pt x="1524017" y="2026245"/>
                  <a:pt x="1524017" y="1792262"/>
                  <a:pt x="1524017" y="1558278"/>
                </a:cubicBezTo>
                <a:cubicBezTo>
                  <a:pt x="1524017" y="1555255"/>
                  <a:pt x="1523613" y="1552434"/>
                  <a:pt x="1523613" y="1548806"/>
                </a:cubicBezTo>
                <a:cubicBezTo>
                  <a:pt x="1378507" y="1548806"/>
                  <a:pt x="1234006" y="1548806"/>
                  <a:pt x="1088497" y="1548806"/>
                </a:cubicBezTo>
                <a:cubicBezTo>
                  <a:pt x="1088497" y="1553038"/>
                  <a:pt x="1088497" y="1556666"/>
                  <a:pt x="1088497" y="1560294"/>
                </a:cubicBezTo>
                <a:cubicBezTo>
                  <a:pt x="1088497" y="1610678"/>
                  <a:pt x="1088497" y="1661062"/>
                  <a:pt x="1088497" y="1711446"/>
                </a:cubicBezTo>
                <a:cubicBezTo>
                  <a:pt x="1088497" y="1896859"/>
                  <a:pt x="1088497" y="2082071"/>
                  <a:pt x="1088295" y="2267484"/>
                </a:cubicBezTo>
                <a:cubicBezTo>
                  <a:pt x="772488" y="2267484"/>
                  <a:pt x="456882" y="2267484"/>
                  <a:pt x="141075" y="2267484"/>
                </a:cubicBezTo>
                <a:cubicBezTo>
                  <a:pt x="140874" y="2264058"/>
                  <a:pt x="140672" y="2260833"/>
                  <a:pt x="140672" y="2257407"/>
                </a:cubicBezTo>
                <a:cubicBezTo>
                  <a:pt x="140672" y="1927492"/>
                  <a:pt x="140672" y="1597779"/>
                  <a:pt x="140672" y="1267865"/>
                </a:cubicBezTo>
                <a:cubicBezTo>
                  <a:pt x="140672" y="1264439"/>
                  <a:pt x="141075" y="1260811"/>
                  <a:pt x="141277" y="1256578"/>
                </a:cubicBezTo>
                <a:cubicBezTo>
                  <a:pt x="146920" y="1256578"/>
                  <a:pt x="151555" y="1256578"/>
                  <a:pt x="156392" y="1256578"/>
                </a:cubicBezTo>
                <a:cubicBezTo>
                  <a:pt x="536691" y="1256578"/>
                  <a:pt x="916788" y="1256377"/>
                  <a:pt x="1297087" y="1256377"/>
                </a:cubicBezTo>
                <a:close/>
                <a:moveTo>
                  <a:pt x="898449" y="687440"/>
                </a:moveTo>
                <a:cubicBezTo>
                  <a:pt x="898449" y="776519"/>
                  <a:pt x="898449" y="864590"/>
                  <a:pt x="898449" y="953065"/>
                </a:cubicBezTo>
                <a:cubicBezTo>
                  <a:pt x="1019975" y="953065"/>
                  <a:pt x="1140897" y="953065"/>
                  <a:pt x="1262826" y="953065"/>
                </a:cubicBezTo>
                <a:cubicBezTo>
                  <a:pt x="1262826" y="863986"/>
                  <a:pt x="1262826" y="775713"/>
                  <a:pt x="1262826" y="687440"/>
                </a:cubicBezTo>
                <a:cubicBezTo>
                  <a:pt x="1140897" y="687440"/>
                  <a:pt x="1019572" y="687440"/>
                  <a:pt x="898449" y="687440"/>
                </a:cubicBezTo>
                <a:close/>
                <a:moveTo>
                  <a:pt x="1312605" y="686835"/>
                </a:moveTo>
                <a:cubicBezTo>
                  <a:pt x="1312605" y="776116"/>
                  <a:pt x="1312605" y="864389"/>
                  <a:pt x="1312605" y="952662"/>
                </a:cubicBezTo>
                <a:cubicBezTo>
                  <a:pt x="1434535" y="952662"/>
                  <a:pt x="1555456" y="952662"/>
                  <a:pt x="1676781" y="952662"/>
                </a:cubicBezTo>
                <a:cubicBezTo>
                  <a:pt x="1676781" y="863784"/>
                  <a:pt x="1676781" y="775511"/>
                  <a:pt x="1676781" y="686835"/>
                </a:cubicBezTo>
                <a:cubicBezTo>
                  <a:pt x="1554449" y="686835"/>
                  <a:pt x="1433527" y="686835"/>
                  <a:pt x="1312605" y="686835"/>
                </a:cubicBezTo>
                <a:close/>
                <a:moveTo>
                  <a:pt x="1797300" y="491547"/>
                </a:moveTo>
                <a:cubicBezTo>
                  <a:pt x="1797300" y="667286"/>
                  <a:pt x="1797300" y="839801"/>
                  <a:pt x="1797300" y="1012518"/>
                </a:cubicBezTo>
                <a:cubicBezTo>
                  <a:pt x="1452472" y="1012518"/>
                  <a:pt x="1108449" y="1012518"/>
                  <a:pt x="763016" y="1012518"/>
                </a:cubicBezTo>
                <a:cubicBezTo>
                  <a:pt x="763016" y="840204"/>
                  <a:pt x="763016" y="668496"/>
                  <a:pt x="763016" y="496384"/>
                </a:cubicBezTo>
                <a:cubicBezTo>
                  <a:pt x="745079" y="502430"/>
                  <a:pt x="739033" y="513716"/>
                  <a:pt x="739033" y="531854"/>
                </a:cubicBezTo>
                <a:cubicBezTo>
                  <a:pt x="739638" y="699129"/>
                  <a:pt x="739436" y="866404"/>
                  <a:pt x="739436" y="1033679"/>
                </a:cubicBezTo>
                <a:cubicBezTo>
                  <a:pt x="739436" y="1037508"/>
                  <a:pt x="739436" y="1041539"/>
                  <a:pt x="739436" y="1045167"/>
                </a:cubicBezTo>
                <a:cubicBezTo>
                  <a:pt x="1101798" y="1045167"/>
                  <a:pt x="1462548" y="1045167"/>
                  <a:pt x="1823298" y="1045167"/>
                </a:cubicBezTo>
                <a:cubicBezTo>
                  <a:pt x="1823500" y="1043353"/>
                  <a:pt x="1823903" y="1042345"/>
                  <a:pt x="1823903" y="1041539"/>
                </a:cubicBezTo>
                <a:cubicBezTo>
                  <a:pt x="1823903" y="867210"/>
                  <a:pt x="1823903" y="692882"/>
                  <a:pt x="1823903" y="518553"/>
                </a:cubicBezTo>
                <a:cubicBezTo>
                  <a:pt x="1823903" y="515933"/>
                  <a:pt x="1822895" y="512104"/>
                  <a:pt x="1821081" y="510491"/>
                </a:cubicBezTo>
                <a:cubicBezTo>
                  <a:pt x="1814430" y="504445"/>
                  <a:pt x="1806974" y="499004"/>
                  <a:pt x="1797300" y="491547"/>
                </a:cubicBezTo>
                <a:close/>
                <a:moveTo>
                  <a:pt x="1312202" y="486508"/>
                </a:moveTo>
                <a:cubicBezTo>
                  <a:pt x="1312202" y="544752"/>
                  <a:pt x="1312202" y="602190"/>
                  <a:pt x="1312202" y="660233"/>
                </a:cubicBezTo>
                <a:cubicBezTo>
                  <a:pt x="1434333" y="660233"/>
                  <a:pt x="1555255" y="660233"/>
                  <a:pt x="1676177" y="660233"/>
                </a:cubicBezTo>
                <a:cubicBezTo>
                  <a:pt x="1676177" y="601787"/>
                  <a:pt x="1676177" y="543946"/>
                  <a:pt x="1676177" y="486508"/>
                </a:cubicBezTo>
                <a:cubicBezTo>
                  <a:pt x="1554449" y="486508"/>
                  <a:pt x="1433326" y="486508"/>
                  <a:pt x="1312202" y="486508"/>
                </a:cubicBezTo>
                <a:close/>
                <a:moveTo>
                  <a:pt x="898449" y="486105"/>
                </a:moveTo>
                <a:cubicBezTo>
                  <a:pt x="898449" y="544954"/>
                  <a:pt x="898449" y="602795"/>
                  <a:pt x="898449" y="660434"/>
                </a:cubicBezTo>
                <a:cubicBezTo>
                  <a:pt x="1020378" y="660434"/>
                  <a:pt x="1141501" y="660434"/>
                  <a:pt x="1262624" y="660434"/>
                </a:cubicBezTo>
                <a:cubicBezTo>
                  <a:pt x="1262624" y="601989"/>
                  <a:pt x="1262624" y="544148"/>
                  <a:pt x="1262624" y="486105"/>
                </a:cubicBezTo>
                <a:cubicBezTo>
                  <a:pt x="1140897" y="486105"/>
                  <a:pt x="1020176" y="486105"/>
                  <a:pt x="898449" y="486105"/>
                </a:cubicBezTo>
                <a:close/>
                <a:moveTo>
                  <a:pt x="1282375" y="30029"/>
                </a:moveTo>
                <a:cubicBezTo>
                  <a:pt x="1298095" y="41920"/>
                  <a:pt x="1314016" y="54012"/>
                  <a:pt x="1329938" y="66104"/>
                </a:cubicBezTo>
                <a:cubicBezTo>
                  <a:pt x="1500236" y="195289"/>
                  <a:pt x="1670332" y="324675"/>
                  <a:pt x="1841033" y="453457"/>
                </a:cubicBezTo>
                <a:cubicBezTo>
                  <a:pt x="1855947" y="464743"/>
                  <a:pt x="1861388" y="477037"/>
                  <a:pt x="1856955" y="495780"/>
                </a:cubicBezTo>
                <a:cubicBezTo>
                  <a:pt x="1841235" y="483889"/>
                  <a:pt x="1825717" y="472200"/>
                  <a:pt x="1810400" y="460511"/>
                </a:cubicBezTo>
                <a:cubicBezTo>
                  <a:pt x="1638489" y="329512"/>
                  <a:pt x="1466378" y="198715"/>
                  <a:pt x="1294669" y="67515"/>
                </a:cubicBezTo>
                <a:cubicBezTo>
                  <a:pt x="1288018" y="62477"/>
                  <a:pt x="1283786" y="62073"/>
                  <a:pt x="1276732" y="67313"/>
                </a:cubicBezTo>
                <a:cubicBezTo>
                  <a:pt x="1092327" y="207986"/>
                  <a:pt x="907921" y="348457"/>
                  <a:pt x="723314" y="488927"/>
                </a:cubicBezTo>
                <a:cubicBezTo>
                  <a:pt x="720694" y="490943"/>
                  <a:pt x="718074" y="492958"/>
                  <a:pt x="714446" y="495578"/>
                </a:cubicBezTo>
                <a:cubicBezTo>
                  <a:pt x="711020" y="478246"/>
                  <a:pt x="713842" y="466154"/>
                  <a:pt x="728756" y="454868"/>
                </a:cubicBezTo>
                <a:cubicBezTo>
                  <a:pt x="911952" y="314800"/>
                  <a:pt x="1094544" y="174128"/>
                  <a:pt x="1277337" y="33657"/>
                </a:cubicBezTo>
                <a:cubicBezTo>
                  <a:pt x="1278747" y="32649"/>
                  <a:pt x="1279957" y="31641"/>
                  <a:pt x="1282375" y="30029"/>
                </a:cubicBezTo>
                <a:close/>
                <a:moveTo>
                  <a:pt x="1282375" y="4232"/>
                </a:moveTo>
                <a:cubicBezTo>
                  <a:pt x="1279554" y="6248"/>
                  <a:pt x="1277337" y="7659"/>
                  <a:pt x="1275321" y="9271"/>
                </a:cubicBezTo>
                <a:cubicBezTo>
                  <a:pt x="1178181" y="83235"/>
                  <a:pt x="1081040" y="157400"/>
                  <a:pt x="983900" y="231565"/>
                </a:cubicBezTo>
                <a:cubicBezTo>
                  <a:pt x="890387" y="302707"/>
                  <a:pt x="797076" y="374051"/>
                  <a:pt x="703563" y="445193"/>
                </a:cubicBezTo>
                <a:cubicBezTo>
                  <a:pt x="696509" y="450635"/>
                  <a:pt x="691471" y="456278"/>
                  <a:pt x="691874" y="465952"/>
                </a:cubicBezTo>
                <a:cubicBezTo>
                  <a:pt x="692277" y="486508"/>
                  <a:pt x="692075" y="506864"/>
                  <a:pt x="692277" y="527420"/>
                </a:cubicBezTo>
                <a:cubicBezTo>
                  <a:pt x="692277" y="530846"/>
                  <a:pt x="693083" y="534273"/>
                  <a:pt x="693688" y="539512"/>
                </a:cubicBezTo>
                <a:cubicBezTo>
                  <a:pt x="895224" y="396623"/>
                  <a:pt x="1087893" y="245270"/>
                  <a:pt x="1286003" y="100365"/>
                </a:cubicBezTo>
                <a:cubicBezTo>
                  <a:pt x="1482097" y="248494"/>
                  <a:pt x="1676781" y="398236"/>
                  <a:pt x="1876907" y="544954"/>
                </a:cubicBezTo>
                <a:cubicBezTo>
                  <a:pt x="1876907" y="517948"/>
                  <a:pt x="1876101" y="494167"/>
                  <a:pt x="1877108" y="470385"/>
                </a:cubicBezTo>
                <a:cubicBezTo>
                  <a:pt x="1877713" y="456076"/>
                  <a:pt x="1873078" y="446806"/>
                  <a:pt x="1861590" y="438140"/>
                </a:cubicBezTo>
                <a:cubicBezTo>
                  <a:pt x="1698749" y="316412"/>
                  <a:pt x="1536109" y="194281"/>
                  <a:pt x="1373268" y="72351"/>
                </a:cubicBezTo>
                <a:cubicBezTo>
                  <a:pt x="1343037" y="49578"/>
                  <a:pt x="1312807" y="27006"/>
                  <a:pt x="1282375" y="4232"/>
                </a:cubicBezTo>
                <a:close/>
                <a:moveTo>
                  <a:pt x="1281770" y="0"/>
                </a:moveTo>
                <a:cubicBezTo>
                  <a:pt x="1282375" y="0"/>
                  <a:pt x="1283181" y="0"/>
                  <a:pt x="1283786" y="0"/>
                </a:cubicBezTo>
                <a:cubicBezTo>
                  <a:pt x="1286003" y="2015"/>
                  <a:pt x="1288018" y="4232"/>
                  <a:pt x="1290436" y="6046"/>
                </a:cubicBezTo>
                <a:cubicBezTo>
                  <a:pt x="1465370" y="137448"/>
                  <a:pt x="1640505" y="268849"/>
                  <a:pt x="1815438" y="400251"/>
                </a:cubicBezTo>
                <a:cubicBezTo>
                  <a:pt x="1825112" y="407506"/>
                  <a:pt x="1835189" y="410731"/>
                  <a:pt x="1847079" y="410731"/>
                </a:cubicBezTo>
                <a:cubicBezTo>
                  <a:pt x="1971629" y="410328"/>
                  <a:pt x="2096178" y="410529"/>
                  <a:pt x="2220929" y="409925"/>
                </a:cubicBezTo>
                <a:cubicBezTo>
                  <a:pt x="2234835" y="409925"/>
                  <a:pt x="2241889" y="414762"/>
                  <a:pt x="2247330" y="427458"/>
                </a:cubicBezTo>
                <a:cubicBezTo>
                  <a:pt x="2354749" y="678975"/>
                  <a:pt x="2462571" y="930090"/>
                  <a:pt x="2570393" y="1181405"/>
                </a:cubicBezTo>
                <a:cubicBezTo>
                  <a:pt x="2573214" y="1188056"/>
                  <a:pt x="2576640" y="1194505"/>
                  <a:pt x="2579663" y="1201156"/>
                </a:cubicBezTo>
                <a:cubicBezTo>
                  <a:pt x="2579663" y="1201760"/>
                  <a:pt x="2579663" y="1202566"/>
                  <a:pt x="2579663" y="1203171"/>
                </a:cubicBezTo>
                <a:cubicBezTo>
                  <a:pt x="2575632" y="1203574"/>
                  <a:pt x="2571803" y="1204179"/>
                  <a:pt x="2567773" y="1204179"/>
                </a:cubicBezTo>
                <a:cubicBezTo>
                  <a:pt x="1715879" y="1204179"/>
                  <a:pt x="863986" y="1204179"/>
                  <a:pt x="11891" y="1204179"/>
                </a:cubicBezTo>
                <a:cubicBezTo>
                  <a:pt x="7860" y="1204179"/>
                  <a:pt x="4031" y="1203574"/>
                  <a:pt x="0" y="1203171"/>
                </a:cubicBezTo>
                <a:cubicBezTo>
                  <a:pt x="0" y="1202566"/>
                  <a:pt x="0" y="1201760"/>
                  <a:pt x="0" y="1201156"/>
                </a:cubicBezTo>
                <a:cubicBezTo>
                  <a:pt x="1209" y="1199140"/>
                  <a:pt x="2620" y="1197327"/>
                  <a:pt x="3426" y="1195311"/>
                </a:cubicBezTo>
                <a:cubicBezTo>
                  <a:pt x="113465" y="938756"/>
                  <a:pt x="223302" y="682402"/>
                  <a:pt x="332938" y="425846"/>
                </a:cubicBezTo>
                <a:cubicBezTo>
                  <a:pt x="337976" y="414157"/>
                  <a:pt x="344425" y="409925"/>
                  <a:pt x="357122" y="410126"/>
                </a:cubicBezTo>
                <a:cubicBezTo>
                  <a:pt x="479253" y="410731"/>
                  <a:pt x="601586" y="410731"/>
                  <a:pt x="723717" y="411134"/>
                </a:cubicBezTo>
                <a:cubicBezTo>
                  <a:pt x="737220" y="411134"/>
                  <a:pt x="748304" y="407305"/>
                  <a:pt x="758986" y="399243"/>
                </a:cubicBezTo>
                <a:cubicBezTo>
                  <a:pt x="850281" y="329310"/>
                  <a:pt x="941980" y="259579"/>
                  <a:pt x="1033478" y="189646"/>
                </a:cubicBezTo>
                <a:cubicBezTo>
                  <a:pt x="1116309" y="126363"/>
                  <a:pt x="1199140" y="63081"/>
                  <a:pt x="1281770" y="0"/>
                </a:cubicBezTo>
                <a:close/>
              </a:path>
            </a:pathLst>
          </a:custGeom>
          <a:solidFill>
            <a:schemeClr val="accent2"/>
          </a:solidFill>
          <a:ln w="6095" cap="flat">
            <a:noFill/>
            <a:prstDash val="solid"/>
            <a:miter/>
          </a:ln>
        </p:spPr>
        <p:txBody>
          <a:bodyPr rtlCol="0" anchor="ctr"/>
          <a:lstStyle/>
          <a:p>
            <a:endParaRPr lang="en-US" dirty="0"/>
          </a:p>
        </p:txBody>
      </p:sp>
      <p:sp>
        <p:nvSpPr>
          <p:cNvPr id="50" name="Text Placeholder 1">
            <a:extLst>
              <a:ext uri="{FF2B5EF4-FFF2-40B4-BE49-F238E27FC236}">
                <a16:creationId xmlns:a16="http://schemas.microsoft.com/office/drawing/2014/main" id="{8A533F72-05C7-4C7F-B2AC-E5171D9ADFB8}"/>
              </a:ext>
            </a:extLst>
          </p:cNvPr>
          <p:cNvSpPr>
            <a:spLocks noGrp="1"/>
          </p:cNvSpPr>
          <p:nvPr>
            <p:ph type="body" sz="quarter" idx="10"/>
          </p:nvPr>
        </p:nvSpPr>
        <p:spPr>
          <a:xfrm>
            <a:off x="748783" y="272243"/>
            <a:ext cx="11573197" cy="724247"/>
          </a:xfrm>
          <a:prstGeom prst="rect">
            <a:avLst/>
          </a:prstGeom>
        </p:spPr>
        <p:txBody>
          <a:bodyPr/>
          <a:lstStyle/>
          <a:p>
            <a:r>
              <a:rPr lang="en-US" sz="3200" dirty="0">
                <a:solidFill>
                  <a:schemeClr val="accent2"/>
                </a:solidFill>
              </a:rPr>
              <a:t>Policies and programs for the promotion of RES (</a:t>
            </a:r>
            <a:r>
              <a:rPr lang="el-GR" sz="3200" dirty="0">
                <a:solidFill>
                  <a:schemeClr val="accent2"/>
                </a:solidFill>
              </a:rPr>
              <a:t>2</a:t>
            </a:r>
            <a:r>
              <a:rPr lang="en-US" sz="3200" dirty="0">
                <a:solidFill>
                  <a:schemeClr val="accent2"/>
                </a:solidFill>
              </a:rPr>
              <a:t>)</a:t>
            </a:r>
            <a:endParaRPr lang="el-GR" sz="3200" dirty="0">
              <a:solidFill>
                <a:schemeClr val="accent2"/>
              </a:solidFill>
            </a:endParaRPr>
          </a:p>
        </p:txBody>
      </p:sp>
    </p:spTree>
    <p:extLst>
      <p:ext uri="{BB962C8B-B14F-4D97-AF65-F5344CB8AC3E}">
        <p14:creationId xmlns:p14="http://schemas.microsoft.com/office/powerpoint/2010/main" val="118875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470A9C7-E89A-41EB-9D4C-E1567C843DDD}"/>
              </a:ext>
            </a:extLst>
          </p:cNvPr>
          <p:cNvSpPr txBox="1"/>
          <p:nvPr/>
        </p:nvSpPr>
        <p:spPr>
          <a:xfrm>
            <a:off x="1676677" y="4238124"/>
            <a:ext cx="7078827" cy="738664"/>
          </a:xfrm>
          <a:prstGeom prst="rect">
            <a:avLst/>
          </a:prstGeom>
          <a:noFill/>
        </p:spPr>
        <p:txBody>
          <a:bodyPr wrap="square" rtlCol="0">
            <a:spAutoFit/>
          </a:bodyPr>
          <a:lstStyle/>
          <a:p>
            <a:pPr algn="just"/>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The definition of hydropower as renewable energy differed from country to country. It is recommended that an internationally accepted, common definition of hydroelectric power be followed and that governments include all hydroelectric power in the RES category.</a:t>
            </a:r>
          </a:p>
        </p:txBody>
      </p:sp>
      <p:sp>
        <p:nvSpPr>
          <p:cNvPr id="15" name="Rectangle 14">
            <a:extLst>
              <a:ext uri="{FF2B5EF4-FFF2-40B4-BE49-F238E27FC236}">
                <a16:creationId xmlns:a16="http://schemas.microsoft.com/office/drawing/2014/main" id="{684CBA0F-1BEA-4BD5-8E2F-7EC3DE053245}"/>
              </a:ext>
            </a:extLst>
          </p:cNvPr>
          <p:cNvSpPr/>
          <p:nvPr/>
        </p:nvSpPr>
        <p:spPr>
          <a:xfrm>
            <a:off x="737252" y="1510637"/>
            <a:ext cx="810150" cy="810150"/>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id="{07C534DF-26EC-46B6-8D11-9740E6C86AF5}"/>
              </a:ext>
            </a:extLst>
          </p:cNvPr>
          <p:cNvSpPr>
            <a:spLocks/>
          </p:cNvSpPr>
          <p:nvPr/>
        </p:nvSpPr>
        <p:spPr>
          <a:xfrm>
            <a:off x="780203" y="4312040"/>
            <a:ext cx="724247" cy="724247"/>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Freeform: Shape 16">
            <a:extLst>
              <a:ext uri="{FF2B5EF4-FFF2-40B4-BE49-F238E27FC236}">
                <a16:creationId xmlns:a16="http://schemas.microsoft.com/office/drawing/2014/main" id="{087FDF56-8939-4B0A-8E2A-D45264C06412}"/>
              </a:ext>
            </a:extLst>
          </p:cNvPr>
          <p:cNvSpPr/>
          <p:nvPr/>
        </p:nvSpPr>
        <p:spPr>
          <a:xfrm>
            <a:off x="635491" y="2915635"/>
            <a:ext cx="911911" cy="801556"/>
          </a:xfrm>
          <a:custGeom>
            <a:avLst/>
            <a:gdLst>
              <a:gd name="connsiteX0" fmla="*/ 1665898 w 2579663"/>
              <a:gd name="connsiteY0" fmla="*/ 1588710 h 2267484"/>
              <a:gd name="connsiteX1" fmla="*/ 1665898 w 2579663"/>
              <a:gd name="connsiteY1" fmla="*/ 1762636 h 2267484"/>
              <a:gd name="connsiteX2" fmla="*/ 1932127 w 2579663"/>
              <a:gd name="connsiteY2" fmla="*/ 1762636 h 2267484"/>
              <a:gd name="connsiteX3" fmla="*/ 1932127 w 2579663"/>
              <a:gd name="connsiteY3" fmla="*/ 1588710 h 2267484"/>
              <a:gd name="connsiteX4" fmla="*/ 1665898 w 2579663"/>
              <a:gd name="connsiteY4" fmla="*/ 1588710 h 2267484"/>
              <a:gd name="connsiteX5" fmla="*/ 321652 w 2579663"/>
              <a:gd name="connsiteY5" fmla="*/ 1588710 h 2267484"/>
              <a:gd name="connsiteX6" fmla="*/ 321652 w 2579663"/>
              <a:gd name="connsiteY6" fmla="*/ 1763039 h 2267484"/>
              <a:gd name="connsiteX7" fmla="*/ 588082 w 2579663"/>
              <a:gd name="connsiteY7" fmla="*/ 1763039 h 2267484"/>
              <a:gd name="connsiteX8" fmla="*/ 588082 w 2579663"/>
              <a:gd name="connsiteY8" fmla="*/ 1588710 h 2267484"/>
              <a:gd name="connsiteX9" fmla="*/ 321652 w 2579663"/>
              <a:gd name="connsiteY9" fmla="*/ 1588710 h 2267484"/>
              <a:gd name="connsiteX10" fmla="*/ 623754 w 2579663"/>
              <a:gd name="connsiteY10" fmla="*/ 1588509 h 2267484"/>
              <a:gd name="connsiteX11" fmla="*/ 623754 w 2579663"/>
              <a:gd name="connsiteY11" fmla="*/ 1763039 h 2267484"/>
              <a:gd name="connsiteX12" fmla="*/ 916788 w 2579663"/>
              <a:gd name="connsiteY12" fmla="*/ 1763039 h 2267484"/>
              <a:gd name="connsiteX13" fmla="*/ 916788 w 2579663"/>
              <a:gd name="connsiteY13" fmla="*/ 1588509 h 2267484"/>
              <a:gd name="connsiteX14" fmla="*/ 623754 w 2579663"/>
              <a:gd name="connsiteY14" fmla="*/ 1588509 h 2267484"/>
              <a:gd name="connsiteX15" fmla="*/ 1967598 w 2579663"/>
              <a:gd name="connsiteY15" fmla="*/ 1588307 h 2267484"/>
              <a:gd name="connsiteX16" fmla="*/ 1967598 w 2579663"/>
              <a:gd name="connsiteY16" fmla="*/ 1762636 h 2267484"/>
              <a:gd name="connsiteX17" fmla="*/ 2260430 w 2579663"/>
              <a:gd name="connsiteY17" fmla="*/ 1762636 h 2267484"/>
              <a:gd name="connsiteX18" fmla="*/ 2260430 w 2579663"/>
              <a:gd name="connsiteY18" fmla="*/ 1588307 h 2267484"/>
              <a:gd name="connsiteX19" fmla="*/ 1967598 w 2579663"/>
              <a:gd name="connsiteY19" fmla="*/ 1588307 h 2267484"/>
              <a:gd name="connsiteX20" fmla="*/ 1967396 w 2579663"/>
              <a:gd name="connsiteY20" fmla="*/ 1379112 h 2267484"/>
              <a:gd name="connsiteX21" fmla="*/ 1967396 w 2579663"/>
              <a:gd name="connsiteY21" fmla="*/ 1553038 h 2267484"/>
              <a:gd name="connsiteX22" fmla="*/ 2260631 w 2579663"/>
              <a:gd name="connsiteY22" fmla="*/ 1553038 h 2267484"/>
              <a:gd name="connsiteX23" fmla="*/ 2260631 w 2579663"/>
              <a:gd name="connsiteY23" fmla="*/ 1379112 h 2267484"/>
              <a:gd name="connsiteX24" fmla="*/ 1967396 w 2579663"/>
              <a:gd name="connsiteY24" fmla="*/ 1379112 h 2267484"/>
              <a:gd name="connsiteX25" fmla="*/ 623553 w 2579663"/>
              <a:gd name="connsiteY25" fmla="*/ 1379112 h 2267484"/>
              <a:gd name="connsiteX26" fmla="*/ 623553 w 2579663"/>
              <a:gd name="connsiteY26" fmla="*/ 1552837 h 2267484"/>
              <a:gd name="connsiteX27" fmla="*/ 916990 w 2579663"/>
              <a:gd name="connsiteY27" fmla="*/ 1552837 h 2267484"/>
              <a:gd name="connsiteX28" fmla="*/ 916990 w 2579663"/>
              <a:gd name="connsiteY28" fmla="*/ 1379112 h 2267484"/>
              <a:gd name="connsiteX29" fmla="*/ 623553 w 2579663"/>
              <a:gd name="connsiteY29" fmla="*/ 1379112 h 2267484"/>
              <a:gd name="connsiteX30" fmla="*/ 1665898 w 2579663"/>
              <a:gd name="connsiteY30" fmla="*/ 1378911 h 2267484"/>
              <a:gd name="connsiteX31" fmla="*/ 1665898 w 2579663"/>
              <a:gd name="connsiteY31" fmla="*/ 1553038 h 2267484"/>
              <a:gd name="connsiteX32" fmla="*/ 1931523 w 2579663"/>
              <a:gd name="connsiteY32" fmla="*/ 1553038 h 2267484"/>
              <a:gd name="connsiteX33" fmla="*/ 1931523 w 2579663"/>
              <a:gd name="connsiteY33" fmla="*/ 1378911 h 2267484"/>
              <a:gd name="connsiteX34" fmla="*/ 1665898 w 2579663"/>
              <a:gd name="connsiteY34" fmla="*/ 1378911 h 2267484"/>
              <a:gd name="connsiteX35" fmla="*/ 322055 w 2579663"/>
              <a:gd name="connsiteY35" fmla="*/ 1378911 h 2267484"/>
              <a:gd name="connsiteX36" fmla="*/ 322055 w 2579663"/>
              <a:gd name="connsiteY36" fmla="*/ 1552837 h 2267484"/>
              <a:gd name="connsiteX37" fmla="*/ 588082 w 2579663"/>
              <a:gd name="connsiteY37" fmla="*/ 1552837 h 2267484"/>
              <a:gd name="connsiteX38" fmla="*/ 588082 w 2579663"/>
              <a:gd name="connsiteY38" fmla="*/ 1378911 h 2267484"/>
              <a:gd name="connsiteX39" fmla="*/ 322055 w 2579663"/>
              <a:gd name="connsiteY39" fmla="*/ 1378911 h 2267484"/>
              <a:gd name="connsiteX40" fmla="*/ 1297087 w 2579663"/>
              <a:gd name="connsiteY40" fmla="*/ 1256377 h 2267484"/>
              <a:gd name="connsiteX41" fmla="*/ 2410574 w 2579663"/>
              <a:gd name="connsiteY41" fmla="*/ 1256377 h 2267484"/>
              <a:gd name="connsiteX42" fmla="*/ 2431131 w 2579663"/>
              <a:gd name="connsiteY42" fmla="*/ 1276934 h 2267484"/>
              <a:gd name="connsiteX43" fmla="*/ 2430526 w 2579663"/>
              <a:gd name="connsiteY43" fmla="*/ 2267283 h 2267484"/>
              <a:gd name="connsiteX44" fmla="*/ 1523613 w 2579663"/>
              <a:gd name="connsiteY44" fmla="*/ 2267283 h 2267484"/>
              <a:gd name="connsiteX45" fmla="*/ 1524017 w 2579663"/>
              <a:gd name="connsiteY45" fmla="*/ 2260229 h 2267484"/>
              <a:gd name="connsiteX46" fmla="*/ 1524017 w 2579663"/>
              <a:gd name="connsiteY46" fmla="*/ 1558278 h 2267484"/>
              <a:gd name="connsiteX47" fmla="*/ 1523613 w 2579663"/>
              <a:gd name="connsiteY47" fmla="*/ 1548806 h 2267484"/>
              <a:gd name="connsiteX48" fmla="*/ 1088497 w 2579663"/>
              <a:gd name="connsiteY48" fmla="*/ 1548806 h 2267484"/>
              <a:gd name="connsiteX49" fmla="*/ 1088497 w 2579663"/>
              <a:gd name="connsiteY49" fmla="*/ 1560294 h 2267484"/>
              <a:gd name="connsiteX50" fmla="*/ 1088497 w 2579663"/>
              <a:gd name="connsiteY50" fmla="*/ 1711446 h 2267484"/>
              <a:gd name="connsiteX51" fmla="*/ 1088295 w 2579663"/>
              <a:gd name="connsiteY51" fmla="*/ 2267484 h 2267484"/>
              <a:gd name="connsiteX52" fmla="*/ 141075 w 2579663"/>
              <a:gd name="connsiteY52" fmla="*/ 2267484 h 2267484"/>
              <a:gd name="connsiteX53" fmla="*/ 140672 w 2579663"/>
              <a:gd name="connsiteY53" fmla="*/ 2257407 h 2267484"/>
              <a:gd name="connsiteX54" fmla="*/ 140672 w 2579663"/>
              <a:gd name="connsiteY54" fmla="*/ 1267865 h 2267484"/>
              <a:gd name="connsiteX55" fmla="*/ 141277 w 2579663"/>
              <a:gd name="connsiteY55" fmla="*/ 1256578 h 2267484"/>
              <a:gd name="connsiteX56" fmla="*/ 156392 w 2579663"/>
              <a:gd name="connsiteY56" fmla="*/ 1256578 h 2267484"/>
              <a:gd name="connsiteX57" fmla="*/ 1297087 w 2579663"/>
              <a:gd name="connsiteY57" fmla="*/ 1256377 h 2267484"/>
              <a:gd name="connsiteX58" fmla="*/ 898449 w 2579663"/>
              <a:gd name="connsiteY58" fmla="*/ 687440 h 2267484"/>
              <a:gd name="connsiteX59" fmla="*/ 898449 w 2579663"/>
              <a:gd name="connsiteY59" fmla="*/ 953065 h 2267484"/>
              <a:gd name="connsiteX60" fmla="*/ 1262826 w 2579663"/>
              <a:gd name="connsiteY60" fmla="*/ 953065 h 2267484"/>
              <a:gd name="connsiteX61" fmla="*/ 1262826 w 2579663"/>
              <a:gd name="connsiteY61" fmla="*/ 687440 h 2267484"/>
              <a:gd name="connsiteX62" fmla="*/ 898449 w 2579663"/>
              <a:gd name="connsiteY62" fmla="*/ 687440 h 2267484"/>
              <a:gd name="connsiteX63" fmla="*/ 1312605 w 2579663"/>
              <a:gd name="connsiteY63" fmla="*/ 686835 h 2267484"/>
              <a:gd name="connsiteX64" fmla="*/ 1312605 w 2579663"/>
              <a:gd name="connsiteY64" fmla="*/ 952662 h 2267484"/>
              <a:gd name="connsiteX65" fmla="*/ 1676781 w 2579663"/>
              <a:gd name="connsiteY65" fmla="*/ 952662 h 2267484"/>
              <a:gd name="connsiteX66" fmla="*/ 1676781 w 2579663"/>
              <a:gd name="connsiteY66" fmla="*/ 686835 h 2267484"/>
              <a:gd name="connsiteX67" fmla="*/ 1312605 w 2579663"/>
              <a:gd name="connsiteY67" fmla="*/ 686835 h 2267484"/>
              <a:gd name="connsiteX68" fmla="*/ 1797300 w 2579663"/>
              <a:gd name="connsiteY68" fmla="*/ 491547 h 2267484"/>
              <a:gd name="connsiteX69" fmla="*/ 1797300 w 2579663"/>
              <a:gd name="connsiteY69" fmla="*/ 1012518 h 2267484"/>
              <a:gd name="connsiteX70" fmla="*/ 763016 w 2579663"/>
              <a:gd name="connsiteY70" fmla="*/ 1012518 h 2267484"/>
              <a:gd name="connsiteX71" fmla="*/ 763016 w 2579663"/>
              <a:gd name="connsiteY71" fmla="*/ 496384 h 2267484"/>
              <a:gd name="connsiteX72" fmla="*/ 739033 w 2579663"/>
              <a:gd name="connsiteY72" fmla="*/ 531854 h 2267484"/>
              <a:gd name="connsiteX73" fmla="*/ 739436 w 2579663"/>
              <a:gd name="connsiteY73" fmla="*/ 1033679 h 2267484"/>
              <a:gd name="connsiteX74" fmla="*/ 739436 w 2579663"/>
              <a:gd name="connsiteY74" fmla="*/ 1045167 h 2267484"/>
              <a:gd name="connsiteX75" fmla="*/ 1823298 w 2579663"/>
              <a:gd name="connsiteY75" fmla="*/ 1045167 h 2267484"/>
              <a:gd name="connsiteX76" fmla="*/ 1823903 w 2579663"/>
              <a:gd name="connsiteY76" fmla="*/ 1041539 h 2267484"/>
              <a:gd name="connsiteX77" fmla="*/ 1823903 w 2579663"/>
              <a:gd name="connsiteY77" fmla="*/ 518553 h 2267484"/>
              <a:gd name="connsiteX78" fmla="*/ 1821081 w 2579663"/>
              <a:gd name="connsiteY78" fmla="*/ 510491 h 2267484"/>
              <a:gd name="connsiteX79" fmla="*/ 1797300 w 2579663"/>
              <a:gd name="connsiteY79" fmla="*/ 491547 h 2267484"/>
              <a:gd name="connsiteX80" fmla="*/ 1312202 w 2579663"/>
              <a:gd name="connsiteY80" fmla="*/ 486508 h 2267484"/>
              <a:gd name="connsiteX81" fmla="*/ 1312202 w 2579663"/>
              <a:gd name="connsiteY81" fmla="*/ 660233 h 2267484"/>
              <a:gd name="connsiteX82" fmla="*/ 1676177 w 2579663"/>
              <a:gd name="connsiteY82" fmla="*/ 660233 h 2267484"/>
              <a:gd name="connsiteX83" fmla="*/ 1676177 w 2579663"/>
              <a:gd name="connsiteY83" fmla="*/ 486508 h 2267484"/>
              <a:gd name="connsiteX84" fmla="*/ 1312202 w 2579663"/>
              <a:gd name="connsiteY84" fmla="*/ 486508 h 2267484"/>
              <a:gd name="connsiteX85" fmla="*/ 898449 w 2579663"/>
              <a:gd name="connsiteY85" fmla="*/ 486105 h 2267484"/>
              <a:gd name="connsiteX86" fmla="*/ 898449 w 2579663"/>
              <a:gd name="connsiteY86" fmla="*/ 660434 h 2267484"/>
              <a:gd name="connsiteX87" fmla="*/ 1262624 w 2579663"/>
              <a:gd name="connsiteY87" fmla="*/ 660434 h 2267484"/>
              <a:gd name="connsiteX88" fmla="*/ 1262624 w 2579663"/>
              <a:gd name="connsiteY88" fmla="*/ 486105 h 2267484"/>
              <a:gd name="connsiteX89" fmla="*/ 898449 w 2579663"/>
              <a:gd name="connsiteY89" fmla="*/ 486105 h 2267484"/>
              <a:gd name="connsiteX90" fmla="*/ 1282375 w 2579663"/>
              <a:gd name="connsiteY90" fmla="*/ 30029 h 2267484"/>
              <a:gd name="connsiteX91" fmla="*/ 1329938 w 2579663"/>
              <a:gd name="connsiteY91" fmla="*/ 66104 h 2267484"/>
              <a:gd name="connsiteX92" fmla="*/ 1841033 w 2579663"/>
              <a:gd name="connsiteY92" fmla="*/ 453457 h 2267484"/>
              <a:gd name="connsiteX93" fmla="*/ 1856955 w 2579663"/>
              <a:gd name="connsiteY93" fmla="*/ 495780 h 2267484"/>
              <a:gd name="connsiteX94" fmla="*/ 1810400 w 2579663"/>
              <a:gd name="connsiteY94" fmla="*/ 460511 h 2267484"/>
              <a:gd name="connsiteX95" fmla="*/ 1294669 w 2579663"/>
              <a:gd name="connsiteY95" fmla="*/ 67515 h 2267484"/>
              <a:gd name="connsiteX96" fmla="*/ 1276732 w 2579663"/>
              <a:gd name="connsiteY96" fmla="*/ 67313 h 2267484"/>
              <a:gd name="connsiteX97" fmla="*/ 723314 w 2579663"/>
              <a:gd name="connsiteY97" fmla="*/ 488927 h 2267484"/>
              <a:gd name="connsiteX98" fmla="*/ 714446 w 2579663"/>
              <a:gd name="connsiteY98" fmla="*/ 495578 h 2267484"/>
              <a:gd name="connsiteX99" fmla="*/ 728756 w 2579663"/>
              <a:gd name="connsiteY99" fmla="*/ 454868 h 2267484"/>
              <a:gd name="connsiteX100" fmla="*/ 1277337 w 2579663"/>
              <a:gd name="connsiteY100" fmla="*/ 33657 h 2267484"/>
              <a:gd name="connsiteX101" fmla="*/ 1282375 w 2579663"/>
              <a:gd name="connsiteY101" fmla="*/ 30029 h 2267484"/>
              <a:gd name="connsiteX102" fmla="*/ 1282375 w 2579663"/>
              <a:gd name="connsiteY102" fmla="*/ 4232 h 2267484"/>
              <a:gd name="connsiteX103" fmla="*/ 1275321 w 2579663"/>
              <a:gd name="connsiteY103" fmla="*/ 9271 h 2267484"/>
              <a:gd name="connsiteX104" fmla="*/ 983900 w 2579663"/>
              <a:gd name="connsiteY104" fmla="*/ 231565 h 2267484"/>
              <a:gd name="connsiteX105" fmla="*/ 703563 w 2579663"/>
              <a:gd name="connsiteY105" fmla="*/ 445193 h 2267484"/>
              <a:gd name="connsiteX106" fmla="*/ 691874 w 2579663"/>
              <a:gd name="connsiteY106" fmla="*/ 465952 h 2267484"/>
              <a:gd name="connsiteX107" fmla="*/ 692277 w 2579663"/>
              <a:gd name="connsiteY107" fmla="*/ 527420 h 2267484"/>
              <a:gd name="connsiteX108" fmla="*/ 693688 w 2579663"/>
              <a:gd name="connsiteY108" fmla="*/ 539512 h 2267484"/>
              <a:gd name="connsiteX109" fmla="*/ 1286003 w 2579663"/>
              <a:gd name="connsiteY109" fmla="*/ 100365 h 2267484"/>
              <a:gd name="connsiteX110" fmla="*/ 1876907 w 2579663"/>
              <a:gd name="connsiteY110" fmla="*/ 544954 h 2267484"/>
              <a:gd name="connsiteX111" fmla="*/ 1877108 w 2579663"/>
              <a:gd name="connsiteY111" fmla="*/ 470385 h 2267484"/>
              <a:gd name="connsiteX112" fmla="*/ 1861590 w 2579663"/>
              <a:gd name="connsiteY112" fmla="*/ 438140 h 2267484"/>
              <a:gd name="connsiteX113" fmla="*/ 1373268 w 2579663"/>
              <a:gd name="connsiteY113" fmla="*/ 72351 h 2267484"/>
              <a:gd name="connsiteX114" fmla="*/ 1282375 w 2579663"/>
              <a:gd name="connsiteY114" fmla="*/ 4232 h 2267484"/>
              <a:gd name="connsiteX115" fmla="*/ 1281770 w 2579663"/>
              <a:gd name="connsiteY115" fmla="*/ 0 h 2267484"/>
              <a:gd name="connsiteX116" fmla="*/ 1283786 w 2579663"/>
              <a:gd name="connsiteY116" fmla="*/ 0 h 2267484"/>
              <a:gd name="connsiteX117" fmla="*/ 1290436 w 2579663"/>
              <a:gd name="connsiteY117" fmla="*/ 6046 h 2267484"/>
              <a:gd name="connsiteX118" fmla="*/ 1815438 w 2579663"/>
              <a:gd name="connsiteY118" fmla="*/ 400251 h 2267484"/>
              <a:gd name="connsiteX119" fmla="*/ 1847079 w 2579663"/>
              <a:gd name="connsiteY119" fmla="*/ 410731 h 2267484"/>
              <a:gd name="connsiteX120" fmla="*/ 2220929 w 2579663"/>
              <a:gd name="connsiteY120" fmla="*/ 409925 h 2267484"/>
              <a:gd name="connsiteX121" fmla="*/ 2247330 w 2579663"/>
              <a:gd name="connsiteY121" fmla="*/ 427458 h 2267484"/>
              <a:gd name="connsiteX122" fmla="*/ 2570393 w 2579663"/>
              <a:gd name="connsiteY122" fmla="*/ 1181405 h 2267484"/>
              <a:gd name="connsiteX123" fmla="*/ 2579663 w 2579663"/>
              <a:gd name="connsiteY123" fmla="*/ 1201156 h 2267484"/>
              <a:gd name="connsiteX124" fmla="*/ 2579663 w 2579663"/>
              <a:gd name="connsiteY124" fmla="*/ 1203171 h 2267484"/>
              <a:gd name="connsiteX125" fmla="*/ 2567773 w 2579663"/>
              <a:gd name="connsiteY125" fmla="*/ 1204179 h 2267484"/>
              <a:gd name="connsiteX126" fmla="*/ 11891 w 2579663"/>
              <a:gd name="connsiteY126" fmla="*/ 1204179 h 2267484"/>
              <a:gd name="connsiteX127" fmla="*/ 0 w 2579663"/>
              <a:gd name="connsiteY127" fmla="*/ 1203171 h 2267484"/>
              <a:gd name="connsiteX128" fmla="*/ 0 w 2579663"/>
              <a:gd name="connsiteY128" fmla="*/ 1201156 h 2267484"/>
              <a:gd name="connsiteX129" fmla="*/ 3426 w 2579663"/>
              <a:gd name="connsiteY129" fmla="*/ 1195311 h 2267484"/>
              <a:gd name="connsiteX130" fmla="*/ 332938 w 2579663"/>
              <a:gd name="connsiteY130" fmla="*/ 425846 h 2267484"/>
              <a:gd name="connsiteX131" fmla="*/ 357122 w 2579663"/>
              <a:gd name="connsiteY131" fmla="*/ 410126 h 2267484"/>
              <a:gd name="connsiteX132" fmla="*/ 723717 w 2579663"/>
              <a:gd name="connsiteY132" fmla="*/ 411134 h 2267484"/>
              <a:gd name="connsiteX133" fmla="*/ 758986 w 2579663"/>
              <a:gd name="connsiteY133" fmla="*/ 399243 h 2267484"/>
              <a:gd name="connsiteX134" fmla="*/ 1033478 w 2579663"/>
              <a:gd name="connsiteY134" fmla="*/ 189646 h 2267484"/>
              <a:gd name="connsiteX135" fmla="*/ 1281770 w 2579663"/>
              <a:gd name="connsiteY135" fmla="*/ 0 h 226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79663" h="2267484">
                <a:moveTo>
                  <a:pt x="1665898" y="1588710"/>
                </a:moveTo>
                <a:cubicBezTo>
                  <a:pt x="1665898" y="1647155"/>
                  <a:pt x="1665898" y="1704795"/>
                  <a:pt x="1665898" y="1762636"/>
                </a:cubicBezTo>
                <a:cubicBezTo>
                  <a:pt x="1754977" y="1762636"/>
                  <a:pt x="1843250" y="1762636"/>
                  <a:pt x="1932127" y="1762636"/>
                </a:cubicBezTo>
                <a:cubicBezTo>
                  <a:pt x="1932127" y="1704593"/>
                  <a:pt x="1932127" y="1647155"/>
                  <a:pt x="1932127" y="1588710"/>
                </a:cubicBezTo>
                <a:cubicBezTo>
                  <a:pt x="1843048" y="1588710"/>
                  <a:pt x="1754574" y="1588710"/>
                  <a:pt x="1665898" y="1588710"/>
                </a:cubicBezTo>
                <a:close/>
                <a:moveTo>
                  <a:pt x="321652" y="1588710"/>
                </a:moveTo>
                <a:cubicBezTo>
                  <a:pt x="321652" y="1646752"/>
                  <a:pt x="321652" y="1704190"/>
                  <a:pt x="321652" y="1763039"/>
                </a:cubicBezTo>
                <a:cubicBezTo>
                  <a:pt x="410731" y="1763039"/>
                  <a:pt x="499205" y="1763039"/>
                  <a:pt x="588082" y="1763039"/>
                </a:cubicBezTo>
                <a:cubicBezTo>
                  <a:pt x="588082" y="1704795"/>
                  <a:pt x="588082" y="1646954"/>
                  <a:pt x="588082" y="1588710"/>
                </a:cubicBezTo>
                <a:cubicBezTo>
                  <a:pt x="499205" y="1588710"/>
                  <a:pt x="410731" y="1588710"/>
                  <a:pt x="321652" y="1588710"/>
                </a:cubicBezTo>
                <a:close/>
                <a:moveTo>
                  <a:pt x="623754" y="1588509"/>
                </a:moveTo>
                <a:cubicBezTo>
                  <a:pt x="623754" y="1646752"/>
                  <a:pt x="623754" y="1704593"/>
                  <a:pt x="623754" y="1763039"/>
                </a:cubicBezTo>
                <a:cubicBezTo>
                  <a:pt x="721701" y="1763039"/>
                  <a:pt x="818841" y="1763039"/>
                  <a:pt x="916788" y="1763039"/>
                </a:cubicBezTo>
                <a:cubicBezTo>
                  <a:pt x="916788" y="1704392"/>
                  <a:pt x="916788" y="1646551"/>
                  <a:pt x="916788" y="1588509"/>
                </a:cubicBezTo>
                <a:cubicBezTo>
                  <a:pt x="818841" y="1588509"/>
                  <a:pt x="721701" y="1588509"/>
                  <a:pt x="623754" y="1588509"/>
                </a:cubicBezTo>
                <a:close/>
                <a:moveTo>
                  <a:pt x="1967598" y="1588307"/>
                </a:moveTo>
                <a:cubicBezTo>
                  <a:pt x="1967598" y="1647155"/>
                  <a:pt x="1967598" y="1704997"/>
                  <a:pt x="1967598" y="1762636"/>
                </a:cubicBezTo>
                <a:cubicBezTo>
                  <a:pt x="2065746" y="1762636"/>
                  <a:pt x="2163289" y="1762636"/>
                  <a:pt x="2260430" y="1762636"/>
                </a:cubicBezTo>
                <a:cubicBezTo>
                  <a:pt x="2260430" y="1703989"/>
                  <a:pt x="2260430" y="1646148"/>
                  <a:pt x="2260430" y="1588307"/>
                </a:cubicBezTo>
                <a:cubicBezTo>
                  <a:pt x="2162483" y="1588307"/>
                  <a:pt x="2065544" y="1588307"/>
                  <a:pt x="1967598" y="1588307"/>
                </a:cubicBezTo>
                <a:close/>
                <a:moveTo>
                  <a:pt x="1967396" y="1379112"/>
                </a:moveTo>
                <a:cubicBezTo>
                  <a:pt x="1967396" y="1437357"/>
                  <a:pt x="1967396" y="1494996"/>
                  <a:pt x="1967396" y="1553038"/>
                </a:cubicBezTo>
                <a:cubicBezTo>
                  <a:pt x="2065141" y="1553038"/>
                  <a:pt x="2162282" y="1553038"/>
                  <a:pt x="2260631" y="1553038"/>
                </a:cubicBezTo>
                <a:cubicBezTo>
                  <a:pt x="2260631" y="1494593"/>
                  <a:pt x="2260631" y="1436752"/>
                  <a:pt x="2260631" y="1379112"/>
                </a:cubicBezTo>
                <a:cubicBezTo>
                  <a:pt x="2162483" y="1379112"/>
                  <a:pt x="2064940" y="1379112"/>
                  <a:pt x="1967396" y="1379112"/>
                </a:cubicBezTo>
                <a:close/>
                <a:moveTo>
                  <a:pt x="623553" y="1379112"/>
                </a:moveTo>
                <a:cubicBezTo>
                  <a:pt x="623553" y="1437357"/>
                  <a:pt x="623553" y="1494996"/>
                  <a:pt x="623553" y="1552837"/>
                </a:cubicBezTo>
                <a:cubicBezTo>
                  <a:pt x="721701" y="1552837"/>
                  <a:pt x="819244" y="1552837"/>
                  <a:pt x="916990" y="1552837"/>
                </a:cubicBezTo>
                <a:cubicBezTo>
                  <a:pt x="916990" y="1494593"/>
                  <a:pt x="916990" y="1436953"/>
                  <a:pt x="916990" y="1379112"/>
                </a:cubicBezTo>
                <a:cubicBezTo>
                  <a:pt x="818841" y="1379112"/>
                  <a:pt x="721096" y="1379112"/>
                  <a:pt x="623553" y="1379112"/>
                </a:cubicBezTo>
                <a:close/>
                <a:moveTo>
                  <a:pt x="1665898" y="1378911"/>
                </a:moveTo>
                <a:cubicBezTo>
                  <a:pt x="1665898" y="1437155"/>
                  <a:pt x="1665898" y="1494794"/>
                  <a:pt x="1665898" y="1553038"/>
                </a:cubicBezTo>
                <a:cubicBezTo>
                  <a:pt x="1754977" y="1553038"/>
                  <a:pt x="1843250" y="1553038"/>
                  <a:pt x="1931523" y="1553038"/>
                </a:cubicBezTo>
                <a:cubicBezTo>
                  <a:pt x="1931523" y="1494593"/>
                  <a:pt x="1931523" y="1436752"/>
                  <a:pt x="1931523" y="1378911"/>
                </a:cubicBezTo>
                <a:cubicBezTo>
                  <a:pt x="1842645" y="1378911"/>
                  <a:pt x="1754574" y="1378911"/>
                  <a:pt x="1665898" y="1378911"/>
                </a:cubicBezTo>
                <a:close/>
                <a:moveTo>
                  <a:pt x="322055" y="1378911"/>
                </a:moveTo>
                <a:cubicBezTo>
                  <a:pt x="322055" y="1437357"/>
                  <a:pt x="322055" y="1494996"/>
                  <a:pt x="322055" y="1552837"/>
                </a:cubicBezTo>
                <a:cubicBezTo>
                  <a:pt x="411134" y="1552837"/>
                  <a:pt x="499407" y="1552837"/>
                  <a:pt x="588082" y="1552837"/>
                </a:cubicBezTo>
                <a:cubicBezTo>
                  <a:pt x="588082" y="1494593"/>
                  <a:pt x="588082" y="1436953"/>
                  <a:pt x="588082" y="1378911"/>
                </a:cubicBezTo>
                <a:cubicBezTo>
                  <a:pt x="499205" y="1378911"/>
                  <a:pt x="411134" y="1378911"/>
                  <a:pt x="322055" y="1378911"/>
                </a:cubicBezTo>
                <a:close/>
                <a:moveTo>
                  <a:pt x="1297087" y="1256377"/>
                </a:moveTo>
                <a:cubicBezTo>
                  <a:pt x="1668316" y="1256377"/>
                  <a:pt x="2039345" y="1256377"/>
                  <a:pt x="2410574" y="1256377"/>
                </a:cubicBezTo>
                <a:cubicBezTo>
                  <a:pt x="2431131" y="1256377"/>
                  <a:pt x="2431131" y="1256377"/>
                  <a:pt x="2431131" y="1276934"/>
                </a:cubicBezTo>
                <a:cubicBezTo>
                  <a:pt x="2430728" y="1607050"/>
                  <a:pt x="2430526" y="1937166"/>
                  <a:pt x="2430526" y="2267283"/>
                </a:cubicBezTo>
                <a:cubicBezTo>
                  <a:pt x="2128222" y="2267283"/>
                  <a:pt x="1825918" y="2267283"/>
                  <a:pt x="1523613" y="2267283"/>
                </a:cubicBezTo>
                <a:cubicBezTo>
                  <a:pt x="1523815" y="2264864"/>
                  <a:pt x="1524017" y="2262647"/>
                  <a:pt x="1524017" y="2260229"/>
                </a:cubicBezTo>
                <a:cubicBezTo>
                  <a:pt x="1524017" y="2026245"/>
                  <a:pt x="1524017" y="1792262"/>
                  <a:pt x="1524017" y="1558278"/>
                </a:cubicBezTo>
                <a:cubicBezTo>
                  <a:pt x="1524017" y="1555255"/>
                  <a:pt x="1523613" y="1552434"/>
                  <a:pt x="1523613" y="1548806"/>
                </a:cubicBezTo>
                <a:cubicBezTo>
                  <a:pt x="1378507" y="1548806"/>
                  <a:pt x="1234006" y="1548806"/>
                  <a:pt x="1088497" y="1548806"/>
                </a:cubicBezTo>
                <a:cubicBezTo>
                  <a:pt x="1088497" y="1553038"/>
                  <a:pt x="1088497" y="1556666"/>
                  <a:pt x="1088497" y="1560294"/>
                </a:cubicBezTo>
                <a:cubicBezTo>
                  <a:pt x="1088497" y="1610678"/>
                  <a:pt x="1088497" y="1661062"/>
                  <a:pt x="1088497" y="1711446"/>
                </a:cubicBezTo>
                <a:cubicBezTo>
                  <a:pt x="1088497" y="1896859"/>
                  <a:pt x="1088497" y="2082071"/>
                  <a:pt x="1088295" y="2267484"/>
                </a:cubicBezTo>
                <a:cubicBezTo>
                  <a:pt x="772488" y="2267484"/>
                  <a:pt x="456882" y="2267484"/>
                  <a:pt x="141075" y="2267484"/>
                </a:cubicBezTo>
                <a:cubicBezTo>
                  <a:pt x="140874" y="2264058"/>
                  <a:pt x="140672" y="2260833"/>
                  <a:pt x="140672" y="2257407"/>
                </a:cubicBezTo>
                <a:cubicBezTo>
                  <a:pt x="140672" y="1927492"/>
                  <a:pt x="140672" y="1597779"/>
                  <a:pt x="140672" y="1267865"/>
                </a:cubicBezTo>
                <a:cubicBezTo>
                  <a:pt x="140672" y="1264439"/>
                  <a:pt x="141075" y="1260811"/>
                  <a:pt x="141277" y="1256578"/>
                </a:cubicBezTo>
                <a:cubicBezTo>
                  <a:pt x="146920" y="1256578"/>
                  <a:pt x="151555" y="1256578"/>
                  <a:pt x="156392" y="1256578"/>
                </a:cubicBezTo>
                <a:cubicBezTo>
                  <a:pt x="536691" y="1256578"/>
                  <a:pt x="916788" y="1256377"/>
                  <a:pt x="1297087" y="1256377"/>
                </a:cubicBezTo>
                <a:close/>
                <a:moveTo>
                  <a:pt x="898449" y="687440"/>
                </a:moveTo>
                <a:cubicBezTo>
                  <a:pt x="898449" y="776519"/>
                  <a:pt x="898449" y="864590"/>
                  <a:pt x="898449" y="953065"/>
                </a:cubicBezTo>
                <a:cubicBezTo>
                  <a:pt x="1019975" y="953065"/>
                  <a:pt x="1140897" y="953065"/>
                  <a:pt x="1262826" y="953065"/>
                </a:cubicBezTo>
                <a:cubicBezTo>
                  <a:pt x="1262826" y="863986"/>
                  <a:pt x="1262826" y="775713"/>
                  <a:pt x="1262826" y="687440"/>
                </a:cubicBezTo>
                <a:cubicBezTo>
                  <a:pt x="1140897" y="687440"/>
                  <a:pt x="1019572" y="687440"/>
                  <a:pt x="898449" y="687440"/>
                </a:cubicBezTo>
                <a:close/>
                <a:moveTo>
                  <a:pt x="1312605" y="686835"/>
                </a:moveTo>
                <a:cubicBezTo>
                  <a:pt x="1312605" y="776116"/>
                  <a:pt x="1312605" y="864389"/>
                  <a:pt x="1312605" y="952662"/>
                </a:cubicBezTo>
                <a:cubicBezTo>
                  <a:pt x="1434535" y="952662"/>
                  <a:pt x="1555456" y="952662"/>
                  <a:pt x="1676781" y="952662"/>
                </a:cubicBezTo>
                <a:cubicBezTo>
                  <a:pt x="1676781" y="863784"/>
                  <a:pt x="1676781" y="775511"/>
                  <a:pt x="1676781" y="686835"/>
                </a:cubicBezTo>
                <a:cubicBezTo>
                  <a:pt x="1554449" y="686835"/>
                  <a:pt x="1433527" y="686835"/>
                  <a:pt x="1312605" y="686835"/>
                </a:cubicBezTo>
                <a:close/>
                <a:moveTo>
                  <a:pt x="1797300" y="491547"/>
                </a:moveTo>
                <a:cubicBezTo>
                  <a:pt x="1797300" y="667286"/>
                  <a:pt x="1797300" y="839801"/>
                  <a:pt x="1797300" y="1012518"/>
                </a:cubicBezTo>
                <a:cubicBezTo>
                  <a:pt x="1452472" y="1012518"/>
                  <a:pt x="1108449" y="1012518"/>
                  <a:pt x="763016" y="1012518"/>
                </a:cubicBezTo>
                <a:cubicBezTo>
                  <a:pt x="763016" y="840204"/>
                  <a:pt x="763016" y="668496"/>
                  <a:pt x="763016" y="496384"/>
                </a:cubicBezTo>
                <a:cubicBezTo>
                  <a:pt x="745079" y="502430"/>
                  <a:pt x="739033" y="513716"/>
                  <a:pt x="739033" y="531854"/>
                </a:cubicBezTo>
                <a:cubicBezTo>
                  <a:pt x="739638" y="699129"/>
                  <a:pt x="739436" y="866404"/>
                  <a:pt x="739436" y="1033679"/>
                </a:cubicBezTo>
                <a:cubicBezTo>
                  <a:pt x="739436" y="1037508"/>
                  <a:pt x="739436" y="1041539"/>
                  <a:pt x="739436" y="1045167"/>
                </a:cubicBezTo>
                <a:cubicBezTo>
                  <a:pt x="1101798" y="1045167"/>
                  <a:pt x="1462548" y="1045167"/>
                  <a:pt x="1823298" y="1045167"/>
                </a:cubicBezTo>
                <a:cubicBezTo>
                  <a:pt x="1823500" y="1043353"/>
                  <a:pt x="1823903" y="1042345"/>
                  <a:pt x="1823903" y="1041539"/>
                </a:cubicBezTo>
                <a:cubicBezTo>
                  <a:pt x="1823903" y="867210"/>
                  <a:pt x="1823903" y="692882"/>
                  <a:pt x="1823903" y="518553"/>
                </a:cubicBezTo>
                <a:cubicBezTo>
                  <a:pt x="1823903" y="515933"/>
                  <a:pt x="1822895" y="512104"/>
                  <a:pt x="1821081" y="510491"/>
                </a:cubicBezTo>
                <a:cubicBezTo>
                  <a:pt x="1814430" y="504445"/>
                  <a:pt x="1806974" y="499004"/>
                  <a:pt x="1797300" y="491547"/>
                </a:cubicBezTo>
                <a:close/>
                <a:moveTo>
                  <a:pt x="1312202" y="486508"/>
                </a:moveTo>
                <a:cubicBezTo>
                  <a:pt x="1312202" y="544752"/>
                  <a:pt x="1312202" y="602190"/>
                  <a:pt x="1312202" y="660233"/>
                </a:cubicBezTo>
                <a:cubicBezTo>
                  <a:pt x="1434333" y="660233"/>
                  <a:pt x="1555255" y="660233"/>
                  <a:pt x="1676177" y="660233"/>
                </a:cubicBezTo>
                <a:cubicBezTo>
                  <a:pt x="1676177" y="601787"/>
                  <a:pt x="1676177" y="543946"/>
                  <a:pt x="1676177" y="486508"/>
                </a:cubicBezTo>
                <a:cubicBezTo>
                  <a:pt x="1554449" y="486508"/>
                  <a:pt x="1433326" y="486508"/>
                  <a:pt x="1312202" y="486508"/>
                </a:cubicBezTo>
                <a:close/>
                <a:moveTo>
                  <a:pt x="898449" y="486105"/>
                </a:moveTo>
                <a:cubicBezTo>
                  <a:pt x="898449" y="544954"/>
                  <a:pt x="898449" y="602795"/>
                  <a:pt x="898449" y="660434"/>
                </a:cubicBezTo>
                <a:cubicBezTo>
                  <a:pt x="1020378" y="660434"/>
                  <a:pt x="1141501" y="660434"/>
                  <a:pt x="1262624" y="660434"/>
                </a:cubicBezTo>
                <a:cubicBezTo>
                  <a:pt x="1262624" y="601989"/>
                  <a:pt x="1262624" y="544148"/>
                  <a:pt x="1262624" y="486105"/>
                </a:cubicBezTo>
                <a:cubicBezTo>
                  <a:pt x="1140897" y="486105"/>
                  <a:pt x="1020176" y="486105"/>
                  <a:pt x="898449" y="486105"/>
                </a:cubicBezTo>
                <a:close/>
                <a:moveTo>
                  <a:pt x="1282375" y="30029"/>
                </a:moveTo>
                <a:cubicBezTo>
                  <a:pt x="1298095" y="41920"/>
                  <a:pt x="1314016" y="54012"/>
                  <a:pt x="1329938" y="66104"/>
                </a:cubicBezTo>
                <a:cubicBezTo>
                  <a:pt x="1500236" y="195289"/>
                  <a:pt x="1670332" y="324675"/>
                  <a:pt x="1841033" y="453457"/>
                </a:cubicBezTo>
                <a:cubicBezTo>
                  <a:pt x="1855947" y="464743"/>
                  <a:pt x="1861388" y="477037"/>
                  <a:pt x="1856955" y="495780"/>
                </a:cubicBezTo>
                <a:cubicBezTo>
                  <a:pt x="1841235" y="483889"/>
                  <a:pt x="1825717" y="472200"/>
                  <a:pt x="1810400" y="460511"/>
                </a:cubicBezTo>
                <a:cubicBezTo>
                  <a:pt x="1638489" y="329512"/>
                  <a:pt x="1466378" y="198715"/>
                  <a:pt x="1294669" y="67515"/>
                </a:cubicBezTo>
                <a:cubicBezTo>
                  <a:pt x="1288018" y="62477"/>
                  <a:pt x="1283786" y="62073"/>
                  <a:pt x="1276732" y="67313"/>
                </a:cubicBezTo>
                <a:cubicBezTo>
                  <a:pt x="1092327" y="207986"/>
                  <a:pt x="907921" y="348457"/>
                  <a:pt x="723314" y="488927"/>
                </a:cubicBezTo>
                <a:cubicBezTo>
                  <a:pt x="720694" y="490943"/>
                  <a:pt x="718074" y="492958"/>
                  <a:pt x="714446" y="495578"/>
                </a:cubicBezTo>
                <a:cubicBezTo>
                  <a:pt x="711020" y="478246"/>
                  <a:pt x="713842" y="466154"/>
                  <a:pt x="728756" y="454868"/>
                </a:cubicBezTo>
                <a:cubicBezTo>
                  <a:pt x="911952" y="314800"/>
                  <a:pt x="1094544" y="174128"/>
                  <a:pt x="1277337" y="33657"/>
                </a:cubicBezTo>
                <a:cubicBezTo>
                  <a:pt x="1278747" y="32649"/>
                  <a:pt x="1279957" y="31641"/>
                  <a:pt x="1282375" y="30029"/>
                </a:cubicBezTo>
                <a:close/>
                <a:moveTo>
                  <a:pt x="1282375" y="4232"/>
                </a:moveTo>
                <a:cubicBezTo>
                  <a:pt x="1279554" y="6248"/>
                  <a:pt x="1277337" y="7659"/>
                  <a:pt x="1275321" y="9271"/>
                </a:cubicBezTo>
                <a:cubicBezTo>
                  <a:pt x="1178181" y="83235"/>
                  <a:pt x="1081040" y="157400"/>
                  <a:pt x="983900" y="231565"/>
                </a:cubicBezTo>
                <a:cubicBezTo>
                  <a:pt x="890387" y="302707"/>
                  <a:pt x="797076" y="374051"/>
                  <a:pt x="703563" y="445193"/>
                </a:cubicBezTo>
                <a:cubicBezTo>
                  <a:pt x="696509" y="450635"/>
                  <a:pt x="691471" y="456278"/>
                  <a:pt x="691874" y="465952"/>
                </a:cubicBezTo>
                <a:cubicBezTo>
                  <a:pt x="692277" y="486508"/>
                  <a:pt x="692075" y="506864"/>
                  <a:pt x="692277" y="527420"/>
                </a:cubicBezTo>
                <a:cubicBezTo>
                  <a:pt x="692277" y="530846"/>
                  <a:pt x="693083" y="534273"/>
                  <a:pt x="693688" y="539512"/>
                </a:cubicBezTo>
                <a:cubicBezTo>
                  <a:pt x="895224" y="396623"/>
                  <a:pt x="1087893" y="245270"/>
                  <a:pt x="1286003" y="100365"/>
                </a:cubicBezTo>
                <a:cubicBezTo>
                  <a:pt x="1482097" y="248494"/>
                  <a:pt x="1676781" y="398236"/>
                  <a:pt x="1876907" y="544954"/>
                </a:cubicBezTo>
                <a:cubicBezTo>
                  <a:pt x="1876907" y="517948"/>
                  <a:pt x="1876101" y="494167"/>
                  <a:pt x="1877108" y="470385"/>
                </a:cubicBezTo>
                <a:cubicBezTo>
                  <a:pt x="1877713" y="456076"/>
                  <a:pt x="1873078" y="446806"/>
                  <a:pt x="1861590" y="438140"/>
                </a:cubicBezTo>
                <a:cubicBezTo>
                  <a:pt x="1698749" y="316412"/>
                  <a:pt x="1536109" y="194281"/>
                  <a:pt x="1373268" y="72351"/>
                </a:cubicBezTo>
                <a:cubicBezTo>
                  <a:pt x="1343037" y="49578"/>
                  <a:pt x="1312807" y="27006"/>
                  <a:pt x="1282375" y="4232"/>
                </a:cubicBezTo>
                <a:close/>
                <a:moveTo>
                  <a:pt x="1281770" y="0"/>
                </a:moveTo>
                <a:cubicBezTo>
                  <a:pt x="1282375" y="0"/>
                  <a:pt x="1283181" y="0"/>
                  <a:pt x="1283786" y="0"/>
                </a:cubicBezTo>
                <a:cubicBezTo>
                  <a:pt x="1286003" y="2015"/>
                  <a:pt x="1288018" y="4232"/>
                  <a:pt x="1290436" y="6046"/>
                </a:cubicBezTo>
                <a:cubicBezTo>
                  <a:pt x="1465370" y="137448"/>
                  <a:pt x="1640505" y="268849"/>
                  <a:pt x="1815438" y="400251"/>
                </a:cubicBezTo>
                <a:cubicBezTo>
                  <a:pt x="1825112" y="407506"/>
                  <a:pt x="1835189" y="410731"/>
                  <a:pt x="1847079" y="410731"/>
                </a:cubicBezTo>
                <a:cubicBezTo>
                  <a:pt x="1971629" y="410328"/>
                  <a:pt x="2096178" y="410529"/>
                  <a:pt x="2220929" y="409925"/>
                </a:cubicBezTo>
                <a:cubicBezTo>
                  <a:pt x="2234835" y="409925"/>
                  <a:pt x="2241889" y="414762"/>
                  <a:pt x="2247330" y="427458"/>
                </a:cubicBezTo>
                <a:cubicBezTo>
                  <a:pt x="2354749" y="678975"/>
                  <a:pt x="2462571" y="930090"/>
                  <a:pt x="2570393" y="1181405"/>
                </a:cubicBezTo>
                <a:cubicBezTo>
                  <a:pt x="2573214" y="1188056"/>
                  <a:pt x="2576640" y="1194505"/>
                  <a:pt x="2579663" y="1201156"/>
                </a:cubicBezTo>
                <a:cubicBezTo>
                  <a:pt x="2579663" y="1201760"/>
                  <a:pt x="2579663" y="1202566"/>
                  <a:pt x="2579663" y="1203171"/>
                </a:cubicBezTo>
                <a:cubicBezTo>
                  <a:pt x="2575632" y="1203574"/>
                  <a:pt x="2571803" y="1204179"/>
                  <a:pt x="2567773" y="1204179"/>
                </a:cubicBezTo>
                <a:cubicBezTo>
                  <a:pt x="1715879" y="1204179"/>
                  <a:pt x="863986" y="1204179"/>
                  <a:pt x="11891" y="1204179"/>
                </a:cubicBezTo>
                <a:cubicBezTo>
                  <a:pt x="7860" y="1204179"/>
                  <a:pt x="4031" y="1203574"/>
                  <a:pt x="0" y="1203171"/>
                </a:cubicBezTo>
                <a:cubicBezTo>
                  <a:pt x="0" y="1202566"/>
                  <a:pt x="0" y="1201760"/>
                  <a:pt x="0" y="1201156"/>
                </a:cubicBezTo>
                <a:cubicBezTo>
                  <a:pt x="1209" y="1199140"/>
                  <a:pt x="2620" y="1197327"/>
                  <a:pt x="3426" y="1195311"/>
                </a:cubicBezTo>
                <a:cubicBezTo>
                  <a:pt x="113465" y="938756"/>
                  <a:pt x="223302" y="682402"/>
                  <a:pt x="332938" y="425846"/>
                </a:cubicBezTo>
                <a:cubicBezTo>
                  <a:pt x="337976" y="414157"/>
                  <a:pt x="344425" y="409925"/>
                  <a:pt x="357122" y="410126"/>
                </a:cubicBezTo>
                <a:cubicBezTo>
                  <a:pt x="479253" y="410731"/>
                  <a:pt x="601586" y="410731"/>
                  <a:pt x="723717" y="411134"/>
                </a:cubicBezTo>
                <a:cubicBezTo>
                  <a:pt x="737220" y="411134"/>
                  <a:pt x="748304" y="407305"/>
                  <a:pt x="758986" y="399243"/>
                </a:cubicBezTo>
                <a:cubicBezTo>
                  <a:pt x="850281" y="329310"/>
                  <a:pt x="941980" y="259579"/>
                  <a:pt x="1033478" y="189646"/>
                </a:cubicBezTo>
                <a:cubicBezTo>
                  <a:pt x="1116309" y="126363"/>
                  <a:pt x="1199140" y="63081"/>
                  <a:pt x="1281770" y="0"/>
                </a:cubicBezTo>
                <a:close/>
              </a:path>
            </a:pathLst>
          </a:custGeom>
          <a:solidFill>
            <a:schemeClr val="accent2"/>
          </a:solidFill>
          <a:ln w="6095" cap="flat">
            <a:noFill/>
            <a:prstDash val="solid"/>
            <a:miter/>
          </a:ln>
        </p:spPr>
        <p:txBody>
          <a:bodyPr rtlCol="0" anchor="ctr"/>
          <a:lstStyle/>
          <a:p>
            <a:endParaRPr lang="en-US" dirty="0"/>
          </a:p>
        </p:txBody>
      </p:sp>
      <p:sp>
        <p:nvSpPr>
          <p:cNvPr id="18" name="TextBox 17">
            <a:extLst>
              <a:ext uri="{FF2B5EF4-FFF2-40B4-BE49-F238E27FC236}">
                <a16:creationId xmlns:a16="http://schemas.microsoft.com/office/drawing/2014/main" id="{1A30D322-7231-4E14-92A9-47F0827F4D3E}"/>
              </a:ext>
            </a:extLst>
          </p:cNvPr>
          <p:cNvSpPr txBox="1"/>
          <p:nvPr/>
        </p:nvSpPr>
        <p:spPr>
          <a:xfrm>
            <a:off x="1740392" y="1145019"/>
            <a:ext cx="7015112"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Renewable energy resource mapping</a:t>
            </a:r>
            <a:endParaRPr lang="ko-KR" altLang="en-US" b="1" dirty="0">
              <a:solidFill>
                <a:schemeClr val="accent4"/>
              </a:solidFill>
              <a:cs typeface="Arial" pitchFamily="34" charset="0"/>
            </a:endParaRPr>
          </a:p>
        </p:txBody>
      </p:sp>
      <p:sp>
        <p:nvSpPr>
          <p:cNvPr id="19" name="TextBox 18">
            <a:extLst>
              <a:ext uri="{FF2B5EF4-FFF2-40B4-BE49-F238E27FC236}">
                <a16:creationId xmlns:a16="http://schemas.microsoft.com/office/drawing/2014/main" id="{E7A6308E-0FA4-4946-9E08-73FFD73C51C0}"/>
              </a:ext>
            </a:extLst>
          </p:cNvPr>
          <p:cNvSpPr txBox="1"/>
          <p:nvPr/>
        </p:nvSpPr>
        <p:spPr>
          <a:xfrm>
            <a:off x="1676677" y="1553640"/>
            <a:ext cx="7078827" cy="738664"/>
          </a:xfrm>
          <a:prstGeom prst="rect">
            <a:avLst/>
          </a:prstGeom>
          <a:noFill/>
        </p:spPr>
        <p:txBody>
          <a:bodyPr wrap="square" rtlCol="0">
            <a:spAutoFit/>
          </a:bodyPr>
          <a:lstStyle/>
          <a:p>
            <a:pPr algn="just"/>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In many countries, complete mapping of all RES has not been carried out. Integrated resource mapping and public sector information is recommended to attract entrepreneurs to take advantage of the opportunities.</a:t>
            </a:r>
          </a:p>
        </p:txBody>
      </p:sp>
      <p:sp>
        <p:nvSpPr>
          <p:cNvPr id="25" name="TextBox 24">
            <a:extLst>
              <a:ext uri="{FF2B5EF4-FFF2-40B4-BE49-F238E27FC236}">
                <a16:creationId xmlns:a16="http://schemas.microsoft.com/office/drawing/2014/main" id="{B1930E9E-A439-4911-83C2-F86F447DCFEC}"/>
              </a:ext>
            </a:extLst>
          </p:cNvPr>
          <p:cNvSpPr txBox="1"/>
          <p:nvPr/>
        </p:nvSpPr>
        <p:spPr>
          <a:xfrm>
            <a:off x="1740391" y="2589676"/>
            <a:ext cx="8724565"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Utilization of the energy potential of biomass</a:t>
            </a:r>
            <a:endParaRPr lang="ko-KR" altLang="en-US" b="1" dirty="0">
              <a:solidFill>
                <a:schemeClr val="accent4"/>
              </a:solidFill>
              <a:cs typeface="Arial" pitchFamily="34" charset="0"/>
            </a:endParaRPr>
          </a:p>
        </p:txBody>
      </p:sp>
      <p:sp>
        <p:nvSpPr>
          <p:cNvPr id="26" name="TextBox 25">
            <a:extLst>
              <a:ext uri="{FF2B5EF4-FFF2-40B4-BE49-F238E27FC236}">
                <a16:creationId xmlns:a16="http://schemas.microsoft.com/office/drawing/2014/main" id="{1A352330-CBC8-43A0-B0FE-18FE5A1F360B}"/>
              </a:ext>
            </a:extLst>
          </p:cNvPr>
          <p:cNvSpPr txBox="1"/>
          <p:nvPr/>
        </p:nvSpPr>
        <p:spPr>
          <a:xfrm>
            <a:off x="1727043" y="2965132"/>
            <a:ext cx="7028461" cy="523220"/>
          </a:xfrm>
          <a:prstGeom prst="rect">
            <a:avLst/>
          </a:prstGeom>
          <a:noFill/>
        </p:spPr>
        <p:txBody>
          <a:bodyPr wrap="square" rtlCol="0">
            <a:spAutoFit/>
          </a:bodyPr>
          <a:lstStyle/>
          <a:p>
            <a:pPr algn="just"/>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It is recommended to use the large unexploited biomass tank as a possible source of energy due to the lack of detailed evaluation, access to information related to technology, etc.</a:t>
            </a:r>
          </a:p>
        </p:txBody>
      </p:sp>
      <p:sp>
        <p:nvSpPr>
          <p:cNvPr id="27" name="TextBox 26">
            <a:extLst>
              <a:ext uri="{FF2B5EF4-FFF2-40B4-BE49-F238E27FC236}">
                <a16:creationId xmlns:a16="http://schemas.microsoft.com/office/drawing/2014/main" id="{2CBC5AD2-9514-4AE2-9A08-A5C92489E0E8}"/>
              </a:ext>
            </a:extLst>
          </p:cNvPr>
          <p:cNvSpPr txBox="1"/>
          <p:nvPr/>
        </p:nvSpPr>
        <p:spPr>
          <a:xfrm>
            <a:off x="1740391" y="3912008"/>
            <a:ext cx="6896434"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Hydroelectricity as a renewable energy</a:t>
            </a:r>
            <a:endParaRPr lang="ko-KR" altLang="en-US" b="1" dirty="0">
              <a:solidFill>
                <a:schemeClr val="accent4"/>
              </a:solidFill>
              <a:cs typeface="Arial" pitchFamily="34" charset="0"/>
            </a:endParaRPr>
          </a:p>
        </p:txBody>
      </p:sp>
      <p:grpSp>
        <p:nvGrpSpPr>
          <p:cNvPr id="28" name="Group 286">
            <a:extLst>
              <a:ext uri="{FF2B5EF4-FFF2-40B4-BE49-F238E27FC236}">
                <a16:creationId xmlns:a16="http://schemas.microsoft.com/office/drawing/2014/main" id="{19353F7D-92BF-4765-897C-3C4195FBFE86}"/>
              </a:ext>
            </a:extLst>
          </p:cNvPr>
          <p:cNvGrpSpPr/>
          <p:nvPr/>
        </p:nvGrpSpPr>
        <p:grpSpPr>
          <a:xfrm>
            <a:off x="9860272" y="977145"/>
            <a:ext cx="2036454" cy="1463807"/>
            <a:chOff x="4402904" y="822061"/>
            <a:chExt cx="3952766" cy="2841256"/>
          </a:xfrm>
        </p:grpSpPr>
        <p:grpSp>
          <p:nvGrpSpPr>
            <p:cNvPr id="29" name="Group 277">
              <a:extLst>
                <a:ext uri="{FF2B5EF4-FFF2-40B4-BE49-F238E27FC236}">
                  <a16:creationId xmlns:a16="http://schemas.microsoft.com/office/drawing/2014/main" id="{0AADC2D4-A1C5-4BC6-B027-9F465C287D77}"/>
                </a:ext>
              </a:extLst>
            </p:cNvPr>
            <p:cNvGrpSpPr/>
            <p:nvPr/>
          </p:nvGrpSpPr>
          <p:grpSpPr>
            <a:xfrm>
              <a:off x="4960005" y="1133489"/>
              <a:ext cx="2218401" cy="2218401"/>
              <a:chOff x="4547049" y="1897856"/>
              <a:chExt cx="3071634" cy="3071634"/>
            </a:xfrm>
            <a:effectLst/>
          </p:grpSpPr>
          <p:sp>
            <p:nvSpPr>
              <p:cNvPr id="36" name="Freeform: Shape 278">
                <a:extLst>
                  <a:ext uri="{FF2B5EF4-FFF2-40B4-BE49-F238E27FC236}">
                    <a16:creationId xmlns:a16="http://schemas.microsoft.com/office/drawing/2014/main" id="{4CA0C322-A648-4F4C-BCA9-2C23CF388F85}"/>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4">
                  <a:lumMod val="20000"/>
                  <a:lumOff val="80000"/>
                </a:schemeClr>
              </a:solidFill>
              <a:ln w="9525" cap="flat">
                <a:noFill/>
                <a:prstDash val="solid"/>
                <a:miter/>
              </a:ln>
              <a:effectLst/>
            </p:spPr>
            <p:txBody>
              <a:bodyPr rtlCol="0" anchor="ctr"/>
              <a:lstStyle/>
              <a:p>
                <a:endParaRPr lang="en-US" dirty="0"/>
              </a:p>
            </p:txBody>
          </p:sp>
          <p:sp>
            <p:nvSpPr>
              <p:cNvPr id="37" name="Freeform: Shape 279">
                <a:extLst>
                  <a:ext uri="{FF2B5EF4-FFF2-40B4-BE49-F238E27FC236}">
                    <a16:creationId xmlns:a16="http://schemas.microsoft.com/office/drawing/2014/main" id="{C493298D-7161-4D2B-941B-3A63D3D7D6F3}"/>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4">
                  <a:lumMod val="40000"/>
                  <a:lumOff val="60000"/>
                </a:schemeClr>
              </a:solidFill>
              <a:ln w="9525" cap="flat">
                <a:noFill/>
                <a:prstDash val="solid"/>
                <a:miter/>
              </a:ln>
            </p:spPr>
            <p:txBody>
              <a:bodyPr rtlCol="0" anchor="ctr"/>
              <a:lstStyle/>
              <a:p>
                <a:endParaRPr lang="en-US" dirty="0"/>
              </a:p>
            </p:txBody>
          </p:sp>
        </p:grpSp>
        <p:sp>
          <p:nvSpPr>
            <p:cNvPr id="30" name="Freeform: Shape 280">
              <a:extLst>
                <a:ext uri="{FF2B5EF4-FFF2-40B4-BE49-F238E27FC236}">
                  <a16:creationId xmlns:a16="http://schemas.microsoft.com/office/drawing/2014/main" id="{F0B9C7B5-618F-4287-B6C1-8CD956B78BDF}"/>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Block Arc 281">
              <a:extLst>
                <a:ext uri="{FF2B5EF4-FFF2-40B4-BE49-F238E27FC236}">
                  <a16:creationId xmlns:a16="http://schemas.microsoft.com/office/drawing/2014/main" id="{1E06D428-0DE5-4F4F-BB70-85AAB0010FE2}"/>
                </a:ext>
              </a:extLst>
            </p:cNvPr>
            <p:cNvSpPr/>
            <p:nvPr/>
          </p:nvSpPr>
          <p:spPr>
            <a:xfrm>
              <a:off x="4648578" y="822061"/>
              <a:ext cx="2841256" cy="2841256"/>
            </a:xfrm>
            <a:prstGeom prst="blockArc">
              <a:avLst>
                <a:gd name="adj1" fmla="val 794951"/>
                <a:gd name="adj2" fmla="val 10121114"/>
                <a:gd name="adj3" fmla="val 23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 name="Graphic 30">
              <a:extLst>
                <a:ext uri="{FF2B5EF4-FFF2-40B4-BE49-F238E27FC236}">
                  <a16:creationId xmlns:a16="http://schemas.microsoft.com/office/drawing/2014/main" id="{93FEA845-8948-4276-8AE6-4EEF8C37205F}"/>
                </a:ext>
              </a:extLst>
            </p:cNvPr>
            <p:cNvGrpSpPr/>
            <p:nvPr/>
          </p:nvGrpSpPr>
          <p:grpSpPr>
            <a:xfrm rot="1052635">
              <a:off x="7017236" y="1488581"/>
              <a:ext cx="1338434" cy="1227345"/>
              <a:chOff x="5655092" y="376887"/>
              <a:chExt cx="4490688" cy="4117968"/>
            </a:xfrm>
            <a:solidFill>
              <a:schemeClr val="accent1"/>
            </a:solidFill>
          </p:grpSpPr>
          <p:sp>
            <p:nvSpPr>
              <p:cNvPr id="33" name="Freeform: Shape 283">
                <a:extLst>
                  <a:ext uri="{FF2B5EF4-FFF2-40B4-BE49-F238E27FC236}">
                    <a16:creationId xmlns:a16="http://schemas.microsoft.com/office/drawing/2014/main" id="{FCBFF1B9-1100-490C-9546-E47C34B94AD8}"/>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endParaRPr lang="en-US" dirty="0"/>
              </a:p>
            </p:txBody>
          </p:sp>
          <p:sp>
            <p:nvSpPr>
              <p:cNvPr id="34" name="Freeform: Shape 284">
                <a:extLst>
                  <a:ext uri="{FF2B5EF4-FFF2-40B4-BE49-F238E27FC236}">
                    <a16:creationId xmlns:a16="http://schemas.microsoft.com/office/drawing/2014/main" id="{7C775955-D5E3-4436-904D-D0F0EDD9971F}"/>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endParaRPr lang="en-US"/>
              </a:p>
            </p:txBody>
          </p:sp>
          <p:sp>
            <p:nvSpPr>
              <p:cNvPr id="35" name="Freeform: Shape 285">
                <a:extLst>
                  <a:ext uri="{FF2B5EF4-FFF2-40B4-BE49-F238E27FC236}">
                    <a16:creationId xmlns:a16="http://schemas.microsoft.com/office/drawing/2014/main" id="{190CB364-68BC-43D7-BA00-95D297F12063}"/>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endParaRPr lang="en-US"/>
              </a:p>
            </p:txBody>
          </p:sp>
        </p:grpSp>
      </p:grpSp>
      <p:sp>
        <p:nvSpPr>
          <p:cNvPr id="38" name="TextBox 37">
            <a:extLst>
              <a:ext uri="{FF2B5EF4-FFF2-40B4-BE49-F238E27FC236}">
                <a16:creationId xmlns:a16="http://schemas.microsoft.com/office/drawing/2014/main" id="{3E84E1C4-B1DF-4E65-A57D-97595CC3457F}"/>
              </a:ext>
            </a:extLst>
          </p:cNvPr>
          <p:cNvSpPr txBox="1"/>
          <p:nvPr/>
        </p:nvSpPr>
        <p:spPr>
          <a:xfrm>
            <a:off x="1676676" y="5549398"/>
            <a:ext cx="7078827" cy="523220"/>
          </a:xfrm>
          <a:prstGeom prst="rect">
            <a:avLst/>
          </a:prstGeom>
          <a:noFill/>
        </p:spPr>
        <p:txBody>
          <a:bodyPr wrap="square" rtlCol="0">
            <a:spAutoFit/>
          </a:bodyPr>
          <a:lstStyle/>
          <a:p>
            <a:pPr algn="just"/>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RES policies do not have sufficiently severe sanctions and must be supplemented by legislation to stimulate the promotion and development of RES and to regulate their exploitation and use.</a:t>
            </a:r>
          </a:p>
        </p:txBody>
      </p:sp>
      <p:sp>
        <p:nvSpPr>
          <p:cNvPr id="39" name="TextBox 38">
            <a:extLst>
              <a:ext uri="{FF2B5EF4-FFF2-40B4-BE49-F238E27FC236}">
                <a16:creationId xmlns:a16="http://schemas.microsoft.com/office/drawing/2014/main" id="{2CA7ED3B-02FE-47AB-BAB6-BD4071F51695}"/>
              </a:ext>
            </a:extLst>
          </p:cNvPr>
          <p:cNvSpPr txBox="1"/>
          <p:nvPr/>
        </p:nvSpPr>
        <p:spPr>
          <a:xfrm>
            <a:off x="1725003" y="5206399"/>
            <a:ext cx="7328057"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Smart grids</a:t>
            </a:r>
            <a:endParaRPr lang="ko-KR" altLang="en-US" b="1" dirty="0">
              <a:solidFill>
                <a:schemeClr val="accent4"/>
              </a:solidFill>
              <a:cs typeface="Arial" pitchFamily="34" charset="0"/>
            </a:endParaRPr>
          </a:p>
        </p:txBody>
      </p:sp>
      <p:grpSp>
        <p:nvGrpSpPr>
          <p:cNvPr id="24" name="Group 265">
            <a:extLst>
              <a:ext uri="{FF2B5EF4-FFF2-40B4-BE49-F238E27FC236}">
                <a16:creationId xmlns:a16="http://schemas.microsoft.com/office/drawing/2014/main" id="{58FE5A7C-B48F-46D4-B743-5BB4002A07A8}"/>
              </a:ext>
            </a:extLst>
          </p:cNvPr>
          <p:cNvGrpSpPr/>
          <p:nvPr/>
        </p:nvGrpSpPr>
        <p:grpSpPr>
          <a:xfrm>
            <a:off x="9291041" y="3401906"/>
            <a:ext cx="2398746" cy="2793823"/>
            <a:chOff x="4743450" y="1335205"/>
            <a:chExt cx="3240592" cy="3774323"/>
          </a:xfrm>
        </p:grpSpPr>
        <p:sp>
          <p:nvSpPr>
            <p:cNvPr id="40" name="Freeform: Shape 266">
              <a:extLst>
                <a:ext uri="{FF2B5EF4-FFF2-40B4-BE49-F238E27FC236}">
                  <a16:creationId xmlns:a16="http://schemas.microsoft.com/office/drawing/2014/main" id="{62BB508A-C2E6-409E-9704-557DA9972B18}"/>
                </a:ext>
              </a:extLst>
            </p:cNvPr>
            <p:cNvSpPr/>
            <p:nvPr/>
          </p:nvSpPr>
          <p:spPr>
            <a:xfrm>
              <a:off x="4743450" y="1335205"/>
              <a:ext cx="2365084" cy="3774323"/>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267">
              <a:extLst>
                <a:ext uri="{FF2B5EF4-FFF2-40B4-BE49-F238E27FC236}">
                  <a16:creationId xmlns:a16="http://schemas.microsoft.com/office/drawing/2014/main" id="{160C87E8-2A28-42C6-B850-FEE0D20ECABF}"/>
                </a:ext>
              </a:extLst>
            </p:cNvPr>
            <p:cNvSpPr/>
            <p:nvPr/>
          </p:nvSpPr>
          <p:spPr>
            <a:xfrm>
              <a:off x="6392512" y="2933634"/>
              <a:ext cx="1286414" cy="2052927"/>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268">
              <a:extLst>
                <a:ext uri="{FF2B5EF4-FFF2-40B4-BE49-F238E27FC236}">
                  <a16:creationId xmlns:a16="http://schemas.microsoft.com/office/drawing/2014/main" id="{672679BF-1B2E-4B33-9F10-7741CAEEB240}"/>
                </a:ext>
              </a:extLst>
            </p:cNvPr>
            <p:cNvSpPr/>
            <p:nvPr/>
          </p:nvSpPr>
          <p:spPr>
            <a:xfrm>
              <a:off x="7430035" y="4044739"/>
              <a:ext cx="554007" cy="884114"/>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269">
              <a:extLst>
                <a:ext uri="{FF2B5EF4-FFF2-40B4-BE49-F238E27FC236}">
                  <a16:creationId xmlns:a16="http://schemas.microsoft.com/office/drawing/2014/main" id="{3EEB3D11-25BD-43B9-9A41-730EA318295C}"/>
                </a:ext>
              </a:extLst>
            </p:cNvPr>
            <p:cNvSpPr/>
            <p:nvPr/>
          </p:nvSpPr>
          <p:spPr>
            <a:xfrm>
              <a:off x="5175911" y="1999241"/>
              <a:ext cx="1469324" cy="129253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270">
              <a:extLst>
                <a:ext uri="{FF2B5EF4-FFF2-40B4-BE49-F238E27FC236}">
                  <a16:creationId xmlns:a16="http://schemas.microsoft.com/office/drawing/2014/main" id="{E58E7F69-FC5C-4C41-A5E1-78582F531370}"/>
                </a:ext>
              </a:extLst>
            </p:cNvPr>
            <p:cNvSpPr/>
            <p:nvPr/>
          </p:nvSpPr>
          <p:spPr>
            <a:xfrm>
              <a:off x="6632772" y="3259788"/>
              <a:ext cx="905673" cy="932988"/>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271">
              <a:extLst>
                <a:ext uri="{FF2B5EF4-FFF2-40B4-BE49-F238E27FC236}">
                  <a16:creationId xmlns:a16="http://schemas.microsoft.com/office/drawing/2014/main" id="{D9E4721B-0D97-467E-ABAB-CB5D7DC31769}"/>
                </a:ext>
              </a:extLst>
            </p:cNvPr>
            <p:cNvSpPr/>
            <p:nvPr/>
          </p:nvSpPr>
          <p:spPr>
            <a:xfrm>
              <a:off x="5379540" y="2024432"/>
              <a:ext cx="1414402" cy="129253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272">
              <a:extLst>
                <a:ext uri="{FF2B5EF4-FFF2-40B4-BE49-F238E27FC236}">
                  <a16:creationId xmlns:a16="http://schemas.microsoft.com/office/drawing/2014/main" id="{FD0BC84C-8893-4C29-86F1-BE0C3C7166EC}"/>
                </a:ext>
              </a:extLst>
            </p:cNvPr>
            <p:cNvSpPr/>
            <p:nvPr/>
          </p:nvSpPr>
          <p:spPr>
            <a:xfrm>
              <a:off x="6761047" y="3284876"/>
              <a:ext cx="824434" cy="916104"/>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273">
              <a:extLst>
                <a:ext uri="{FF2B5EF4-FFF2-40B4-BE49-F238E27FC236}">
                  <a16:creationId xmlns:a16="http://schemas.microsoft.com/office/drawing/2014/main" id="{5E33EDDB-97F4-4646-9750-4BB749D74C46}"/>
                </a:ext>
              </a:extLst>
            </p:cNvPr>
            <p:cNvSpPr/>
            <p:nvPr/>
          </p:nvSpPr>
          <p:spPr>
            <a:xfrm>
              <a:off x="6418281" y="2024329"/>
              <a:ext cx="926940" cy="129253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274">
              <a:extLst>
                <a:ext uri="{FF2B5EF4-FFF2-40B4-BE49-F238E27FC236}">
                  <a16:creationId xmlns:a16="http://schemas.microsoft.com/office/drawing/2014/main" id="{983BCF32-45F1-44F9-8C72-A0BA18331C1D}"/>
                </a:ext>
              </a:extLst>
            </p:cNvPr>
            <p:cNvSpPr/>
            <p:nvPr/>
          </p:nvSpPr>
          <p:spPr>
            <a:xfrm>
              <a:off x="6646499" y="2049522"/>
              <a:ext cx="783536" cy="1257502"/>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275">
              <a:extLst>
                <a:ext uri="{FF2B5EF4-FFF2-40B4-BE49-F238E27FC236}">
                  <a16:creationId xmlns:a16="http://schemas.microsoft.com/office/drawing/2014/main" id="{FDBA89C1-6D3E-465D-B45C-E9AC9B14A801}"/>
                </a:ext>
              </a:extLst>
            </p:cNvPr>
            <p:cNvSpPr/>
            <p:nvPr/>
          </p:nvSpPr>
          <p:spPr>
            <a:xfrm>
              <a:off x="7301758" y="3281934"/>
              <a:ext cx="530925" cy="929410"/>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276">
              <a:extLst>
                <a:ext uri="{FF2B5EF4-FFF2-40B4-BE49-F238E27FC236}">
                  <a16:creationId xmlns:a16="http://schemas.microsoft.com/office/drawing/2014/main" id="{FF90F14D-A750-4141-8262-1A8A97042DE5}"/>
                </a:ext>
              </a:extLst>
            </p:cNvPr>
            <p:cNvSpPr/>
            <p:nvPr/>
          </p:nvSpPr>
          <p:spPr>
            <a:xfrm>
              <a:off x="7430035" y="3307022"/>
              <a:ext cx="442115" cy="884114"/>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 Placeholder 1">
            <a:extLst>
              <a:ext uri="{FF2B5EF4-FFF2-40B4-BE49-F238E27FC236}">
                <a16:creationId xmlns:a16="http://schemas.microsoft.com/office/drawing/2014/main" id="{A2D438D4-4150-4D36-85EB-A69A523B5631}"/>
              </a:ext>
            </a:extLst>
          </p:cNvPr>
          <p:cNvSpPr>
            <a:spLocks noGrp="1"/>
          </p:cNvSpPr>
          <p:nvPr>
            <p:ph type="body" sz="quarter" idx="10"/>
          </p:nvPr>
        </p:nvSpPr>
        <p:spPr>
          <a:xfrm>
            <a:off x="748783" y="272243"/>
            <a:ext cx="11573197" cy="724247"/>
          </a:xfrm>
          <a:prstGeom prst="rect">
            <a:avLst/>
          </a:prstGeom>
        </p:spPr>
        <p:txBody>
          <a:bodyPr/>
          <a:lstStyle/>
          <a:p>
            <a:r>
              <a:rPr lang="en-US" sz="3200" dirty="0">
                <a:solidFill>
                  <a:schemeClr val="accent2"/>
                </a:solidFill>
              </a:rPr>
              <a:t>Policies and programs for the promotion of RES (3)</a:t>
            </a:r>
            <a:endParaRPr lang="el-GR" sz="3200" dirty="0">
              <a:solidFill>
                <a:schemeClr val="accent2"/>
              </a:solidFill>
            </a:endParaRPr>
          </a:p>
        </p:txBody>
      </p:sp>
    </p:spTree>
    <p:extLst>
      <p:ext uri="{BB962C8B-B14F-4D97-AF65-F5344CB8AC3E}">
        <p14:creationId xmlns:p14="http://schemas.microsoft.com/office/powerpoint/2010/main" val="3239251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3600" dirty="0">
                <a:solidFill>
                  <a:schemeClr val="accent2"/>
                </a:solidFill>
              </a:rPr>
              <a:t>Energy Saving Recommendations (1)</a:t>
            </a:r>
          </a:p>
        </p:txBody>
      </p:sp>
      <p:sp>
        <p:nvSpPr>
          <p:cNvPr id="3" name="Oval 2">
            <a:extLst>
              <a:ext uri="{FF2B5EF4-FFF2-40B4-BE49-F238E27FC236}">
                <a16:creationId xmlns:a16="http://schemas.microsoft.com/office/drawing/2014/main" id="{26956A2A-B976-4EF8-BB13-650B3FB485E1}"/>
              </a:ext>
            </a:extLst>
          </p:cNvPr>
          <p:cNvSpPr/>
          <p:nvPr/>
        </p:nvSpPr>
        <p:spPr>
          <a:xfrm>
            <a:off x="5303912" y="3107385"/>
            <a:ext cx="1584176" cy="1584176"/>
          </a:xfrm>
          <a:prstGeom prst="ellipse">
            <a:avLst/>
          </a:prstGeom>
          <a:solidFill>
            <a:schemeClr val="accent1"/>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그룹 5">
            <a:extLst>
              <a:ext uri="{FF2B5EF4-FFF2-40B4-BE49-F238E27FC236}">
                <a16:creationId xmlns:a16="http://schemas.microsoft.com/office/drawing/2014/main" id="{18C7EC2F-3D6A-4969-80FA-63053CFD9E23}"/>
              </a:ext>
            </a:extLst>
          </p:cNvPr>
          <p:cNvGrpSpPr/>
          <p:nvPr/>
        </p:nvGrpSpPr>
        <p:grpSpPr>
          <a:xfrm>
            <a:off x="4508530" y="2472288"/>
            <a:ext cx="3174943" cy="2854373"/>
            <a:chOff x="4667572" y="2691674"/>
            <a:chExt cx="2852682" cy="2564650"/>
          </a:xfrm>
        </p:grpSpPr>
        <p:sp>
          <p:nvSpPr>
            <p:cNvPr id="5" name="Oval 4">
              <a:extLst>
                <a:ext uri="{FF2B5EF4-FFF2-40B4-BE49-F238E27FC236}">
                  <a16:creationId xmlns:a16="http://schemas.microsoft.com/office/drawing/2014/main" id="{04362E9F-AF9B-42CC-9F62-D6033EE80185}"/>
                </a:ext>
              </a:extLst>
            </p:cNvPr>
            <p:cNvSpPr/>
            <p:nvPr/>
          </p:nvSpPr>
          <p:spPr>
            <a:xfrm>
              <a:off x="4814936" y="2697540"/>
              <a:ext cx="2552092" cy="2552092"/>
            </a:xfrm>
            <a:prstGeom prst="ellipse">
              <a:avLst/>
            </a:prstGeom>
            <a:noFill/>
            <a:ln w="666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9BA318BF-EC61-4E67-9C37-D89B078E4D47}"/>
                </a:ext>
              </a:extLst>
            </p:cNvPr>
            <p:cNvSpPr/>
            <p:nvPr/>
          </p:nvSpPr>
          <p:spPr>
            <a:xfrm>
              <a:off x="6520947" y="2691674"/>
              <a:ext cx="319844" cy="319844"/>
            </a:xfrm>
            <a:prstGeom prst="ellipse">
              <a:avLst/>
            </a:prstGeom>
            <a:solidFill>
              <a:schemeClr val="accent4"/>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3CB6CED7-A1E3-4933-BFA2-15A789280059}"/>
                </a:ext>
              </a:extLst>
            </p:cNvPr>
            <p:cNvSpPr/>
            <p:nvPr/>
          </p:nvSpPr>
          <p:spPr>
            <a:xfrm>
              <a:off x="6520947" y="4930614"/>
              <a:ext cx="319844" cy="319844"/>
            </a:xfrm>
            <a:prstGeom prst="ellipse">
              <a:avLst/>
            </a:prstGeom>
            <a:solidFill>
              <a:schemeClr val="accent2"/>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Oval 7">
              <a:extLst>
                <a:ext uri="{FF2B5EF4-FFF2-40B4-BE49-F238E27FC236}">
                  <a16:creationId xmlns:a16="http://schemas.microsoft.com/office/drawing/2014/main" id="{A38FF491-B774-4F6A-9189-C076FCB5B6B4}"/>
                </a:ext>
              </a:extLst>
            </p:cNvPr>
            <p:cNvSpPr/>
            <p:nvPr/>
          </p:nvSpPr>
          <p:spPr>
            <a:xfrm>
              <a:off x="7200410" y="3811144"/>
              <a:ext cx="319844" cy="319844"/>
            </a:xfrm>
            <a:prstGeom prst="ellipse">
              <a:avLst/>
            </a:prstGeom>
            <a:solidFill>
              <a:schemeClr val="accent3"/>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8866DF96-4275-42D7-9643-3708C86C94DC}"/>
                </a:ext>
              </a:extLst>
            </p:cNvPr>
            <p:cNvSpPr/>
            <p:nvPr/>
          </p:nvSpPr>
          <p:spPr>
            <a:xfrm>
              <a:off x="5303912" y="2719312"/>
              <a:ext cx="319844" cy="319844"/>
            </a:xfrm>
            <a:prstGeom prst="ellipse">
              <a:avLst/>
            </a:prstGeom>
            <a:solidFill>
              <a:schemeClr val="accent2"/>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Oval 9">
              <a:extLst>
                <a:ext uri="{FF2B5EF4-FFF2-40B4-BE49-F238E27FC236}">
                  <a16:creationId xmlns:a16="http://schemas.microsoft.com/office/drawing/2014/main" id="{63EAC1E0-8085-4A7C-A6D0-35C166E49A4E}"/>
                </a:ext>
              </a:extLst>
            </p:cNvPr>
            <p:cNvSpPr/>
            <p:nvPr/>
          </p:nvSpPr>
          <p:spPr>
            <a:xfrm>
              <a:off x="5303912" y="4936480"/>
              <a:ext cx="319844" cy="319844"/>
            </a:xfrm>
            <a:prstGeom prst="ellipse">
              <a:avLst/>
            </a:prstGeom>
            <a:solidFill>
              <a:schemeClr val="accent4"/>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0">
              <a:extLst>
                <a:ext uri="{FF2B5EF4-FFF2-40B4-BE49-F238E27FC236}">
                  <a16:creationId xmlns:a16="http://schemas.microsoft.com/office/drawing/2014/main" id="{AD3505C2-4E42-4CE1-A52F-EB927B809EE9}"/>
                </a:ext>
              </a:extLst>
            </p:cNvPr>
            <p:cNvSpPr/>
            <p:nvPr/>
          </p:nvSpPr>
          <p:spPr>
            <a:xfrm>
              <a:off x="4667572" y="3806124"/>
              <a:ext cx="319844" cy="319844"/>
            </a:xfrm>
            <a:prstGeom prst="ellipse">
              <a:avLst/>
            </a:prstGeom>
            <a:solidFill>
              <a:schemeClr val="accent3"/>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2" name="Group 11">
            <a:extLst>
              <a:ext uri="{FF2B5EF4-FFF2-40B4-BE49-F238E27FC236}">
                <a16:creationId xmlns:a16="http://schemas.microsoft.com/office/drawing/2014/main" id="{728DBF93-808F-471E-91E5-1F33208BDB84}"/>
              </a:ext>
            </a:extLst>
          </p:cNvPr>
          <p:cNvGrpSpPr/>
          <p:nvPr/>
        </p:nvGrpSpPr>
        <p:grpSpPr>
          <a:xfrm>
            <a:off x="7032106" y="1726601"/>
            <a:ext cx="3884513" cy="905358"/>
            <a:chOff x="302738" y="4429270"/>
            <a:chExt cx="3619748" cy="495307"/>
          </a:xfrm>
        </p:grpSpPr>
        <p:sp>
          <p:nvSpPr>
            <p:cNvPr id="13" name="TextBox 12">
              <a:extLst>
                <a:ext uri="{FF2B5EF4-FFF2-40B4-BE49-F238E27FC236}">
                  <a16:creationId xmlns:a16="http://schemas.microsoft.com/office/drawing/2014/main" id="{DFF09BB6-C7D6-40E3-9DDF-78C92C11A135}"/>
                </a:ext>
              </a:extLst>
            </p:cNvPr>
            <p:cNvSpPr txBox="1"/>
            <p:nvPr/>
          </p:nvSpPr>
          <p:spPr>
            <a:xfrm>
              <a:off x="302738" y="4429270"/>
              <a:ext cx="3619748" cy="252570"/>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itchFamily="34" charset="0"/>
                </a:rPr>
                <a:t>Selection of electronic devices with certified low energy consumption</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80065CBE-B9A8-4F56-A99D-500116ED370E}"/>
                </a:ext>
              </a:extLst>
            </p:cNvPr>
            <p:cNvSpPr txBox="1"/>
            <p:nvPr/>
          </p:nvSpPr>
          <p:spPr>
            <a:xfrm>
              <a:off x="302738" y="4672007"/>
              <a:ext cx="3619748" cy="252570"/>
            </a:xfrm>
            <a:prstGeom prst="rect">
              <a:avLst/>
            </a:prstGeom>
            <a:noFill/>
          </p:spPr>
          <p:txBody>
            <a:bodyPr wrap="square" lIns="0" rtlCol="0">
              <a:spAutoFit/>
            </a:bodyPr>
            <a:lstStyle/>
            <a:p>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They may be more expensive on the market, but ultimately cost less over the life of the equipment.</a:t>
              </a:r>
            </a:p>
          </p:txBody>
        </p:sp>
      </p:grpSp>
      <p:grpSp>
        <p:nvGrpSpPr>
          <p:cNvPr id="15" name="Group 14">
            <a:extLst>
              <a:ext uri="{FF2B5EF4-FFF2-40B4-BE49-F238E27FC236}">
                <a16:creationId xmlns:a16="http://schemas.microsoft.com/office/drawing/2014/main" id="{B52F2064-E231-43F3-B89E-B26AB4D0AED0}"/>
              </a:ext>
            </a:extLst>
          </p:cNvPr>
          <p:cNvGrpSpPr/>
          <p:nvPr/>
        </p:nvGrpSpPr>
        <p:grpSpPr>
          <a:xfrm>
            <a:off x="7852883" y="3570900"/>
            <a:ext cx="3618477" cy="579698"/>
            <a:chOff x="602706" y="4417056"/>
            <a:chExt cx="2826253" cy="579698"/>
          </a:xfrm>
        </p:grpSpPr>
        <p:sp>
          <p:nvSpPr>
            <p:cNvPr id="16" name="TextBox 15">
              <a:extLst>
                <a:ext uri="{FF2B5EF4-FFF2-40B4-BE49-F238E27FC236}">
                  <a16:creationId xmlns:a16="http://schemas.microsoft.com/office/drawing/2014/main" id="{042DF031-08D2-4243-B451-962603F6F7B6}"/>
                </a:ext>
              </a:extLst>
            </p:cNvPr>
            <p:cNvSpPr txBox="1"/>
            <p:nvPr/>
          </p:nvSpPr>
          <p:spPr>
            <a:xfrm>
              <a:off x="602706" y="4417056"/>
              <a:ext cx="2826253" cy="276999"/>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itchFamily="34" charset="0"/>
                </a:rPr>
                <a:t>Turn off computer monitors</a:t>
              </a:r>
              <a:endParaRPr lang="ko-KR" altLang="en-US" sz="1200" b="1"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E0EA893C-8876-4896-A073-3279F9AE29A9}"/>
                </a:ext>
              </a:extLst>
            </p:cNvPr>
            <p:cNvSpPr txBox="1"/>
            <p:nvPr/>
          </p:nvSpPr>
          <p:spPr>
            <a:xfrm>
              <a:off x="602706" y="4719755"/>
              <a:ext cx="2826253" cy="276999"/>
            </a:xfrm>
            <a:prstGeom prst="rect">
              <a:avLst/>
            </a:prstGeom>
            <a:noFill/>
          </p:spPr>
          <p:txBody>
            <a:bodyPr wrap="square" lIns="0" rtlCol="0">
              <a:spAutoFit/>
            </a:bodyPr>
            <a:lstStyle/>
            <a:p>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instead of activating the screensaver.</a:t>
              </a:r>
            </a:p>
          </p:txBody>
        </p:sp>
      </p:grpSp>
      <p:grpSp>
        <p:nvGrpSpPr>
          <p:cNvPr id="18" name="Group 17">
            <a:extLst>
              <a:ext uri="{FF2B5EF4-FFF2-40B4-BE49-F238E27FC236}">
                <a16:creationId xmlns:a16="http://schemas.microsoft.com/office/drawing/2014/main" id="{7B4E6828-C7E5-480D-A9C4-F9356CB7B408}"/>
              </a:ext>
            </a:extLst>
          </p:cNvPr>
          <p:cNvGrpSpPr/>
          <p:nvPr/>
        </p:nvGrpSpPr>
        <p:grpSpPr>
          <a:xfrm>
            <a:off x="7007399" y="5252794"/>
            <a:ext cx="4191903" cy="531950"/>
            <a:chOff x="302738" y="4417056"/>
            <a:chExt cx="3619748" cy="531950"/>
          </a:xfrm>
        </p:grpSpPr>
        <p:sp>
          <p:nvSpPr>
            <p:cNvPr id="19" name="TextBox 18">
              <a:extLst>
                <a:ext uri="{FF2B5EF4-FFF2-40B4-BE49-F238E27FC236}">
                  <a16:creationId xmlns:a16="http://schemas.microsoft.com/office/drawing/2014/main" id="{123FD9A2-F376-43BD-B0F1-E6C4C275F42B}"/>
                </a:ext>
              </a:extLst>
            </p:cNvPr>
            <p:cNvSpPr txBox="1"/>
            <p:nvPr/>
          </p:nvSpPr>
          <p:spPr>
            <a:xfrm>
              <a:off x="302738" y="4417056"/>
              <a:ext cx="3619748" cy="276999"/>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itchFamily="34" charset="0"/>
                </a:rPr>
                <a:t>Turn off the devices from the main switch</a:t>
              </a:r>
              <a:endParaRPr lang="ko-KR" altLang="en-US" sz="12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E094C6CB-4B53-44D4-A0D5-F2BEABDBFF15}"/>
                </a:ext>
              </a:extLst>
            </p:cNvPr>
            <p:cNvSpPr txBox="1"/>
            <p:nvPr/>
          </p:nvSpPr>
          <p:spPr>
            <a:xfrm>
              <a:off x="302738" y="4672007"/>
              <a:ext cx="3619748" cy="276999"/>
            </a:xfrm>
            <a:prstGeom prst="rect">
              <a:avLst/>
            </a:prstGeom>
            <a:noFill/>
          </p:spPr>
          <p:txBody>
            <a:bodyPr wrap="square" lIns="0" rtlCol="0">
              <a:spAutoFit/>
            </a:bodyPr>
            <a:lstStyle/>
            <a:p>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(ON / OFF and not from the remote control, </a:t>
              </a:r>
              <a:r>
                <a:rPr lang="en-US" altLang="ko-KR" sz="1200" dirty="0" err="1">
                  <a:solidFill>
                    <a:schemeClr val="tx1">
                      <a:lumMod val="75000"/>
                      <a:lumOff val="25000"/>
                    </a:schemeClr>
                  </a:solidFill>
                  <a:latin typeface="Adobe Devanagari" panose="02040503050201020203" pitchFamily="18" charset="0"/>
                  <a:cs typeface="Adobe Devanagari" panose="02040503050201020203" pitchFamily="18" charset="0"/>
                </a:rPr>
                <a:t>ie</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 Stand-by).</a:t>
              </a:r>
            </a:p>
          </p:txBody>
        </p:sp>
      </p:grpSp>
      <p:grpSp>
        <p:nvGrpSpPr>
          <p:cNvPr id="21" name="Group 20">
            <a:extLst>
              <a:ext uri="{FF2B5EF4-FFF2-40B4-BE49-F238E27FC236}">
                <a16:creationId xmlns:a16="http://schemas.microsoft.com/office/drawing/2014/main" id="{1DC84FF7-0C8A-40DA-A71E-2075722ED188}"/>
              </a:ext>
            </a:extLst>
          </p:cNvPr>
          <p:cNvGrpSpPr/>
          <p:nvPr/>
        </p:nvGrpSpPr>
        <p:grpSpPr>
          <a:xfrm>
            <a:off x="1684164" y="1717750"/>
            <a:ext cx="3475732" cy="838829"/>
            <a:chOff x="302738" y="4371858"/>
            <a:chExt cx="3619748" cy="667545"/>
          </a:xfrm>
        </p:grpSpPr>
        <p:sp>
          <p:nvSpPr>
            <p:cNvPr id="22" name="TextBox 21">
              <a:extLst>
                <a:ext uri="{FF2B5EF4-FFF2-40B4-BE49-F238E27FC236}">
                  <a16:creationId xmlns:a16="http://schemas.microsoft.com/office/drawing/2014/main" id="{335F11CD-1D6D-4844-9486-E1E40563D275}"/>
                </a:ext>
              </a:extLst>
            </p:cNvPr>
            <p:cNvSpPr txBox="1"/>
            <p:nvPr/>
          </p:nvSpPr>
          <p:spPr>
            <a:xfrm>
              <a:off x="302738" y="4371858"/>
              <a:ext cx="3619748" cy="367396"/>
            </a:xfrm>
            <a:prstGeom prst="rect">
              <a:avLst/>
            </a:prstGeom>
            <a:noFill/>
          </p:spPr>
          <p:txBody>
            <a:bodyPr wrap="square" lIns="0" rtlCol="0" anchor="ctr">
              <a:spAutoFit/>
            </a:bodyPr>
            <a:lstStyle/>
            <a:p>
              <a:pPr algn="r"/>
              <a:r>
                <a:rPr lang="en-US" altLang="ko-KR" sz="1200" b="1" dirty="0">
                  <a:solidFill>
                    <a:schemeClr val="tx1">
                      <a:lumMod val="75000"/>
                      <a:lumOff val="25000"/>
                    </a:schemeClr>
                  </a:solidFill>
                  <a:cs typeface="Arial" pitchFamily="34" charset="0"/>
                </a:rPr>
                <a:t>Selection of electrical appliances with high energy efficiency</a:t>
              </a:r>
              <a:endParaRPr lang="ko-KR" altLang="en-US" sz="12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71918518-8D2D-47DE-99FA-6807CB8BA5DF}"/>
                </a:ext>
              </a:extLst>
            </p:cNvPr>
            <p:cNvSpPr txBox="1"/>
            <p:nvPr/>
          </p:nvSpPr>
          <p:spPr>
            <a:xfrm>
              <a:off x="302738" y="4672007"/>
              <a:ext cx="3619748" cy="367396"/>
            </a:xfrm>
            <a:prstGeom prst="rect">
              <a:avLst/>
            </a:prstGeom>
            <a:noFill/>
          </p:spPr>
          <p:txBody>
            <a:bodyPr wrap="square" lIns="0" rtlCol="0">
              <a:spAutoFit/>
            </a:bodyPr>
            <a:lstStyle/>
            <a:p>
              <a:pPr algn="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Reduction of up to 60% in energy consumption and savings of up to 35% per year in the operating costs of each device.</a:t>
              </a:r>
            </a:p>
          </p:txBody>
        </p:sp>
      </p:grpSp>
      <p:grpSp>
        <p:nvGrpSpPr>
          <p:cNvPr id="24" name="Group 23">
            <a:extLst>
              <a:ext uri="{FF2B5EF4-FFF2-40B4-BE49-F238E27FC236}">
                <a16:creationId xmlns:a16="http://schemas.microsoft.com/office/drawing/2014/main" id="{951F9404-EEA8-41D4-92C9-D23DDB231858}"/>
              </a:ext>
            </a:extLst>
          </p:cNvPr>
          <p:cNvGrpSpPr/>
          <p:nvPr/>
        </p:nvGrpSpPr>
        <p:grpSpPr>
          <a:xfrm>
            <a:off x="814756" y="3478567"/>
            <a:ext cx="3637734" cy="531950"/>
            <a:chOff x="602706" y="4417056"/>
            <a:chExt cx="2826253" cy="531950"/>
          </a:xfrm>
        </p:grpSpPr>
        <p:sp>
          <p:nvSpPr>
            <p:cNvPr id="25" name="TextBox 24">
              <a:extLst>
                <a:ext uri="{FF2B5EF4-FFF2-40B4-BE49-F238E27FC236}">
                  <a16:creationId xmlns:a16="http://schemas.microsoft.com/office/drawing/2014/main" id="{E73E8B4B-10D2-4D0B-90A9-D97ACB4D7934}"/>
                </a:ext>
              </a:extLst>
            </p:cNvPr>
            <p:cNvSpPr txBox="1"/>
            <p:nvPr/>
          </p:nvSpPr>
          <p:spPr>
            <a:xfrm>
              <a:off x="602706" y="4417056"/>
              <a:ext cx="2826253" cy="276999"/>
            </a:xfrm>
            <a:prstGeom prst="rect">
              <a:avLst/>
            </a:prstGeom>
            <a:noFill/>
          </p:spPr>
          <p:txBody>
            <a:bodyPr wrap="square" lIns="0" rtlCol="0" anchor="ctr">
              <a:spAutoFit/>
            </a:bodyPr>
            <a:lstStyle/>
            <a:p>
              <a:pPr algn="r"/>
              <a:r>
                <a:rPr lang="en-US" altLang="ko-KR" sz="1200" b="1" dirty="0">
                  <a:solidFill>
                    <a:schemeClr val="tx1">
                      <a:lumMod val="75000"/>
                      <a:lumOff val="25000"/>
                    </a:schemeClr>
                  </a:solidFill>
                  <a:cs typeface="Arial" pitchFamily="34" charset="0"/>
                </a:rPr>
                <a:t>Switching off electrical appliances</a:t>
              </a:r>
              <a:endParaRPr lang="ko-KR" altLang="en-US" sz="12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1F5EC126-3CFF-4C91-81FF-6537D7A3A326}"/>
                </a:ext>
              </a:extLst>
            </p:cNvPr>
            <p:cNvSpPr txBox="1"/>
            <p:nvPr/>
          </p:nvSpPr>
          <p:spPr>
            <a:xfrm>
              <a:off x="602706" y="4672007"/>
              <a:ext cx="2826253" cy="276999"/>
            </a:xfrm>
            <a:prstGeom prst="rect">
              <a:avLst/>
            </a:prstGeom>
            <a:noFill/>
          </p:spPr>
          <p:txBody>
            <a:bodyPr wrap="square" lIns="0" rtlCol="0">
              <a:spAutoFit/>
            </a:bodyPr>
            <a:lstStyle/>
            <a:p>
              <a:pPr algn="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(computers, printers, copiers, etc.) when not in use.</a:t>
              </a:r>
            </a:p>
          </p:txBody>
        </p:sp>
      </p:grpSp>
      <p:grpSp>
        <p:nvGrpSpPr>
          <p:cNvPr id="27" name="Group 26">
            <a:extLst>
              <a:ext uri="{FF2B5EF4-FFF2-40B4-BE49-F238E27FC236}">
                <a16:creationId xmlns:a16="http://schemas.microsoft.com/office/drawing/2014/main" id="{09F95317-7FB0-4B4C-85C1-E52E92DCA85F}"/>
              </a:ext>
            </a:extLst>
          </p:cNvPr>
          <p:cNvGrpSpPr/>
          <p:nvPr/>
        </p:nvGrpSpPr>
        <p:grpSpPr>
          <a:xfrm>
            <a:off x="814756" y="5082479"/>
            <a:ext cx="4321854" cy="1157739"/>
            <a:chOff x="302738" y="4469876"/>
            <a:chExt cx="3619748" cy="716206"/>
          </a:xfrm>
        </p:grpSpPr>
        <p:sp>
          <p:nvSpPr>
            <p:cNvPr id="28" name="TextBox 27">
              <a:extLst>
                <a:ext uri="{FF2B5EF4-FFF2-40B4-BE49-F238E27FC236}">
                  <a16:creationId xmlns:a16="http://schemas.microsoft.com/office/drawing/2014/main" id="{FF96155C-D1F4-4EF7-A4B1-0AEA94FFED79}"/>
                </a:ext>
              </a:extLst>
            </p:cNvPr>
            <p:cNvSpPr txBox="1"/>
            <p:nvPr/>
          </p:nvSpPr>
          <p:spPr>
            <a:xfrm>
              <a:off x="302738" y="4469876"/>
              <a:ext cx="3619748" cy="171358"/>
            </a:xfrm>
            <a:prstGeom prst="rect">
              <a:avLst/>
            </a:prstGeom>
            <a:noFill/>
          </p:spPr>
          <p:txBody>
            <a:bodyPr wrap="square" lIns="0" rtlCol="0" anchor="ctr">
              <a:spAutoFit/>
            </a:bodyPr>
            <a:lstStyle/>
            <a:p>
              <a:pPr algn="r"/>
              <a:r>
                <a:rPr lang="en-US" altLang="ko-KR" sz="1200" b="1" dirty="0">
                  <a:solidFill>
                    <a:schemeClr val="tx1">
                      <a:lumMod val="75000"/>
                      <a:lumOff val="25000"/>
                    </a:schemeClr>
                  </a:solidFill>
                  <a:cs typeface="Arial" pitchFamily="34" charset="0"/>
                </a:rPr>
                <a:t>Using “stand-by” modes for energy conservation</a:t>
              </a:r>
              <a:endParaRPr lang="ko-KR" altLang="en-US" sz="1200" b="1"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480E05B1-16A6-4921-888D-E5CB2C276688}"/>
                </a:ext>
              </a:extLst>
            </p:cNvPr>
            <p:cNvSpPr txBox="1"/>
            <p:nvPr/>
          </p:nvSpPr>
          <p:spPr>
            <a:xfrm>
              <a:off x="590737" y="4672007"/>
              <a:ext cx="3331749" cy="514075"/>
            </a:xfrm>
            <a:prstGeom prst="rect">
              <a:avLst/>
            </a:prstGeom>
            <a:noFill/>
          </p:spPr>
          <p:txBody>
            <a:bodyPr wrap="square" lIns="0" rtlCol="0">
              <a:spAutoFit/>
            </a:bodyPr>
            <a:lstStyle/>
            <a:p>
              <a:pPr algn="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A computer that stays on 24 hours a day. This useless activation if the "passive" standby function is activated (stand by PC or on the screen, it will cost about 15 euros per year), the cost will be reduced to 3-6 euros per year.</a:t>
              </a:r>
            </a:p>
          </p:txBody>
        </p:sp>
      </p:grpSp>
      <p:sp>
        <p:nvSpPr>
          <p:cNvPr id="30" name="Oval 1">
            <a:extLst>
              <a:ext uri="{FF2B5EF4-FFF2-40B4-BE49-F238E27FC236}">
                <a16:creationId xmlns:a16="http://schemas.microsoft.com/office/drawing/2014/main" id="{C0573CA5-473F-4F80-9C48-1DD4D83EE210}"/>
              </a:ext>
            </a:extLst>
          </p:cNvPr>
          <p:cNvSpPr>
            <a:spLocks noChangeAspect="1"/>
          </p:cNvSpPr>
          <p:nvPr/>
        </p:nvSpPr>
        <p:spPr>
          <a:xfrm>
            <a:off x="5738845" y="3466588"/>
            <a:ext cx="714313" cy="865773"/>
          </a:xfrm>
          <a:custGeom>
            <a:avLst/>
            <a:gdLst/>
            <a:ahLst/>
            <a:cxnLst/>
            <a:rect l="l" t="t" r="r" b="b"/>
            <a:pathLst>
              <a:path w="3254409" h="3944462">
                <a:moveTo>
                  <a:pt x="1259449" y="3654708"/>
                </a:moveTo>
                <a:lnTo>
                  <a:pt x="2056275" y="3654708"/>
                </a:lnTo>
                <a:lnTo>
                  <a:pt x="2056275" y="3799585"/>
                </a:lnTo>
                <a:cubicBezTo>
                  <a:pt x="2056275" y="3879598"/>
                  <a:pt x="1877900" y="3944462"/>
                  <a:pt x="1657862" y="3944462"/>
                </a:cubicBezTo>
                <a:cubicBezTo>
                  <a:pt x="1437825" y="3944462"/>
                  <a:pt x="1259449" y="3879598"/>
                  <a:pt x="1259449" y="3799585"/>
                </a:cubicBezTo>
                <a:close/>
                <a:moveTo>
                  <a:pt x="1261196" y="3409579"/>
                </a:moveTo>
                <a:lnTo>
                  <a:pt x="2054529" y="3409579"/>
                </a:lnTo>
                <a:cubicBezTo>
                  <a:pt x="2095500" y="3409579"/>
                  <a:pt x="2128714" y="3442793"/>
                  <a:pt x="2128714" y="3483764"/>
                </a:cubicBezTo>
                <a:lnTo>
                  <a:pt x="2128714" y="3516511"/>
                </a:lnTo>
                <a:cubicBezTo>
                  <a:pt x="2128714" y="3557481"/>
                  <a:pt x="2095500" y="3590696"/>
                  <a:pt x="2054529" y="3590696"/>
                </a:cubicBezTo>
                <a:lnTo>
                  <a:pt x="1261196" y="3590696"/>
                </a:lnTo>
                <a:cubicBezTo>
                  <a:pt x="1220225" y="3590696"/>
                  <a:pt x="1187011" y="3557481"/>
                  <a:pt x="1187011" y="3516511"/>
                </a:cubicBezTo>
                <a:lnTo>
                  <a:pt x="1187011" y="3483764"/>
                </a:lnTo>
                <a:cubicBezTo>
                  <a:pt x="1187011" y="3442793"/>
                  <a:pt x="1220225" y="3409579"/>
                  <a:pt x="1261196" y="3409579"/>
                </a:cubicBezTo>
                <a:close/>
                <a:moveTo>
                  <a:pt x="1224976" y="3164451"/>
                </a:moveTo>
                <a:lnTo>
                  <a:pt x="2090747" y="3164451"/>
                </a:lnTo>
                <a:cubicBezTo>
                  <a:pt x="2131719" y="3164451"/>
                  <a:pt x="2164933" y="3197665"/>
                  <a:pt x="2164933" y="3238636"/>
                </a:cubicBezTo>
                <a:lnTo>
                  <a:pt x="2164933" y="3271382"/>
                </a:lnTo>
                <a:cubicBezTo>
                  <a:pt x="2164933" y="3312353"/>
                  <a:pt x="2131719" y="3345567"/>
                  <a:pt x="2090747" y="3345567"/>
                </a:cubicBezTo>
                <a:lnTo>
                  <a:pt x="1224976" y="3345567"/>
                </a:lnTo>
                <a:cubicBezTo>
                  <a:pt x="1184005" y="3345567"/>
                  <a:pt x="1150791" y="3312353"/>
                  <a:pt x="1150791" y="3271382"/>
                </a:cubicBezTo>
                <a:lnTo>
                  <a:pt x="1150791" y="3238636"/>
                </a:lnTo>
                <a:cubicBezTo>
                  <a:pt x="1150791" y="3197665"/>
                  <a:pt x="1184005" y="3164451"/>
                  <a:pt x="1224976" y="3164451"/>
                </a:cubicBezTo>
                <a:close/>
                <a:moveTo>
                  <a:pt x="1188757" y="2919322"/>
                </a:moveTo>
                <a:lnTo>
                  <a:pt x="2126967" y="2919322"/>
                </a:lnTo>
                <a:cubicBezTo>
                  <a:pt x="2167938" y="2919322"/>
                  <a:pt x="2201152" y="2952536"/>
                  <a:pt x="2201152" y="2993507"/>
                </a:cubicBezTo>
                <a:lnTo>
                  <a:pt x="2201152" y="3026254"/>
                </a:lnTo>
                <a:cubicBezTo>
                  <a:pt x="2201152" y="3067224"/>
                  <a:pt x="2167938" y="3100439"/>
                  <a:pt x="2126967" y="3100439"/>
                </a:cubicBezTo>
                <a:lnTo>
                  <a:pt x="1188757" y="3100439"/>
                </a:lnTo>
                <a:cubicBezTo>
                  <a:pt x="1147785" y="3100439"/>
                  <a:pt x="1114571" y="3067224"/>
                  <a:pt x="1114571" y="3026254"/>
                </a:cubicBezTo>
                <a:lnTo>
                  <a:pt x="1114571" y="2993507"/>
                </a:lnTo>
                <a:cubicBezTo>
                  <a:pt x="1114571" y="2952536"/>
                  <a:pt x="1147785" y="2919322"/>
                  <a:pt x="1188757" y="2919322"/>
                </a:cubicBezTo>
                <a:close/>
                <a:moveTo>
                  <a:pt x="1574533" y="1620510"/>
                </a:moveTo>
                <a:cubicBezTo>
                  <a:pt x="1552384" y="1644018"/>
                  <a:pt x="1521864" y="1658080"/>
                  <a:pt x="1488300" y="1658080"/>
                </a:cubicBezTo>
                <a:cubicBezTo>
                  <a:pt x="1460798" y="1658080"/>
                  <a:pt x="1435338" y="1648638"/>
                  <a:pt x="1416032" y="1630675"/>
                </a:cubicBezTo>
                <a:lnTo>
                  <a:pt x="1584647" y="2695264"/>
                </a:lnTo>
                <a:lnTo>
                  <a:pt x="1650915" y="2694732"/>
                </a:lnTo>
                <a:lnTo>
                  <a:pt x="1650915" y="2694695"/>
                </a:lnTo>
                <a:lnTo>
                  <a:pt x="1653298" y="2694714"/>
                </a:lnTo>
                <a:lnTo>
                  <a:pt x="1655679" y="2694695"/>
                </a:lnTo>
                <a:lnTo>
                  <a:pt x="1655679" y="2694732"/>
                </a:lnTo>
                <a:lnTo>
                  <a:pt x="1721162" y="2695258"/>
                </a:lnTo>
                <a:lnTo>
                  <a:pt x="1887727" y="1643609"/>
                </a:lnTo>
                <a:cubicBezTo>
                  <a:pt x="1871593" y="1653234"/>
                  <a:pt x="1852936" y="1658080"/>
                  <a:pt x="1833231" y="1658080"/>
                </a:cubicBezTo>
                <a:cubicBezTo>
                  <a:pt x="1799667" y="1658080"/>
                  <a:pt x="1769147" y="1644018"/>
                  <a:pt x="1746999" y="1620510"/>
                </a:cubicBezTo>
                <a:cubicBezTo>
                  <a:pt x="1724849" y="1644018"/>
                  <a:pt x="1694329" y="1658080"/>
                  <a:pt x="1660766" y="1658080"/>
                </a:cubicBezTo>
                <a:cubicBezTo>
                  <a:pt x="1627202" y="1658080"/>
                  <a:pt x="1596682" y="1644018"/>
                  <a:pt x="1574533" y="1620510"/>
                </a:cubicBezTo>
                <a:close/>
                <a:moveTo>
                  <a:pt x="3254409" y="1194373"/>
                </a:moveTo>
                <a:lnTo>
                  <a:pt x="3254409" y="1446373"/>
                </a:lnTo>
                <a:lnTo>
                  <a:pt x="2894409" y="1395973"/>
                </a:lnTo>
                <a:lnTo>
                  <a:pt x="2894409" y="1244773"/>
                </a:lnTo>
                <a:close/>
                <a:moveTo>
                  <a:pt x="0" y="1194373"/>
                </a:moveTo>
                <a:lnTo>
                  <a:pt x="360000" y="1244773"/>
                </a:lnTo>
                <a:lnTo>
                  <a:pt x="360000" y="1395973"/>
                </a:lnTo>
                <a:lnTo>
                  <a:pt x="0" y="1446373"/>
                </a:lnTo>
                <a:close/>
                <a:moveTo>
                  <a:pt x="1650915" y="686852"/>
                </a:moveTo>
                <a:cubicBezTo>
                  <a:pt x="1164505" y="687423"/>
                  <a:pt x="770387" y="1081929"/>
                  <a:pt x="770387" y="1568485"/>
                </a:cubicBezTo>
                <a:cubicBezTo>
                  <a:pt x="770387" y="1897865"/>
                  <a:pt x="1005466" y="2222947"/>
                  <a:pt x="1190556" y="2371462"/>
                </a:cubicBezTo>
                <a:cubicBezTo>
                  <a:pt x="1274950" y="2469103"/>
                  <a:pt x="1268259" y="2471104"/>
                  <a:pt x="1302554" y="2596072"/>
                </a:cubicBezTo>
                <a:cubicBezTo>
                  <a:pt x="1316217" y="2683697"/>
                  <a:pt x="1288538" y="2692455"/>
                  <a:pt x="1367056" y="2697010"/>
                </a:cubicBezTo>
                <a:lnTo>
                  <a:pt x="1424224" y="2696551"/>
                </a:lnTo>
                <a:lnTo>
                  <a:pt x="1231891" y="1482210"/>
                </a:lnTo>
                <a:cubicBezTo>
                  <a:pt x="1225156" y="1439688"/>
                  <a:pt x="1254167" y="1399758"/>
                  <a:pt x="1296689" y="1393023"/>
                </a:cubicBezTo>
                <a:lnTo>
                  <a:pt x="1299400" y="1392594"/>
                </a:lnTo>
                <a:cubicBezTo>
                  <a:pt x="1338047" y="1386473"/>
                  <a:pt x="1374553" y="1409880"/>
                  <a:pt x="1384555" y="1446557"/>
                </a:cubicBezTo>
                <a:cubicBezTo>
                  <a:pt x="1405249" y="1408365"/>
                  <a:pt x="1444141" y="1384022"/>
                  <a:pt x="1488300" y="1384022"/>
                </a:cubicBezTo>
                <a:cubicBezTo>
                  <a:pt x="1521864" y="1384022"/>
                  <a:pt x="1552384" y="1398085"/>
                  <a:pt x="1574533" y="1421593"/>
                </a:cubicBezTo>
                <a:cubicBezTo>
                  <a:pt x="1596682" y="1398085"/>
                  <a:pt x="1627202" y="1384022"/>
                  <a:pt x="1660766" y="1384022"/>
                </a:cubicBezTo>
                <a:cubicBezTo>
                  <a:pt x="1694329" y="1384022"/>
                  <a:pt x="1724849" y="1398085"/>
                  <a:pt x="1746999" y="1421593"/>
                </a:cubicBezTo>
                <a:cubicBezTo>
                  <a:pt x="1769147" y="1398085"/>
                  <a:pt x="1799667" y="1384022"/>
                  <a:pt x="1833231" y="1384022"/>
                </a:cubicBezTo>
                <a:cubicBezTo>
                  <a:pt x="1870523" y="1384022"/>
                  <a:pt x="1904060" y="1401383"/>
                  <a:pt x="1926459" y="1429718"/>
                </a:cubicBezTo>
                <a:cubicBezTo>
                  <a:pt x="1940429" y="1399945"/>
                  <a:pt x="1972972" y="1382212"/>
                  <a:pt x="2007193" y="1387633"/>
                </a:cubicBezTo>
                <a:lnTo>
                  <a:pt x="2009904" y="1388062"/>
                </a:lnTo>
                <a:cubicBezTo>
                  <a:pt x="2052427" y="1394797"/>
                  <a:pt x="2081437" y="1434727"/>
                  <a:pt x="2074703" y="1477248"/>
                </a:cubicBezTo>
                <a:lnTo>
                  <a:pt x="1881585" y="2696545"/>
                </a:lnTo>
                <a:lnTo>
                  <a:pt x="1939537" y="2697010"/>
                </a:lnTo>
                <a:cubicBezTo>
                  <a:pt x="2018055" y="2692455"/>
                  <a:pt x="1990377" y="2683697"/>
                  <a:pt x="2004039" y="2596072"/>
                </a:cubicBezTo>
                <a:cubicBezTo>
                  <a:pt x="2038334" y="2471104"/>
                  <a:pt x="2031644" y="2469103"/>
                  <a:pt x="2116037" y="2371462"/>
                </a:cubicBezTo>
                <a:cubicBezTo>
                  <a:pt x="2301127" y="2222947"/>
                  <a:pt x="2536206" y="1897865"/>
                  <a:pt x="2536206" y="1568485"/>
                </a:cubicBezTo>
                <a:cubicBezTo>
                  <a:pt x="2536206" y="1081929"/>
                  <a:pt x="2142089" y="687423"/>
                  <a:pt x="1655679" y="686852"/>
                </a:cubicBezTo>
                <a:lnTo>
                  <a:pt x="1655679" y="687071"/>
                </a:lnTo>
                <a:lnTo>
                  <a:pt x="1653298" y="686887"/>
                </a:lnTo>
                <a:lnTo>
                  <a:pt x="1650915" y="687071"/>
                </a:lnTo>
                <a:close/>
                <a:moveTo>
                  <a:pt x="1651270" y="468000"/>
                </a:moveTo>
                <a:lnTo>
                  <a:pt x="1653298" y="468156"/>
                </a:lnTo>
                <a:lnTo>
                  <a:pt x="1655324" y="468000"/>
                </a:lnTo>
                <a:cubicBezTo>
                  <a:pt x="2251596" y="468000"/>
                  <a:pt x="2734970" y="951374"/>
                  <a:pt x="2734970" y="1547647"/>
                </a:cubicBezTo>
                <a:cubicBezTo>
                  <a:pt x="2734970" y="1951147"/>
                  <a:pt x="2446871" y="2349377"/>
                  <a:pt x="2220195" y="2531148"/>
                </a:cubicBezTo>
                <a:cubicBezTo>
                  <a:pt x="2152664" y="2608950"/>
                  <a:pt x="2182466" y="2649832"/>
                  <a:pt x="2167955" y="2751256"/>
                </a:cubicBezTo>
                <a:cubicBezTo>
                  <a:pt x="2130228" y="2829553"/>
                  <a:pt x="2096483" y="2854590"/>
                  <a:pt x="2029795" y="2854590"/>
                </a:cubicBezTo>
                <a:lnTo>
                  <a:pt x="1653298" y="2853242"/>
                </a:lnTo>
                <a:lnTo>
                  <a:pt x="1276798" y="2854590"/>
                </a:lnTo>
                <a:cubicBezTo>
                  <a:pt x="1210112" y="2854590"/>
                  <a:pt x="1176366" y="2829553"/>
                  <a:pt x="1138638" y="2751256"/>
                </a:cubicBezTo>
                <a:cubicBezTo>
                  <a:pt x="1124127" y="2649832"/>
                  <a:pt x="1153930" y="2608950"/>
                  <a:pt x="1086399" y="2531148"/>
                </a:cubicBezTo>
                <a:cubicBezTo>
                  <a:pt x="859722" y="2349377"/>
                  <a:pt x="571623" y="1951147"/>
                  <a:pt x="571623" y="1547647"/>
                </a:cubicBezTo>
                <a:cubicBezTo>
                  <a:pt x="571623" y="951374"/>
                  <a:pt x="1054998" y="468000"/>
                  <a:pt x="1651270" y="468000"/>
                </a:cubicBezTo>
                <a:close/>
                <a:moveTo>
                  <a:pt x="2572549" y="249121"/>
                </a:moveTo>
                <a:lnTo>
                  <a:pt x="2765592" y="411103"/>
                </a:lnTo>
                <a:lnTo>
                  <a:pt x="2495580" y="654483"/>
                </a:lnTo>
                <a:lnTo>
                  <a:pt x="2379754" y="557293"/>
                </a:lnTo>
                <a:close/>
                <a:moveTo>
                  <a:pt x="663986" y="249121"/>
                </a:moveTo>
                <a:lnTo>
                  <a:pt x="856781" y="557293"/>
                </a:lnTo>
                <a:lnTo>
                  <a:pt x="740955" y="654483"/>
                </a:lnTo>
                <a:lnTo>
                  <a:pt x="470943" y="411103"/>
                </a:lnTo>
                <a:close/>
                <a:moveTo>
                  <a:pt x="1527296" y="0"/>
                </a:moveTo>
                <a:lnTo>
                  <a:pt x="1779296" y="0"/>
                </a:lnTo>
                <a:lnTo>
                  <a:pt x="1728896" y="360000"/>
                </a:lnTo>
                <a:lnTo>
                  <a:pt x="1577696"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1" name="TextBox 30">
            <a:extLst>
              <a:ext uri="{FF2B5EF4-FFF2-40B4-BE49-F238E27FC236}">
                <a16:creationId xmlns:a16="http://schemas.microsoft.com/office/drawing/2014/main" id="{CAEB6969-4D7C-4188-A439-F8DAA3B421F5}"/>
              </a:ext>
            </a:extLst>
          </p:cNvPr>
          <p:cNvSpPr txBox="1"/>
          <p:nvPr/>
        </p:nvSpPr>
        <p:spPr>
          <a:xfrm>
            <a:off x="3819941" y="1161721"/>
            <a:ext cx="7015112"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ELECTRICAL &amp; ELECTRONIC APPLIANCES</a:t>
            </a:r>
            <a:endParaRPr lang="ko-KR" altLang="en-US" b="1" dirty="0">
              <a:solidFill>
                <a:schemeClr val="accent4"/>
              </a:solidFill>
              <a:cs typeface="Arial" pitchFamily="34" charset="0"/>
            </a:endParaRPr>
          </a:p>
        </p:txBody>
      </p:sp>
    </p:spTree>
    <p:extLst>
      <p:ext uri="{BB962C8B-B14F-4D97-AF65-F5344CB8AC3E}">
        <p14:creationId xmlns:p14="http://schemas.microsoft.com/office/powerpoint/2010/main" val="1076796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09401" y="49257"/>
            <a:ext cx="11573197" cy="724247"/>
          </a:xfrm>
          <a:prstGeom prst="rect">
            <a:avLst/>
          </a:prstGeom>
        </p:spPr>
        <p:txBody>
          <a:bodyPr/>
          <a:lstStyle/>
          <a:p>
            <a:r>
              <a:rPr lang="en-US" sz="3600" dirty="0"/>
              <a:t>Energy Saving Recommendations (2)</a:t>
            </a:r>
          </a:p>
        </p:txBody>
      </p:sp>
      <p:sp>
        <p:nvSpPr>
          <p:cNvPr id="5" name="Rectangle 4">
            <a:extLst>
              <a:ext uri="{FF2B5EF4-FFF2-40B4-BE49-F238E27FC236}">
                <a16:creationId xmlns:a16="http://schemas.microsoft.com/office/drawing/2014/main" id="{6DA4603F-2EAA-4C96-838D-02BBEB3A99BA}"/>
              </a:ext>
            </a:extLst>
          </p:cNvPr>
          <p:cNvSpPr/>
          <p:nvPr/>
        </p:nvSpPr>
        <p:spPr>
          <a:xfrm>
            <a:off x="3258740" y="1231220"/>
            <a:ext cx="45719"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4" name="Group 13">
            <a:extLst>
              <a:ext uri="{FF2B5EF4-FFF2-40B4-BE49-F238E27FC236}">
                <a16:creationId xmlns:a16="http://schemas.microsoft.com/office/drawing/2014/main" id="{AC02D5D3-EA30-4D3B-9074-854A3BC812A9}"/>
              </a:ext>
            </a:extLst>
          </p:cNvPr>
          <p:cNvGrpSpPr/>
          <p:nvPr/>
        </p:nvGrpSpPr>
        <p:grpSpPr>
          <a:xfrm>
            <a:off x="2387409" y="3749719"/>
            <a:ext cx="1912152" cy="1100797"/>
            <a:chOff x="2590791" y="1761124"/>
            <a:chExt cx="1548359" cy="609915"/>
          </a:xfrm>
        </p:grpSpPr>
        <p:sp>
          <p:nvSpPr>
            <p:cNvPr id="15" name="TextBox 14">
              <a:extLst>
                <a:ext uri="{FF2B5EF4-FFF2-40B4-BE49-F238E27FC236}">
                  <a16:creationId xmlns:a16="http://schemas.microsoft.com/office/drawing/2014/main" id="{E3D3710A-2FD1-45FA-B50D-850048E87237}"/>
                </a:ext>
              </a:extLst>
            </p:cNvPr>
            <p:cNvSpPr txBox="1"/>
            <p:nvPr/>
          </p:nvSpPr>
          <p:spPr>
            <a:xfrm>
              <a:off x="2594885" y="2012928"/>
              <a:ext cx="1540172" cy="358111"/>
            </a:xfrm>
            <a:prstGeom prst="rect">
              <a:avLst/>
            </a:prstGeom>
            <a:noFill/>
          </p:spPr>
          <p:txBody>
            <a:bodyPr wrap="square" rtlCol="0">
              <a:spAutoFit/>
            </a:bodyPr>
            <a:lstStyle/>
            <a:p>
              <a:pPr algn="ctr"/>
              <a:r>
                <a:rPr lang="en-US" altLang="ko-KR" sz="1200" dirty="0">
                  <a:solidFill>
                    <a:schemeClr val="tx1">
                      <a:lumMod val="95000"/>
                      <a:lumOff val="5000"/>
                    </a:schemeClr>
                  </a:solidFill>
                  <a:latin typeface="Adobe Devanagari" panose="02040503050201020203" pitchFamily="18" charset="0"/>
                  <a:cs typeface="Adobe Devanagari" panose="02040503050201020203" pitchFamily="18" charset="0"/>
                </a:rPr>
                <a:t>oil with a corresponding gas or biomass equivalent (if possible).</a:t>
              </a:r>
            </a:p>
          </p:txBody>
        </p:sp>
        <p:sp>
          <p:nvSpPr>
            <p:cNvPr id="16" name="TextBox 15">
              <a:extLst>
                <a:ext uri="{FF2B5EF4-FFF2-40B4-BE49-F238E27FC236}">
                  <a16:creationId xmlns:a16="http://schemas.microsoft.com/office/drawing/2014/main" id="{F4BF9E5C-FE05-4E1F-81EA-FFF96FAEAF83}"/>
                </a:ext>
              </a:extLst>
            </p:cNvPr>
            <p:cNvSpPr txBox="1"/>
            <p:nvPr/>
          </p:nvSpPr>
          <p:spPr>
            <a:xfrm>
              <a:off x="2590791" y="1761124"/>
              <a:ext cx="1548359" cy="216440"/>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Boiler / burner replacement</a:t>
              </a:r>
              <a:endParaRPr lang="ko-KR" altLang="en-US" sz="1200" b="1" dirty="0">
                <a:solidFill>
                  <a:schemeClr val="tx1">
                    <a:lumMod val="95000"/>
                    <a:lumOff val="5000"/>
                  </a:schemeClr>
                </a:solidFill>
                <a:cs typeface="Arial" pitchFamily="34" charset="0"/>
              </a:endParaRPr>
            </a:p>
          </p:txBody>
        </p:sp>
      </p:grpSp>
      <p:sp>
        <p:nvSpPr>
          <p:cNvPr id="25" name="자유형: 도형 50">
            <a:extLst>
              <a:ext uri="{FF2B5EF4-FFF2-40B4-BE49-F238E27FC236}">
                <a16:creationId xmlns:a16="http://schemas.microsoft.com/office/drawing/2014/main" id="{9CD6AB05-D0EC-4C7E-B9CD-90E849548BEB}"/>
              </a:ext>
            </a:extLst>
          </p:cNvPr>
          <p:cNvSpPr>
            <a:spLocks noChangeAspect="1"/>
          </p:cNvSpPr>
          <p:nvPr/>
        </p:nvSpPr>
        <p:spPr>
          <a:xfrm rot="10800000">
            <a:off x="2829312" y="2011588"/>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28" name="Rectangle 30">
            <a:extLst>
              <a:ext uri="{FF2B5EF4-FFF2-40B4-BE49-F238E27FC236}">
                <a16:creationId xmlns:a16="http://schemas.microsoft.com/office/drawing/2014/main" id="{0C13779E-2E3E-437F-89A1-6FCB611C8079}"/>
              </a:ext>
            </a:extLst>
          </p:cNvPr>
          <p:cNvSpPr/>
          <p:nvPr/>
        </p:nvSpPr>
        <p:spPr>
          <a:xfrm>
            <a:off x="3133378" y="2823014"/>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 name="Rectangle 3">
            <a:extLst>
              <a:ext uri="{FF2B5EF4-FFF2-40B4-BE49-F238E27FC236}">
                <a16:creationId xmlns:a16="http://schemas.microsoft.com/office/drawing/2014/main" id="{9E28C007-AD5E-4B56-9B2B-6CE7B39258D5}"/>
              </a:ext>
            </a:extLst>
          </p:cNvPr>
          <p:cNvSpPr/>
          <p:nvPr/>
        </p:nvSpPr>
        <p:spPr>
          <a:xfrm>
            <a:off x="1013308" y="1277573"/>
            <a:ext cx="45719"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10">
            <a:extLst>
              <a:ext uri="{FF2B5EF4-FFF2-40B4-BE49-F238E27FC236}">
                <a16:creationId xmlns:a16="http://schemas.microsoft.com/office/drawing/2014/main" id="{647D4E16-8241-4421-9AA1-F7B2FE7CAD42}"/>
              </a:ext>
            </a:extLst>
          </p:cNvPr>
          <p:cNvGrpSpPr/>
          <p:nvPr/>
        </p:nvGrpSpPr>
        <p:grpSpPr>
          <a:xfrm>
            <a:off x="0" y="3749720"/>
            <a:ext cx="2213433" cy="1077218"/>
            <a:chOff x="2590200" y="1766707"/>
            <a:chExt cx="1548359" cy="1077218"/>
          </a:xfrm>
        </p:grpSpPr>
        <p:sp>
          <p:nvSpPr>
            <p:cNvPr id="12" name="TextBox 11">
              <a:extLst>
                <a:ext uri="{FF2B5EF4-FFF2-40B4-BE49-F238E27FC236}">
                  <a16:creationId xmlns:a16="http://schemas.microsoft.com/office/drawing/2014/main" id="{9DAE3595-988C-4167-8A05-AB4061C444BD}"/>
                </a:ext>
              </a:extLst>
            </p:cNvPr>
            <p:cNvSpPr txBox="1"/>
            <p:nvPr/>
          </p:nvSpPr>
          <p:spPr>
            <a:xfrm>
              <a:off x="2594885" y="2012928"/>
              <a:ext cx="1540172" cy="830997"/>
            </a:xfrm>
            <a:prstGeom prst="rect">
              <a:avLst/>
            </a:prstGeom>
            <a:noFill/>
          </p:spPr>
          <p:txBody>
            <a:bodyPr wrap="square" rtlCol="0">
              <a:spAutoFit/>
            </a:bodyPr>
            <a:lstStyle/>
            <a:p>
              <a:pPr algn="ctr"/>
              <a:r>
                <a:rPr lang="en-US" altLang="ko-KR" sz="1200" dirty="0">
                  <a:solidFill>
                    <a:schemeClr val="tx1">
                      <a:lumMod val="95000"/>
                      <a:lumOff val="5000"/>
                    </a:schemeClr>
                  </a:solidFill>
                  <a:latin typeface="Adobe Devanagari" panose="02040503050201020203" pitchFamily="18" charset="0"/>
                  <a:cs typeface="Adobe Devanagari" panose="02040503050201020203" pitchFamily="18" charset="0"/>
                </a:rPr>
                <a:t>of the installed cooling and heating systems by a specialized workshop, before the beginning of the winter or summer season</a:t>
              </a:r>
            </a:p>
          </p:txBody>
        </p:sp>
        <p:sp>
          <p:nvSpPr>
            <p:cNvPr id="13" name="TextBox 12">
              <a:extLst>
                <a:ext uri="{FF2B5EF4-FFF2-40B4-BE49-F238E27FC236}">
                  <a16:creationId xmlns:a16="http://schemas.microsoft.com/office/drawing/2014/main" id="{6C069743-7DBF-4B8A-AC96-1B7F86BDE2BB}"/>
                </a:ext>
              </a:extLst>
            </p:cNvPr>
            <p:cNvSpPr txBox="1"/>
            <p:nvPr/>
          </p:nvSpPr>
          <p:spPr>
            <a:xfrm>
              <a:off x="2590200" y="1766707"/>
              <a:ext cx="154835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Regular maintenance</a:t>
              </a:r>
              <a:endParaRPr lang="ko-KR" altLang="en-US" sz="1200" b="1" dirty="0">
                <a:solidFill>
                  <a:schemeClr val="tx1">
                    <a:lumMod val="95000"/>
                    <a:lumOff val="5000"/>
                  </a:schemeClr>
                </a:solidFill>
                <a:cs typeface="Arial" pitchFamily="34" charset="0"/>
              </a:endParaRPr>
            </a:p>
          </p:txBody>
        </p:sp>
      </p:grpSp>
      <p:sp>
        <p:nvSpPr>
          <p:cNvPr id="24" name="자유형: 도형 49">
            <a:extLst>
              <a:ext uri="{FF2B5EF4-FFF2-40B4-BE49-F238E27FC236}">
                <a16:creationId xmlns:a16="http://schemas.microsoft.com/office/drawing/2014/main" id="{CD184F35-CCF5-4E57-A88C-97EAD1E8138F}"/>
              </a:ext>
            </a:extLst>
          </p:cNvPr>
          <p:cNvSpPr>
            <a:spLocks noChangeAspect="1"/>
          </p:cNvSpPr>
          <p:nvPr/>
        </p:nvSpPr>
        <p:spPr>
          <a:xfrm rot="10800000">
            <a:off x="583880" y="2060457"/>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29" name="Rectangle 9">
            <a:extLst>
              <a:ext uri="{FF2B5EF4-FFF2-40B4-BE49-F238E27FC236}">
                <a16:creationId xmlns:a16="http://schemas.microsoft.com/office/drawing/2014/main" id="{2C3D60F2-73B8-4207-8535-A7B43415F29D}"/>
              </a:ext>
            </a:extLst>
          </p:cNvPr>
          <p:cNvSpPr/>
          <p:nvPr/>
        </p:nvSpPr>
        <p:spPr>
          <a:xfrm>
            <a:off x="872191" y="2895735"/>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 name="Rectangle 5">
            <a:extLst>
              <a:ext uri="{FF2B5EF4-FFF2-40B4-BE49-F238E27FC236}">
                <a16:creationId xmlns:a16="http://schemas.microsoft.com/office/drawing/2014/main" id="{148B2FE5-A69E-4735-AA52-355077A77789}"/>
              </a:ext>
            </a:extLst>
          </p:cNvPr>
          <p:cNvSpPr/>
          <p:nvPr/>
        </p:nvSpPr>
        <p:spPr>
          <a:xfrm>
            <a:off x="7908229" y="1196177"/>
            <a:ext cx="45719" cy="822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7" name="Group 16">
            <a:extLst>
              <a:ext uri="{FF2B5EF4-FFF2-40B4-BE49-F238E27FC236}">
                <a16:creationId xmlns:a16="http://schemas.microsoft.com/office/drawing/2014/main" id="{CB3314DF-89E7-4DA6-8933-39EE804EACE4}"/>
              </a:ext>
            </a:extLst>
          </p:cNvPr>
          <p:cNvGrpSpPr/>
          <p:nvPr/>
        </p:nvGrpSpPr>
        <p:grpSpPr>
          <a:xfrm>
            <a:off x="6962133" y="3723491"/>
            <a:ext cx="2131018" cy="732811"/>
            <a:chOff x="2590791" y="1741782"/>
            <a:chExt cx="1548359" cy="732811"/>
          </a:xfrm>
        </p:grpSpPr>
        <p:sp>
          <p:nvSpPr>
            <p:cNvPr id="18" name="TextBox 17">
              <a:extLst>
                <a:ext uri="{FF2B5EF4-FFF2-40B4-BE49-F238E27FC236}">
                  <a16:creationId xmlns:a16="http://schemas.microsoft.com/office/drawing/2014/main" id="{15737854-42D0-4C07-AE4F-04788333A6A4}"/>
                </a:ext>
              </a:extLst>
            </p:cNvPr>
            <p:cNvSpPr txBox="1"/>
            <p:nvPr/>
          </p:nvSpPr>
          <p:spPr>
            <a:xfrm>
              <a:off x="2594885" y="2012928"/>
              <a:ext cx="1540172" cy="461665"/>
            </a:xfrm>
            <a:prstGeom prst="rect">
              <a:avLst/>
            </a:prstGeom>
            <a:noFill/>
          </p:spPr>
          <p:txBody>
            <a:bodyPr wrap="square" rtlCol="0">
              <a:spAutoFit/>
            </a:bodyPr>
            <a:lstStyle/>
            <a:p>
              <a:pPr algn="ctr"/>
              <a:r>
                <a:rPr lang="en-US" altLang="ko-KR" sz="1200" dirty="0">
                  <a:solidFill>
                    <a:schemeClr val="tx1">
                      <a:lumMod val="95000"/>
                      <a:lumOff val="5000"/>
                    </a:schemeClr>
                  </a:solidFill>
                  <a:latin typeface="Adobe Devanagari" panose="02040503050201020203" pitchFamily="18" charset="0"/>
                  <a:cs typeface="Adobe Devanagari" panose="02040503050201020203" pitchFamily="18" charset="0"/>
                </a:rPr>
                <a:t>Planning and designing ways to save energy</a:t>
              </a:r>
            </a:p>
          </p:txBody>
        </p:sp>
        <p:sp>
          <p:nvSpPr>
            <p:cNvPr id="19" name="TextBox 18">
              <a:extLst>
                <a:ext uri="{FF2B5EF4-FFF2-40B4-BE49-F238E27FC236}">
                  <a16:creationId xmlns:a16="http://schemas.microsoft.com/office/drawing/2014/main" id="{5A3C82ED-D248-4B99-B765-9687E6A44099}"/>
                </a:ext>
              </a:extLst>
            </p:cNvPr>
            <p:cNvSpPr txBox="1"/>
            <p:nvPr/>
          </p:nvSpPr>
          <p:spPr>
            <a:xfrm>
              <a:off x="2590791" y="1741782"/>
              <a:ext cx="154835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Concern</a:t>
              </a:r>
              <a:r>
                <a:rPr lang="el-GR" altLang="ko-KR" sz="1200" b="1" dirty="0">
                  <a:solidFill>
                    <a:schemeClr val="tx1">
                      <a:lumMod val="95000"/>
                      <a:lumOff val="5000"/>
                    </a:schemeClr>
                  </a:solidFill>
                  <a:cs typeface="Arial" pitchFamily="34" charset="0"/>
                </a:rPr>
                <a:t> </a:t>
              </a:r>
              <a:endParaRPr lang="ko-KR" altLang="en-US" sz="1200" b="1" dirty="0">
                <a:solidFill>
                  <a:schemeClr val="tx1">
                    <a:lumMod val="95000"/>
                    <a:lumOff val="5000"/>
                  </a:schemeClr>
                </a:solidFill>
                <a:cs typeface="Arial" pitchFamily="34" charset="0"/>
              </a:endParaRPr>
            </a:p>
          </p:txBody>
        </p:sp>
      </p:grpSp>
      <p:sp>
        <p:nvSpPr>
          <p:cNvPr id="26" name="자유형: 도형 51">
            <a:extLst>
              <a:ext uri="{FF2B5EF4-FFF2-40B4-BE49-F238E27FC236}">
                <a16:creationId xmlns:a16="http://schemas.microsoft.com/office/drawing/2014/main" id="{3A49B00E-9F3A-4C1E-9D06-04B905001C72}"/>
              </a:ext>
            </a:extLst>
          </p:cNvPr>
          <p:cNvSpPr>
            <a:spLocks noChangeAspect="1"/>
          </p:cNvSpPr>
          <p:nvPr/>
        </p:nvSpPr>
        <p:spPr>
          <a:xfrm rot="10800000">
            <a:off x="7478801" y="1974027"/>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30" name="Rounded Rectangle 25">
            <a:extLst>
              <a:ext uri="{FF2B5EF4-FFF2-40B4-BE49-F238E27FC236}">
                <a16:creationId xmlns:a16="http://schemas.microsoft.com/office/drawing/2014/main" id="{EFD3E995-902B-4F01-9431-A94384E39847}"/>
              </a:ext>
            </a:extLst>
          </p:cNvPr>
          <p:cNvSpPr/>
          <p:nvPr/>
        </p:nvSpPr>
        <p:spPr>
          <a:xfrm>
            <a:off x="7728518" y="2828703"/>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Rectangle 6">
            <a:extLst>
              <a:ext uri="{FF2B5EF4-FFF2-40B4-BE49-F238E27FC236}">
                <a16:creationId xmlns:a16="http://schemas.microsoft.com/office/drawing/2014/main" id="{5CC55E1A-7A4C-4F20-86FB-B06127598557}"/>
              </a:ext>
            </a:extLst>
          </p:cNvPr>
          <p:cNvSpPr/>
          <p:nvPr/>
        </p:nvSpPr>
        <p:spPr>
          <a:xfrm>
            <a:off x="10257691" y="1191143"/>
            <a:ext cx="45719" cy="822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0" name="Group 19">
            <a:extLst>
              <a:ext uri="{FF2B5EF4-FFF2-40B4-BE49-F238E27FC236}">
                <a16:creationId xmlns:a16="http://schemas.microsoft.com/office/drawing/2014/main" id="{15A13FBB-8D5C-49C8-AE3A-46A38475848C}"/>
              </a:ext>
            </a:extLst>
          </p:cNvPr>
          <p:cNvGrpSpPr/>
          <p:nvPr/>
        </p:nvGrpSpPr>
        <p:grpSpPr>
          <a:xfrm>
            <a:off x="9261274" y="3723491"/>
            <a:ext cx="2172742" cy="946565"/>
            <a:chOff x="2458199" y="1692632"/>
            <a:chExt cx="1548359" cy="946565"/>
          </a:xfrm>
        </p:grpSpPr>
        <p:sp>
          <p:nvSpPr>
            <p:cNvPr id="21" name="TextBox 20">
              <a:extLst>
                <a:ext uri="{FF2B5EF4-FFF2-40B4-BE49-F238E27FC236}">
                  <a16:creationId xmlns:a16="http://schemas.microsoft.com/office/drawing/2014/main" id="{18857A42-2520-4C52-870E-13D23FF34416}"/>
                </a:ext>
              </a:extLst>
            </p:cNvPr>
            <p:cNvSpPr txBox="1"/>
            <p:nvPr/>
          </p:nvSpPr>
          <p:spPr>
            <a:xfrm>
              <a:off x="2458199" y="1992866"/>
              <a:ext cx="1540172" cy="646331"/>
            </a:xfrm>
            <a:prstGeom prst="rect">
              <a:avLst/>
            </a:prstGeom>
            <a:noFill/>
          </p:spPr>
          <p:txBody>
            <a:bodyPr wrap="square" rtlCol="0">
              <a:spAutoFit/>
            </a:bodyPr>
            <a:lstStyle/>
            <a:p>
              <a:pPr algn="ctr"/>
              <a:r>
                <a:rPr lang="en-US" altLang="ko-KR" sz="1200" dirty="0">
                  <a:solidFill>
                    <a:schemeClr val="tx1">
                      <a:lumMod val="95000"/>
                      <a:lumOff val="5000"/>
                    </a:schemeClr>
                  </a:solidFill>
                  <a:latin typeface="Adobe Devanagari" panose="02040503050201020203" pitchFamily="18" charset="0"/>
                  <a:cs typeface="Adobe Devanagari" panose="02040503050201020203" pitchFamily="18" charset="0"/>
                </a:rPr>
                <a:t>that the windows remain closed while the air conditioning (or heating) is running</a:t>
              </a:r>
            </a:p>
          </p:txBody>
        </p:sp>
        <p:sp>
          <p:nvSpPr>
            <p:cNvPr id="22" name="TextBox 21">
              <a:extLst>
                <a:ext uri="{FF2B5EF4-FFF2-40B4-BE49-F238E27FC236}">
                  <a16:creationId xmlns:a16="http://schemas.microsoft.com/office/drawing/2014/main" id="{E3CB8EA3-8B28-4DFD-9872-422A4ED4AF88}"/>
                </a:ext>
              </a:extLst>
            </p:cNvPr>
            <p:cNvSpPr txBox="1"/>
            <p:nvPr/>
          </p:nvSpPr>
          <p:spPr>
            <a:xfrm>
              <a:off x="2458199" y="1692632"/>
              <a:ext cx="154835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Ensuring</a:t>
              </a:r>
              <a:endParaRPr lang="ko-KR" altLang="en-US" sz="1200" b="1" dirty="0">
                <a:solidFill>
                  <a:schemeClr val="tx1">
                    <a:lumMod val="95000"/>
                    <a:lumOff val="5000"/>
                  </a:schemeClr>
                </a:solidFill>
                <a:cs typeface="Arial" pitchFamily="34" charset="0"/>
              </a:endParaRPr>
            </a:p>
          </p:txBody>
        </p:sp>
      </p:grpSp>
      <p:sp>
        <p:nvSpPr>
          <p:cNvPr id="27" name="자유형: 도형 69">
            <a:extLst>
              <a:ext uri="{FF2B5EF4-FFF2-40B4-BE49-F238E27FC236}">
                <a16:creationId xmlns:a16="http://schemas.microsoft.com/office/drawing/2014/main" id="{B965A7BC-3B3E-483A-ABBE-D6B71B4835BC}"/>
              </a:ext>
            </a:extLst>
          </p:cNvPr>
          <p:cNvSpPr>
            <a:spLocks noChangeAspect="1"/>
          </p:cNvSpPr>
          <p:nvPr/>
        </p:nvSpPr>
        <p:spPr>
          <a:xfrm rot="10800000">
            <a:off x="9828263" y="1966477"/>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31" name="Rectangle 16">
            <a:extLst>
              <a:ext uri="{FF2B5EF4-FFF2-40B4-BE49-F238E27FC236}">
                <a16:creationId xmlns:a16="http://schemas.microsoft.com/office/drawing/2014/main" id="{456EEFDF-8351-4BA6-9AC6-300BFBEE806F}"/>
              </a:ext>
            </a:extLst>
          </p:cNvPr>
          <p:cNvSpPr/>
          <p:nvPr/>
        </p:nvSpPr>
        <p:spPr>
          <a:xfrm>
            <a:off x="10083489" y="2865906"/>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TextBox 31">
            <a:extLst>
              <a:ext uri="{FF2B5EF4-FFF2-40B4-BE49-F238E27FC236}">
                <a16:creationId xmlns:a16="http://schemas.microsoft.com/office/drawing/2014/main" id="{3BDFC1D2-A68D-4E81-A778-914736857890}"/>
              </a:ext>
            </a:extLst>
          </p:cNvPr>
          <p:cNvSpPr txBox="1"/>
          <p:nvPr/>
        </p:nvSpPr>
        <p:spPr>
          <a:xfrm>
            <a:off x="3755120" y="759431"/>
            <a:ext cx="4474479" cy="307777"/>
          </a:xfrm>
          <a:prstGeom prst="rect">
            <a:avLst/>
          </a:prstGeom>
          <a:noFill/>
        </p:spPr>
        <p:txBody>
          <a:bodyPr wrap="square" lIns="36000" tIns="0" rIns="36000" bIns="0" rtlCol="0">
            <a:spAutoFit/>
          </a:bodyPr>
          <a:lstStyle/>
          <a:p>
            <a:r>
              <a:rPr lang="en-US" altLang="ko-KR" sz="2000" b="1" dirty="0">
                <a:solidFill>
                  <a:schemeClr val="accent4"/>
                </a:solidFill>
                <a:cs typeface="Arial" pitchFamily="34" charset="0"/>
              </a:rPr>
              <a:t>AIR CONDITIONING / EQUIPMENT</a:t>
            </a:r>
            <a:endParaRPr lang="ko-KR" altLang="en-US" sz="2000" b="1" dirty="0">
              <a:solidFill>
                <a:schemeClr val="accent4"/>
              </a:solidFill>
              <a:cs typeface="Arial" pitchFamily="34" charset="0"/>
            </a:endParaRPr>
          </a:p>
        </p:txBody>
      </p:sp>
      <p:sp>
        <p:nvSpPr>
          <p:cNvPr id="33" name="Rectangle 3">
            <a:extLst>
              <a:ext uri="{FF2B5EF4-FFF2-40B4-BE49-F238E27FC236}">
                <a16:creationId xmlns:a16="http://schemas.microsoft.com/office/drawing/2014/main" id="{B88F0A02-51A2-4397-B81D-3AE23639CA23}"/>
              </a:ext>
            </a:extLst>
          </p:cNvPr>
          <p:cNvSpPr/>
          <p:nvPr/>
        </p:nvSpPr>
        <p:spPr>
          <a:xfrm>
            <a:off x="5583483" y="1213054"/>
            <a:ext cx="45719"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4" name="Group 10">
            <a:extLst>
              <a:ext uri="{FF2B5EF4-FFF2-40B4-BE49-F238E27FC236}">
                <a16:creationId xmlns:a16="http://schemas.microsoft.com/office/drawing/2014/main" id="{BC2AF680-6839-41A2-BFC8-9133236C1DFD}"/>
              </a:ext>
            </a:extLst>
          </p:cNvPr>
          <p:cNvGrpSpPr/>
          <p:nvPr/>
        </p:nvGrpSpPr>
        <p:grpSpPr>
          <a:xfrm>
            <a:off x="4577083" y="3749720"/>
            <a:ext cx="2023497" cy="1287760"/>
            <a:chOff x="2594293" y="1857360"/>
            <a:chExt cx="1548359" cy="1287760"/>
          </a:xfrm>
        </p:grpSpPr>
        <p:sp>
          <p:nvSpPr>
            <p:cNvPr id="35" name="TextBox 34">
              <a:extLst>
                <a:ext uri="{FF2B5EF4-FFF2-40B4-BE49-F238E27FC236}">
                  <a16:creationId xmlns:a16="http://schemas.microsoft.com/office/drawing/2014/main" id="{625E0B7A-4F2D-42E0-A0B6-9308941F6E7F}"/>
                </a:ext>
              </a:extLst>
            </p:cNvPr>
            <p:cNvSpPr txBox="1"/>
            <p:nvPr/>
          </p:nvSpPr>
          <p:spPr>
            <a:xfrm>
              <a:off x="2594293" y="2129457"/>
              <a:ext cx="1540172" cy="1015663"/>
            </a:xfrm>
            <a:prstGeom prst="rect">
              <a:avLst/>
            </a:prstGeom>
            <a:noFill/>
          </p:spPr>
          <p:txBody>
            <a:bodyPr wrap="square" rtlCol="0">
              <a:spAutoFit/>
            </a:bodyPr>
            <a:lstStyle/>
            <a:p>
              <a:pPr algn="ctr"/>
              <a:r>
                <a:rPr lang="en-US" altLang="ko-KR" sz="1200" dirty="0">
                  <a:solidFill>
                    <a:schemeClr val="tx1">
                      <a:lumMod val="95000"/>
                      <a:lumOff val="5000"/>
                    </a:schemeClr>
                  </a:solidFill>
                  <a:latin typeface="Adobe Devanagari" panose="02040503050201020203" pitchFamily="18" charset="0"/>
                  <a:cs typeface="Adobe Devanagari" panose="02040503050201020203" pitchFamily="18" charset="0"/>
                </a:rPr>
                <a:t>that the burners and boilers are manufactured in accordance with the current institutional regime and the energy certification mark.</a:t>
              </a:r>
            </a:p>
          </p:txBody>
        </p:sp>
        <p:sp>
          <p:nvSpPr>
            <p:cNvPr id="36" name="TextBox 35">
              <a:extLst>
                <a:ext uri="{FF2B5EF4-FFF2-40B4-BE49-F238E27FC236}">
                  <a16:creationId xmlns:a16="http://schemas.microsoft.com/office/drawing/2014/main" id="{70EC79F1-C630-49AD-B994-2D70BFD1B977}"/>
                </a:ext>
              </a:extLst>
            </p:cNvPr>
            <p:cNvSpPr txBox="1"/>
            <p:nvPr/>
          </p:nvSpPr>
          <p:spPr>
            <a:xfrm>
              <a:off x="2594293" y="1857360"/>
              <a:ext cx="154835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Check</a:t>
              </a:r>
              <a:endParaRPr lang="ko-KR" altLang="en-US" sz="1200" b="1" dirty="0">
                <a:solidFill>
                  <a:schemeClr val="tx1">
                    <a:lumMod val="95000"/>
                    <a:lumOff val="5000"/>
                  </a:schemeClr>
                </a:solidFill>
                <a:cs typeface="Arial" pitchFamily="34" charset="0"/>
              </a:endParaRPr>
            </a:p>
          </p:txBody>
        </p:sp>
      </p:grpSp>
      <p:sp>
        <p:nvSpPr>
          <p:cNvPr id="37" name="자유형: 도형 49">
            <a:extLst>
              <a:ext uri="{FF2B5EF4-FFF2-40B4-BE49-F238E27FC236}">
                <a16:creationId xmlns:a16="http://schemas.microsoft.com/office/drawing/2014/main" id="{7126E6F4-1BA0-4804-9AEA-E155D4B00D4C}"/>
              </a:ext>
            </a:extLst>
          </p:cNvPr>
          <p:cNvSpPr>
            <a:spLocks noChangeAspect="1"/>
          </p:cNvSpPr>
          <p:nvPr/>
        </p:nvSpPr>
        <p:spPr>
          <a:xfrm rot="10800000">
            <a:off x="5154055" y="1995938"/>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38" name="Rectangle 9">
            <a:extLst>
              <a:ext uri="{FF2B5EF4-FFF2-40B4-BE49-F238E27FC236}">
                <a16:creationId xmlns:a16="http://schemas.microsoft.com/office/drawing/2014/main" id="{25B65A17-F0BF-4FDE-AC25-AD8FE3C10C6D}"/>
              </a:ext>
            </a:extLst>
          </p:cNvPr>
          <p:cNvSpPr/>
          <p:nvPr/>
        </p:nvSpPr>
        <p:spPr>
          <a:xfrm>
            <a:off x="5442366" y="2831216"/>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97352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09401" y="49257"/>
            <a:ext cx="11573197" cy="724247"/>
          </a:xfrm>
          <a:prstGeom prst="rect">
            <a:avLst/>
          </a:prstGeom>
        </p:spPr>
        <p:txBody>
          <a:bodyPr/>
          <a:lstStyle/>
          <a:p>
            <a:r>
              <a:rPr lang="en-US" sz="3600" dirty="0"/>
              <a:t>Energy Saving Recommendations (3)</a:t>
            </a:r>
          </a:p>
        </p:txBody>
      </p:sp>
      <p:sp>
        <p:nvSpPr>
          <p:cNvPr id="5" name="Rectangle 4">
            <a:extLst>
              <a:ext uri="{FF2B5EF4-FFF2-40B4-BE49-F238E27FC236}">
                <a16:creationId xmlns:a16="http://schemas.microsoft.com/office/drawing/2014/main" id="{6DA4603F-2EAA-4C96-838D-02BBEB3A99BA}"/>
              </a:ext>
            </a:extLst>
          </p:cNvPr>
          <p:cNvSpPr/>
          <p:nvPr/>
        </p:nvSpPr>
        <p:spPr>
          <a:xfrm>
            <a:off x="3102397" y="1147226"/>
            <a:ext cx="45719"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4" name="Group 13">
            <a:extLst>
              <a:ext uri="{FF2B5EF4-FFF2-40B4-BE49-F238E27FC236}">
                <a16:creationId xmlns:a16="http://schemas.microsoft.com/office/drawing/2014/main" id="{AC02D5D3-EA30-4D3B-9074-854A3BC812A9}"/>
              </a:ext>
            </a:extLst>
          </p:cNvPr>
          <p:cNvGrpSpPr/>
          <p:nvPr/>
        </p:nvGrpSpPr>
        <p:grpSpPr>
          <a:xfrm>
            <a:off x="1887969" y="3775794"/>
            <a:ext cx="2295413" cy="1341365"/>
            <a:chOff x="2590200" y="1766707"/>
            <a:chExt cx="1548359" cy="1014032"/>
          </a:xfrm>
        </p:grpSpPr>
        <p:sp>
          <p:nvSpPr>
            <p:cNvPr id="15" name="TextBox 14">
              <a:extLst>
                <a:ext uri="{FF2B5EF4-FFF2-40B4-BE49-F238E27FC236}">
                  <a16:creationId xmlns:a16="http://schemas.microsoft.com/office/drawing/2014/main" id="{E3D3710A-2FD1-45FA-B50D-850048E87237}"/>
                </a:ext>
              </a:extLst>
            </p:cNvPr>
            <p:cNvSpPr txBox="1"/>
            <p:nvPr/>
          </p:nvSpPr>
          <p:spPr>
            <a:xfrm>
              <a:off x="2594885" y="2012928"/>
              <a:ext cx="1540172" cy="767811"/>
            </a:xfrm>
            <a:prstGeom prst="rect">
              <a:avLst/>
            </a:prstGeom>
            <a:noFill/>
          </p:spPr>
          <p:txBody>
            <a:bodyPr wrap="square" rtlCol="0">
              <a:spAutoFit/>
            </a:bodyPr>
            <a:lstStyle/>
            <a:p>
              <a:pPr algn="ctr"/>
              <a:r>
                <a:rPr lang="en-US" altLang="ko-KR" sz="1200" dirty="0">
                  <a:solidFill>
                    <a:schemeClr val="tx1">
                      <a:lumMod val="95000"/>
                      <a:lumOff val="5000"/>
                    </a:schemeClr>
                  </a:solidFill>
                  <a:latin typeface="Adobe Devanagari" panose="02040503050201020203" pitchFamily="18" charset="0"/>
                  <a:cs typeface="Adobe Devanagari" panose="02040503050201020203" pitchFamily="18" charset="0"/>
                </a:rPr>
                <a:t>that central heating bodies are not covered by objects, the existence of which is due to negligence or decorative reasons, in order to maximize the heating efficiency</a:t>
              </a:r>
            </a:p>
          </p:txBody>
        </p:sp>
        <p:sp>
          <p:nvSpPr>
            <p:cNvPr id="16" name="TextBox 15">
              <a:extLst>
                <a:ext uri="{FF2B5EF4-FFF2-40B4-BE49-F238E27FC236}">
                  <a16:creationId xmlns:a16="http://schemas.microsoft.com/office/drawing/2014/main" id="{F4BF9E5C-FE05-4E1F-81EA-FFF96FAEAF83}"/>
                </a:ext>
              </a:extLst>
            </p:cNvPr>
            <p:cNvSpPr txBox="1"/>
            <p:nvPr/>
          </p:nvSpPr>
          <p:spPr>
            <a:xfrm>
              <a:off x="2590200" y="1766707"/>
              <a:ext cx="1548359" cy="209403"/>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Ensure</a:t>
              </a:r>
              <a:endParaRPr lang="ko-KR" altLang="en-US" sz="1200" b="1" dirty="0">
                <a:solidFill>
                  <a:schemeClr val="tx1">
                    <a:lumMod val="95000"/>
                    <a:lumOff val="5000"/>
                  </a:schemeClr>
                </a:solidFill>
                <a:cs typeface="Arial" pitchFamily="34" charset="0"/>
              </a:endParaRPr>
            </a:p>
          </p:txBody>
        </p:sp>
      </p:grpSp>
      <p:sp>
        <p:nvSpPr>
          <p:cNvPr id="25" name="자유형: 도형 50">
            <a:extLst>
              <a:ext uri="{FF2B5EF4-FFF2-40B4-BE49-F238E27FC236}">
                <a16:creationId xmlns:a16="http://schemas.microsoft.com/office/drawing/2014/main" id="{9CD6AB05-D0EC-4C7E-B9CD-90E849548BEB}"/>
              </a:ext>
            </a:extLst>
          </p:cNvPr>
          <p:cNvSpPr>
            <a:spLocks noChangeAspect="1"/>
          </p:cNvSpPr>
          <p:nvPr/>
        </p:nvSpPr>
        <p:spPr>
          <a:xfrm rot="10800000">
            <a:off x="2672969" y="1927594"/>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28" name="Rectangle 30">
            <a:extLst>
              <a:ext uri="{FF2B5EF4-FFF2-40B4-BE49-F238E27FC236}">
                <a16:creationId xmlns:a16="http://schemas.microsoft.com/office/drawing/2014/main" id="{0C13779E-2E3E-437F-89A1-6FCB611C8079}"/>
              </a:ext>
            </a:extLst>
          </p:cNvPr>
          <p:cNvSpPr/>
          <p:nvPr/>
        </p:nvSpPr>
        <p:spPr>
          <a:xfrm>
            <a:off x="2977035" y="2739020"/>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 name="Rectangle 3">
            <a:extLst>
              <a:ext uri="{FF2B5EF4-FFF2-40B4-BE49-F238E27FC236}">
                <a16:creationId xmlns:a16="http://schemas.microsoft.com/office/drawing/2014/main" id="{9E28C007-AD5E-4B56-9B2B-6CE7B39258D5}"/>
              </a:ext>
            </a:extLst>
          </p:cNvPr>
          <p:cNvSpPr/>
          <p:nvPr/>
        </p:nvSpPr>
        <p:spPr>
          <a:xfrm>
            <a:off x="1023615" y="1224573"/>
            <a:ext cx="45719"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10">
            <a:extLst>
              <a:ext uri="{FF2B5EF4-FFF2-40B4-BE49-F238E27FC236}">
                <a16:creationId xmlns:a16="http://schemas.microsoft.com/office/drawing/2014/main" id="{647D4E16-8241-4421-9AA1-F7B2FE7CAD42}"/>
              </a:ext>
            </a:extLst>
          </p:cNvPr>
          <p:cNvGrpSpPr/>
          <p:nvPr/>
        </p:nvGrpSpPr>
        <p:grpSpPr>
          <a:xfrm>
            <a:off x="86909" y="3775794"/>
            <a:ext cx="1902041" cy="1236289"/>
            <a:chOff x="2590200" y="1766707"/>
            <a:chExt cx="1548359" cy="751064"/>
          </a:xfrm>
        </p:grpSpPr>
        <p:sp>
          <p:nvSpPr>
            <p:cNvPr id="12" name="TextBox 11">
              <a:extLst>
                <a:ext uri="{FF2B5EF4-FFF2-40B4-BE49-F238E27FC236}">
                  <a16:creationId xmlns:a16="http://schemas.microsoft.com/office/drawing/2014/main" id="{9DAE3595-988C-4167-8A05-AB4061C444BD}"/>
                </a:ext>
              </a:extLst>
            </p:cNvPr>
            <p:cNvSpPr txBox="1"/>
            <p:nvPr/>
          </p:nvSpPr>
          <p:spPr>
            <a:xfrm>
              <a:off x="2594885" y="2012928"/>
              <a:ext cx="1540172" cy="504843"/>
            </a:xfrm>
            <a:prstGeom prst="rect">
              <a:avLst/>
            </a:prstGeom>
            <a:noFill/>
          </p:spPr>
          <p:txBody>
            <a:bodyPr wrap="square" rtlCol="0">
              <a:spAutoFit/>
            </a:bodyPr>
            <a:lstStyle/>
            <a:p>
              <a:pPr algn="ctr"/>
              <a:r>
                <a:rPr lang="en-US" altLang="ko-KR" sz="1200" dirty="0">
                  <a:solidFill>
                    <a:schemeClr val="tx1">
                      <a:lumMod val="95000"/>
                      <a:lumOff val="5000"/>
                    </a:schemeClr>
                  </a:solidFill>
                  <a:latin typeface="Adobe Devanagari" panose="02040503050201020203" pitchFamily="18" charset="0"/>
                  <a:cs typeface="Adobe Devanagari" panose="02040503050201020203" pitchFamily="18" charset="0"/>
                </a:rPr>
                <a:t>Air conditioning systems are controlled to keep temperatures constant and comfortable.</a:t>
              </a:r>
            </a:p>
          </p:txBody>
        </p:sp>
        <p:sp>
          <p:nvSpPr>
            <p:cNvPr id="13" name="TextBox 12">
              <a:extLst>
                <a:ext uri="{FF2B5EF4-FFF2-40B4-BE49-F238E27FC236}">
                  <a16:creationId xmlns:a16="http://schemas.microsoft.com/office/drawing/2014/main" id="{6C069743-7DBF-4B8A-AC96-1B7F86BDE2BB}"/>
                </a:ext>
              </a:extLst>
            </p:cNvPr>
            <p:cNvSpPr txBox="1"/>
            <p:nvPr/>
          </p:nvSpPr>
          <p:spPr>
            <a:xfrm>
              <a:off x="2590200" y="1766707"/>
              <a:ext cx="1548359" cy="280468"/>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Minimize the cooling load</a:t>
              </a:r>
              <a:endParaRPr lang="ko-KR" altLang="en-US" sz="1200" b="1" dirty="0">
                <a:solidFill>
                  <a:schemeClr val="tx1">
                    <a:lumMod val="95000"/>
                    <a:lumOff val="5000"/>
                  </a:schemeClr>
                </a:solidFill>
                <a:cs typeface="Arial" pitchFamily="34" charset="0"/>
              </a:endParaRPr>
            </a:p>
          </p:txBody>
        </p:sp>
      </p:grpSp>
      <p:sp>
        <p:nvSpPr>
          <p:cNvPr id="24" name="자유형: 도형 49">
            <a:extLst>
              <a:ext uri="{FF2B5EF4-FFF2-40B4-BE49-F238E27FC236}">
                <a16:creationId xmlns:a16="http://schemas.microsoft.com/office/drawing/2014/main" id="{CD184F35-CCF5-4E57-A88C-97EAD1E8138F}"/>
              </a:ext>
            </a:extLst>
          </p:cNvPr>
          <p:cNvSpPr>
            <a:spLocks noChangeAspect="1"/>
          </p:cNvSpPr>
          <p:nvPr/>
        </p:nvSpPr>
        <p:spPr>
          <a:xfrm rot="10800000">
            <a:off x="594187" y="2007457"/>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29" name="Rectangle 9">
            <a:extLst>
              <a:ext uri="{FF2B5EF4-FFF2-40B4-BE49-F238E27FC236}">
                <a16:creationId xmlns:a16="http://schemas.microsoft.com/office/drawing/2014/main" id="{2C3D60F2-73B8-4207-8535-A7B43415F29D}"/>
              </a:ext>
            </a:extLst>
          </p:cNvPr>
          <p:cNvSpPr/>
          <p:nvPr/>
        </p:nvSpPr>
        <p:spPr>
          <a:xfrm>
            <a:off x="882498" y="2842735"/>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 name="Rectangle 5">
            <a:extLst>
              <a:ext uri="{FF2B5EF4-FFF2-40B4-BE49-F238E27FC236}">
                <a16:creationId xmlns:a16="http://schemas.microsoft.com/office/drawing/2014/main" id="{148B2FE5-A69E-4735-AA52-355077A77789}"/>
              </a:ext>
            </a:extLst>
          </p:cNvPr>
          <p:cNvSpPr/>
          <p:nvPr/>
        </p:nvSpPr>
        <p:spPr>
          <a:xfrm>
            <a:off x="7019562" y="1191143"/>
            <a:ext cx="45719" cy="822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7" name="Group 16">
            <a:extLst>
              <a:ext uri="{FF2B5EF4-FFF2-40B4-BE49-F238E27FC236}">
                <a16:creationId xmlns:a16="http://schemas.microsoft.com/office/drawing/2014/main" id="{CB3314DF-89E7-4DA6-8933-39EE804EACE4}"/>
              </a:ext>
            </a:extLst>
          </p:cNvPr>
          <p:cNvGrpSpPr/>
          <p:nvPr/>
        </p:nvGrpSpPr>
        <p:grpSpPr>
          <a:xfrm>
            <a:off x="6148831" y="3819711"/>
            <a:ext cx="2180572" cy="995831"/>
            <a:chOff x="2554195" y="1766707"/>
            <a:chExt cx="1584364" cy="995831"/>
          </a:xfrm>
        </p:grpSpPr>
        <p:sp>
          <p:nvSpPr>
            <p:cNvPr id="18" name="TextBox 17">
              <a:extLst>
                <a:ext uri="{FF2B5EF4-FFF2-40B4-BE49-F238E27FC236}">
                  <a16:creationId xmlns:a16="http://schemas.microsoft.com/office/drawing/2014/main" id="{15737854-42D0-4C07-AE4F-04788333A6A4}"/>
                </a:ext>
              </a:extLst>
            </p:cNvPr>
            <p:cNvSpPr txBox="1"/>
            <p:nvPr/>
          </p:nvSpPr>
          <p:spPr>
            <a:xfrm>
              <a:off x="2554195" y="2116207"/>
              <a:ext cx="1540172" cy="646331"/>
            </a:xfrm>
            <a:prstGeom prst="rect">
              <a:avLst/>
            </a:prstGeom>
            <a:noFill/>
          </p:spPr>
          <p:txBody>
            <a:bodyPr wrap="square" rtlCol="0">
              <a:spAutoFit/>
            </a:bodyPr>
            <a:lstStyle/>
            <a:p>
              <a:pPr algn="ctr"/>
              <a:r>
                <a:rPr lang="en-US" altLang="ko-KR" sz="1200" dirty="0">
                  <a:solidFill>
                    <a:schemeClr val="tx1">
                      <a:lumMod val="95000"/>
                      <a:lumOff val="5000"/>
                    </a:schemeClr>
                  </a:solidFill>
                  <a:latin typeface="Adobe Devanagari" panose="02040503050201020203" pitchFamily="18" charset="0"/>
                  <a:cs typeface="Adobe Devanagari" panose="02040503050201020203" pitchFamily="18" charset="0"/>
                </a:rPr>
                <a:t>Ensure that temperatures reflect the requirements of the building and the nature of the work.</a:t>
              </a:r>
            </a:p>
          </p:txBody>
        </p:sp>
        <p:sp>
          <p:nvSpPr>
            <p:cNvPr id="19" name="TextBox 18">
              <a:extLst>
                <a:ext uri="{FF2B5EF4-FFF2-40B4-BE49-F238E27FC236}">
                  <a16:creationId xmlns:a16="http://schemas.microsoft.com/office/drawing/2014/main" id="{5A3C82ED-D248-4B99-B765-9687E6A44099}"/>
                </a:ext>
              </a:extLst>
            </p:cNvPr>
            <p:cNvSpPr txBox="1"/>
            <p:nvPr/>
          </p:nvSpPr>
          <p:spPr>
            <a:xfrm>
              <a:off x="2590200" y="1766707"/>
              <a:ext cx="154835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Make sure</a:t>
              </a:r>
              <a:r>
                <a:rPr lang="el-GR" altLang="ko-KR" sz="1200" b="1" dirty="0">
                  <a:solidFill>
                    <a:schemeClr val="tx1">
                      <a:lumMod val="95000"/>
                      <a:lumOff val="5000"/>
                    </a:schemeClr>
                  </a:solidFill>
                  <a:cs typeface="Arial" pitchFamily="34" charset="0"/>
                </a:rPr>
                <a:t> </a:t>
              </a:r>
              <a:endParaRPr lang="ko-KR" altLang="en-US" sz="1200" b="1" dirty="0">
                <a:solidFill>
                  <a:schemeClr val="tx1">
                    <a:lumMod val="95000"/>
                    <a:lumOff val="5000"/>
                  </a:schemeClr>
                </a:solidFill>
                <a:cs typeface="Arial" pitchFamily="34" charset="0"/>
              </a:endParaRPr>
            </a:p>
          </p:txBody>
        </p:sp>
      </p:grpSp>
      <p:sp>
        <p:nvSpPr>
          <p:cNvPr id="26" name="자유형: 도형 51">
            <a:extLst>
              <a:ext uri="{FF2B5EF4-FFF2-40B4-BE49-F238E27FC236}">
                <a16:creationId xmlns:a16="http://schemas.microsoft.com/office/drawing/2014/main" id="{3A49B00E-9F3A-4C1E-9D06-04B905001C72}"/>
              </a:ext>
            </a:extLst>
          </p:cNvPr>
          <p:cNvSpPr>
            <a:spLocks noChangeAspect="1"/>
          </p:cNvSpPr>
          <p:nvPr/>
        </p:nvSpPr>
        <p:spPr>
          <a:xfrm rot="10800000">
            <a:off x="6590134" y="1968993"/>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30" name="Rounded Rectangle 25">
            <a:extLst>
              <a:ext uri="{FF2B5EF4-FFF2-40B4-BE49-F238E27FC236}">
                <a16:creationId xmlns:a16="http://schemas.microsoft.com/office/drawing/2014/main" id="{EFD3E995-902B-4F01-9431-A94384E39847}"/>
              </a:ext>
            </a:extLst>
          </p:cNvPr>
          <p:cNvSpPr/>
          <p:nvPr/>
        </p:nvSpPr>
        <p:spPr>
          <a:xfrm>
            <a:off x="6839851" y="2823669"/>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Rectangle 6">
            <a:extLst>
              <a:ext uri="{FF2B5EF4-FFF2-40B4-BE49-F238E27FC236}">
                <a16:creationId xmlns:a16="http://schemas.microsoft.com/office/drawing/2014/main" id="{5CC55E1A-7A4C-4F20-86FB-B06127598557}"/>
              </a:ext>
            </a:extLst>
          </p:cNvPr>
          <p:cNvSpPr/>
          <p:nvPr/>
        </p:nvSpPr>
        <p:spPr>
          <a:xfrm>
            <a:off x="8942476" y="1205433"/>
            <a:ext cx="45719" cy="822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0" name="Group 19">
            <a:extLst>
              <a:ext uri="{FF2B5EF4-FFF2-40B4-BE49-F238E27FC236}">
                <a16:creationId xmlns:a16="http://schemas.microsoft.com/office/drawing/2014/main" id="{15A13FBB-8D5C-49C8-AE3A-46A38475848C}"/>
              </a:ext>
            </a:extLst>
          </p:cNvPr>
          <p:cNvGrpSpPr/>
          <p:nvPr/>
        </p:nvGrpSpPr>
        <p:grpSpPr>
          <a:xfrm>
            <a:off x="8131289" y="3834002"/>
            <a:ext cx="2172742" cy="1662485"/>
            <a:chOff x="2590200" y="1766707"/>
            <a:chExt cx="1548359" cy="885715"/>
          </a:xfrm>
        </p:grpSpPr>
        <p:sp>
          <p:nvSpPr>
            <p:cNvPr id="21" name="TextBox 20">
              <a:extLst>
                <a:ext uri="{FF2B5EF4-FFF2-40B4-BE49-F238E27FC236}">
                  <a16:creationId xmlns:a16="http://schemas.microsoft.com/office/drawing/2014/main" id="{18857A42-2520-4C52-870E-13D23FF34416}"/>
                </a:ext>
              </a:extLst>
            </p:cNvPr>
            <p:cNvSpPr txBox="1"/>
            <p:nvPr/>
          </p:nvSpPr>
          <p:spPr>
            <a:xfrm>
              <a:off x="2594885" y="2012928"/>
              <a:ext cx="1540172" cy="639494"/>
            </a:xfrm>
            <a:prstGeom prst="rect">
              <a:avLst/>
            </a:prstGeom>
            <a:noFill/>
          </p:spPr>
          <p:txBody>
            <a:bodyPr wrap="square" rtlCol="0">
              <a:spAutoFit/>
            </a:bodyPr>
            <a:lstStyle/>
            <a:p>
              <a:pPr algn="ctr"/>
              <a:r>
                <a:rPr lang="en-US" altLang="ko-KR" sz="1200" dirty="0">
                  <a:solidFill>
                    <a:schemeClr val="tx1">
                      <a:lumMod val="95000"/>
                      <a:lumOff val="5000"/>
                    </a:schemeClr>
                  </a:solidFill>
                  <a:latin typeface="Adobe Devanagari" panose="02040503050201020203" pitchFamily="18" charset="0"/>
                  <a:cs typeface="Adobe Devanagari" panose="02040503050201020203" pitchFamily="18" charset="0"/>
                </a:rPr>
                <a:t>Setting the water heater to 50 ° C (instead of 60 ° C, saving up to 35 euros per year), the air conditioner to 26 ° C in summer and 20 ° C in winter, the refrigerator to 7 ° C, and the freezer to -18 ° C.</a:t>
              </a:r>
            </a:p>
          </p:txBody>
        </p:sp>
        <p:sp>
          <p:nvSpPr>
            <p:cNvPr id="22" name="TextBox 21">
              <a:extLst>
                <a:ext uri="{FF2B5EF4-FFF2-40B4-BE49-F238E27FC236}">
                  <a16:creationId xmlns:a16="http://schemas.microsoft.com/office/drawing/2014/main" id="{E3CB8EA3-8B28-4DFD-9872-422A4ED4AF88}"/>
                </a:ext>
              </a:extLst>
            </p:cNvPr>
            <p:cNvSpPr txBox="1"/>
            <p:nvPr/>
          </p:nvSpPr>
          <p:spPr>
            <a:xfrm>
              <a:off x="2590200" y="1766707"/>
              <a:ext cx="1548359" cy="24595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Reducing the degrees on the thermostat</a:t>
              </a:r>
              <a:endParaRPr lang="ko-KR" altLang="en-US" sz="1200" b="1" dirty="0">
                <a:solidFill>
                  <a:schemeClr val="tx1">
                    <a:lumMod val="95000"/>
                    <a:lumOff val="5000"/>
                  </a:schemeClr>
                </a:solidFill>
                <a:cs typeface="Arial" pitchFamily="34" charset="0"/>
              </a:endParaRPr>
            </a:p>
          </p:txBody>
        </p:sp>
      </p:grpSp>
      <p:sp>
        <p:nvSpPr>
          <p:cNvPr id="27" name="자유형: 도형 69">
            <a:extLst>
              <a:ext uri="{FF2B5EF4-FFF2-40B4-BE49-F238E27FC236}">
                <a16:creationId xmlns:a16="http://schemas.microsoft.com/office/drawing/2014/main" id="{B965A7BC-3B3E-483A-ABBE-D6B71B4835BC}"/>
              </a:ext>
            </a:extLst>
          </p:cNvPr>
          <p:cNvSpPr>
            <a:spLocks noChangeAspect="1"/>
          </p:cNvSpPr>
          <p:nvPr/>
        </p:nvSpPr>
        <p:spPr>
          <a:xfrm rot="10800000">
            <a:off x="8513048" y="1980767"/>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31" name="Rectangle 16">
            <a:extLst>
              <a:ext uri="{FF2B5EF4-FFF2-40B4-BE49-F238E27FC236}">
                <a16:creationId xmlns:a16="http://schemas.microsoft.com/office/drawing/2014/main" id="{456EEFDF-8351-4BA6-9AC6-300BFBEE806F}"/>
              </a:ext>
            </a:extLst>
          </p:cNvPr>
          <p:cNvSpPr/>
          <p:nvPr/>
        </p:nvSpPr>
        <p:spPr>
          <a:xfrm>
            <a:off x="8768274" y="2880196"/>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TextBox 31">
            <a:extLst>
              <a:ext uri="{FF2B5EF4-FFF2-40B4-BE49-F238E27FC236}">
                <a16:creationId xmlns:a16="http://schemas.microsoft.com/office/drawing/2014/main" id="{3BDFC1D2-A68D-4E81-A778-914736857890}"/>
              </a:ext>
            </a:extLst>
          </p:cNvPr>
          <p:cNvSpPr txBox="1"/>
          <p:nvPr/>
        </p:nvSpPr>
        <p:spPr>
          <a:xfrm>
            <a:off x="4424995" y="803164"/>
            <a:ext cx="5021509" cy="307777"/>
          </a:xfrm>
          <a:prstGeom prst="rect">
            <a:avLst/>
          </a:prstGeom>
          <a:noFill/>
        </p:spPr>
        <p:txBody>
          <a:bodyPr wrap="square" lIns="36000" tIns="0" rIns="36000" bIns="0" rtlCol="0">
            <a:spAutoFit/>
          </a:bodyPr>
          <a:lstStyle/>
          <a:p>
            <a:r>
              <a:rPr lang="en-US" altLang="ko-KR" sz="2000" b="1" dirty="0">
                <a:solidFill>
                  <a:schemeClr val="accent4"/>
                </a:solidFill>
                <a:cs typeface="Arial" pitchFamily="34" charset="0"/>
              </a:rPr>
              <a:t>AIR CONDITIONING / EQUIPMENT</a:t>
            </a:r>
            <a:endParaRPr lang="ko-KR" altLang="en-US" sz="2000" b="1" dirty="0">
              <a:solidFill>
                <a:schemeClr val="accent4"/>
              </a:solidFill>
              <a:cs typeface="Arial" pitchFamily="34" charset="0"/>
            </a:endParaRPr>
          </a:p>
        </p:txBody>
      </p:sp>
      <p:sp>
        <p:nvSpPr>
          <p:cNvPr id="33" name="Rectangle 3">
            <a:extLst>
              <a:ext uri="{FF2B5EF4-FFF2-40B4-BE49-F238E27FC236}">
                <a16:creationId xmlns:a16="http://schemas.microsoft.com/office/drawing/2014/main" id="{B88F0A02-51A2-4397-B81D-3AE23639CA23}"/>
              </a:ext>
            </a:extLst>
          </p:cNvPr>
          <p:cNvSpPr/>
          <p:nvPr/>
        </p:nvSpPr>
        <p:spPr>
          <a:xfrm>
            <a:off x="5001096" y="1205433"/>
            <a:ext cx="45719"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4" name="Group 10">
            <a:extLst>
              <a:ext uri="{FF2B5EF4-FFF2-40B4-BE49-F238E27FC236}">
                <a16:creationId xmlns:a16="http://schemas.microsoft.com/office/drawing/2014/main" id="{BC2AF680-6839-41A2-BFC8-9133236C1DFD}"/>
              </a:ext>
            </a:extLst>
          </p:cNvPr>
          <p:cNvGrpSpPr/>
          <p:nvPr/>
        </p:nvGrpSpPr>
        <p:grpSpPr>
          <a:xfrm>
            <a:off x="4173315" y="3775795"/>
            <a:ext cx="2023497" cy="1422201"/>
            <a:chOff x="2590200" y="1766707"/>
            <a:chExt cx="1548359" cy="861362"/>
          </a:xfrm>
        </p:grpSpPr>
        <p:sp>
          <p:nvSpPr>
            <p:cNvPr id="35" name="TextBox 34">
              <a:extLst>
                <a:ext uri="{FF2B5EF4-FFF2-40B4-BE49-F238E27FC236}">
                  <a16:creationId xmlns:a16="http://schemas.microsoft.com/office/drawing/2014/main" id="{625E0B7A-4F2D-42E0-A0B6-9308941F6E7F}"/>
                </a:ext>
              </a:extLst>
            </p:cNvPr>
            <p:cNvSpPr txBox="1"/>
            <p:nvPr/>
          </p:nvSpPr>
          <p:spPr>
            <a:xfrm>
              <a:off x="2594885" y="2012928"/>
              <a:ext cx="1540172" cy="615141"/>
            </a:xfrm>
            <a:prstGeom prst="rect">
              <a:avLst/>
            </a:prstGeom>
            <a:noFill/>
          </p:spPr>
          <p:txBody>
            <a:bodyPr wrap="square" rtlCol="0">
              <a:spAutoFit/>
            </a:bodyPr>
            <a:lstStyle/>
            <a:p>
              <a:pPr algn="ctr"/>
              <a:r>
                <a:rPr lang="en-US" altLang="ko-KR" sz="1200" dirty="0">
                  <a:solidFill>
                    <a:schemeClr val="tx1">
                      <a:lumMod val="95000"/>
                      <a:lumOff val="5000"/>
                    </a:schemeClr>
                  </a:solidFill>
                  <a:latin typeface="Adobe Devanagari" panose="02040503050201020203" pitchFamily="18" charset="0"/>
                  <a:cs typeface="Adobe Devanagari" panose="02040503050201020203" pitchFamily="18" charset="0"/>
                </a:rPr>
                <a:t>A ceiling fan has a low initial cost (of the order of € 100), while just consuming the energy needed by a common lamp.</a:t>
              </a:r>
            </a:p>
          </p:txBody>
        </p:sp>
        <p:sp>
          <p:nvSpPr>
            <p:cNvPr id="36" name="TextBox 35">
              <a:extLst>
                <a:ext uri="{FF2B5EF4-FFF2-40B4-BE49-F238E27FC236}">
                  <a16:creationId xmlns:a16="http://schemas.microsoft.com/office/drawing/2014/main" id="{70EC79F1-C630-49AD-B994-2D70BFD1B977}"/>
                </a:ext>
              </a:extLst>
            </p:cNvPr>
            <p:cNvSpPr txBox="1"/>
            <p:nvPr/>
          </p:nvSpPr>
          <p:spPr>
            <a:xfrm>
              <a:off x="2590200" y="1766707"/>
              <a:ext cx="1548359" cy="27960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Installation of a ceiling fan</a:t>
              </a:r>
              <a:endParaRPr lang="ko-KR" altLang="en-US" sz="1200" b="1" dirty="0">
                <a:solidFill>
                  <a:schemeClr val="tx1">
                    <a:lumMod val="95000"/>
                    <a:lumOff val="5000"/>
                  </a:schemeClr>
                </a:solidFill>
                <a:cs typeface="Arial" pitchFamily="34" charset="0"/>
              </a:endParaRPr>
            </a:p>
          </p:txBody>
        </p:sp>
      </p:grpSp>
      <p:sp>
        <p:nvSpPr>
          <p:cNvPr id="37" name="자유형: 도형 49">
            <a:extLst>
              <a:ext uri="{FF2B5EF4-FFF2-40B4-BE49-F238E27FC236}">
                <a16:creationId xmlns:a16="http://schemas.microsoft.com/office/drawing/2014/main" id="{7126E6F4-1BA0-4804-9AEA-E155D4B00D4C}"/>
              </a:ext>
            </a:extLst>
          </p:cNvPr>
          <p:cNvSpPr>
            <a:spLocks noChangeAspect="1"/>
          </p:cNvSpPr>
          <p:nvPr/>
        </p:nvSpPr>
        <p:spPr>
          <a:xfrm rot="10800000">
            <a:off x="4571668" y="1988317"/>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38" name="Rectangle 9">
            <a:extLst>
              <a:ext uri="{FF2B5EF4-FFF2-40B4-BE49-F238E27FC236}">
                <a16:creationId xmlns:a16="http://schemas.microsoft.com/office/drawing/2014/main" id="{25B65A17-F0BF-4FDE-AC25-AD8FE3C10C6D}"/>
              </a:ext>
            </a:extLst>
          </p:cNvPr>
          <p:cNvSpPr/>
          <p:nvPr/>
        </p:nvSpPr>
        <p:spPr>
          <a:xfrm>
            <a:off x="4859979" y="2823595"/>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Rectangle 4">
            <a:extLst>
              <a:ext uri="{FF2B5EF4-FFF2-40B4-BE49-F238E27FC236}">
                <a16:creationId xmlns:a16="http://schemas.microsoft.com/office/drawing/2014/main" id="{2FE9E146-8DCE-44F7-8969-802A800D644D}"/>
              </a:ext>
            </a:extLst>
          </p:cNvPr>
          <p:cNvSpPr/>
          <p:nvPr/>
        </p:nvSpPr>
        <p:spPr>
          <a:xfrm>
            <a:off x="11039589" y="1147226"/>
            <a:ext cx="45719"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0" name="Group 13">
            <a:extLst>
              <a:ext uri="{FF2B5EF4-FFF2-40B4-BE49-F238E27FC236}">
                <a16:creationId xmlns:a16="http://schemas.microsoft.com/office/drawing/2014/main" id="{7D616C94-A9F6-42B0-91CC-7E17015E150D}"/>
              </a:ext>
            </a:extLst>
          </p:cNvPr>
          <p:cNvGrpSpPr/>
          <p:nvPr/>
        </p:nvGrpSpPr>
        <p:grpSpPr>
          <a:xfrm>
            <a:off x="10208422" y="3775794"/>
            <a:ext cx="1912152" cy="1719365"/>
            <a:chOff x="2590200" y="1766707"/>
            <a:chExt cx="1548359" cy="1299789"/>
          </a:xfrm>
        </p:grpSpPr>
        <p:sp>
          <p:nvSpPr>
            <p:cNvPr id="41" name="TextBox 40">
              <a:extLst>
                <a:ext uri="{FF2B5EF4-FFF2-40B4-BE49-F238E27FC236}">
                  <a16:creationId xmlns:a16="http://schemas.microsoft.com/office/drawing/2014/main" id="{F86013F6-54B9-412C-A8E9-C72D6B23F03B}"/>
                </a:ext>
              </a:extLst>
            </p:cNvPr>
            <p:cNvSpPr txBox="1"/>
            <p:nvPr/>
          </p:nvSpPr>
          <p:spPr>
            <a:xfrm>
              <a:off x="2594293" y="2159083"/>
              <a:ext cx="1540172" cy="907413"/>
            </a:xfrm>
            <a:prstGeom prst="rect">
              <a:avLst/>
            </a:prstGeom>
            <a:noFill/>
          </p:spPr>
          <p:txBody>
            <a:bodyPr wrap="square" rtlCol="0">
              <a:spAutoFit/>
            </a:bodyPr>
            <a:lstStyle/>
            <a:p>
              <a:pPr algn="ctr"/>
              <a:r>
                <a:rPr lang="en-US" altLang="ko-KR" sz="1200" dirty="0">
                  <a:solidFill>
                    <a:schemeClr val="tx1">
                      <a:lumMod val="95000"/>
                      <a:lumOff val="5000"/>
                    </a:schemeClr>
                  </a:solidFill>
                  <a:latin typeface="Adobe Devanagari" panose="02040503050201020203" pitchFamily="18" charset="0"/>
                  <a:cs typeface="Adobe Devanagari" panose="02040503050201020203" pitchFamily="18" charset="0"/>
                </a:rPr>
                <a:t>for 10-15 minutes every hour. This saves energy and money, since the device does not work, without the room temperature changing significantly</a:t>
              </a:r>
            </a:p>
          </p:txBody>
        </p:sp>
        <p:sp>
          <p:nvSpPr>
            <p:cNvPr id="42" name="TextBox 41">
              <a:extLst>
                <a:ext uri="{FF2B5EF4-FFF2-40B4-BE49-F238E27FC236}">
                  <a16:creationId xmlns:a16="http://schemas.microsoft.com/office/drawing/2014/main" id="{1998C9C7-193B-43BA-9CA9-CA88373D6852}"/>
                </a:ext>
              </a:extLst>
            </p:cNvPr>
            <p:cNvSpPr txBox="1"/>
            <p:nvPr/>
          </p:nvSpPr>
          <p:spPr>
            <a:xfrm>
              <a:off x="2590200" y="1766707"/>
              <a:ext cx="1548359" cy="349005"/>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Shutting down the air conditioner</a:t>
              </a:r>
              <a:endParaRPr lang="ko-KR" altLang="en-US" sz="1200" b="1" dirty="0">
                <a:solidFill>
                  <a:schemeClr val="tx1">
                    <a:lumMod val="95000"/>
                    <a:lumOff val="5000"/>
                  </a:schemeClr>
                </a:solidFill>
                <a:cs typeface="Arial" pitchFamily="34" charset="0"/>
              </a:endParaRPr>
            </a:p>
          </p:txBody>
        </p:sp>
      </p:grpSp>
      <p:sp>
        <p:nvSpPr>
          <p:cNvPr id="43" name="자유형: 도형 50">
            <a:extLst>
              <a:ext uri="{FF2B5EF4-FFF2-40B4-BE49-F238E27FC236}">
                <a16:creationId xmlns:a16="http://schemas.microsoft.com/office/drawing/2014/main" id="{A97DAF9D-21EA-42E5-B231-9C9BFBF977EB}"/>
              </a:ext>
            </a:extLst>
          </p:cNvPr>
          <p:cNvSpPr>
            <a:spLocks noChangeAspect="1"/>
          </p:cNvSpPr>
          <p:nvPr/>
        </p:nvSpPr>
        <p:spPr>
          <a:xfrm rot="10800000">
            <a:off x="10610161" y="1927594"/>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44" name="Rectangle 30">
            <a:extLst>
              <a:ext uri="{FF2B5EF4-FFF2-40B4-BE49-F238E27FC236}">
                <a16:creationId xmlns:a16="http://schemas.microsoft.com/office/drawing/2014/main" id="{CDF61EDF-A7C6-41A9-A767-B178D1348BDD}"/>
              </a:ext>
            </a:extLst>
          </p:cNvPr>
          <p:cNvSpPr/>
          <p:nvPr/>
        </p:nvSpPr>
        <p:spPr>
          <a:xfrm>
            <a:off x="10914227" y="2739020"/>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71953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l-GR" sz="3600" dirty="0"/>
              <a:t>ΚΤΙΡΙΑΚΕΣ ΠΑΡΕΜΒΑΣΕΙΣ </a:t>
            </a:r>
            <a:endParaRPr lang="en-US" sz="3600" dirty="0"/>
          </a:p>
        </p:txBody>
      </p:sp>
      <p:sp>
        <p:nvSpPr>
          <p:cNvPr id="3" name="Freeform: Shape 2">
            <a:extLst>
              <a:ext uri="{FF2B5EF4-FFF2-40B4-BE49-F238E27FC236}">
                <a16:creationId xmlns:a16="http://schemas.microsoft.com/office/drawing/2014/main" id="{F590A001-1016-476A-85BE-34C75059168B}"/>
              </a:ext>
            </a:extLst>
          </p:cNvPr>
          <p:cNvSpPr/>
          <p:nvPr/>
        </p:nvSpPr>
        <p:spPr>
          <a:xfrm>
            <a:off x="5178407" y="1691445"/>
            <a:ext cx="1835186" cy="2209400"/>
          </a:xfrm>
          <a:custGeom>
            <a:avLst/>
            <a:gdLst>
              <a:gd name="connsiteX0" fmla="*/ 451864 w 901271"/>
              <a:gd name="connsiteY0" fmla="*/ 600810 h 1085050"/>
              <a:gd name="connsiteX1" fmla="*/ 479027 w 901271"/>
              <a:gd name="connsiteY1" fmla="*/ 629814 h 1085050"/>
              <a:gd name="connsiteX2" fmla="*/ 513096 w 901271"/>
              <a:gd name="connsiteY2" fmla="*/ 986617 h 1085050"/>
              <a:gd name="connsiteX3" fmla="*/ 520462 w 901271"/>
              <a:gd name="connsiteY3" fmla="*/ 1061661 h 1085050"/>
              <a:gd name="connsiteX4" fmla="*/ 506651 w 901271"/>
              <a:gd name="connsiteY4" fmla="*/ 1079616 h 1085050"/>
              <a:gd name="connsiteX5" fmla="*/ 450943 w 901271"/>
              <a:gd name="connsiteY5" fmla="*/ 1084680 h 1085050"/>
              <a:gd name="connsiteX6" fmla="*/ 396617 w 901271"/>
              <a:gd name="connsiteY6" fmla="*/ 1080997 h 1085050"/>
              <a:gd name="connsiteX7" fmla="*/ 380043 w 901271"/>
              <a:gd name="connsiteY7" fmla="*/ 1060280 h 1085050"/>
              <a:gd name="connsiteX8" fmla="*/ 399840 w 901271"/>
              <a:gd name="connsiteY8" fmla="*/ 852183 h 1085050"/>
              <a:gd name="connsiteX9" fmla="*/ 419176 w 901271"/>
              <a:gd name="connsiteY9" fmla="*/ 647309 h 1085050"/>
              <a:gd name="connsiteX10" fmla="*/ 421018 w 901271"/>
              <a:gd name="connsiteY10" fmla="*/ 627973 h 1085050"/>
              <a:gd name="connsiteX11" fmla="*/ 451864 w 901271"/>
              <a:gd name="connsiteY11" fmla="*/ 600810 h 1085050"/>
              <a:gd name="connsiteX12" fmla="*/ 528347 w 901271"/>
              <a:gd name="connsiteY12" fmla="*/ 520644 h 1085050"/>
              <a:gd name="connsiteX13" fmla="*/ 542101 w 901271"/>
              <a:gd name="connsiteY13" fmla="*/ 521622 h 1085050"/>
              <a:gd name="connsiteX14" fmla="*/ 694951 w 901271"/>
              <a:gd name="connsiteY14" fmla="*/ 596206 h 1085050"/>
              <a:gd name="connsiteX15" fmla="*/ 886474 w 901271"/>
              <a:gd name="connsiteY15" fmla="*/ 757344 h 1085050"/>
              <a:gd name="connsiteX16" fmla="*/ 897063 w 901271"/>
              <a:gd name="connsiteY16" fmla="*/ 771616 h 1085050"/>
              <a:gd name="connsiteX17" fmla="*/ 900286 w 901271"/>
              <a:gd name="connsiteY17" fmla="*/ 782665 h 1085050"/>
              <a:gd name="connsiteX18" fmla="*/ 890157 w 901271"/>
              <a:gd name="connsiteY18" fmla="*/ 784967 h 1085050"/>
              <a:gd name="connsiteX19" fmla="*/ 760327 w 901271"/>
              <a:gd name="connsiteY19" fmla="*/ 750438 h 1085050"/>
              <a:gd name="connsiteX20" fmla="*/ 518160 w 901271"/>
              <a:gd name="connsiteY20" fmla="*/ 616463 h 1085050"/>
              <a:gd name="connsiteX21" fmla="*/ 512636 w 901271"/>
              <a:gd name="connsiteY21" fmla="*/ 611859 h 1085050"/>
              <a:gd name="connsiteX22" fmla="*/ 490076 w 901271"/>
              <a:gd name="connsiteY22" fmla="*/ 587919 h 1085050"/>
              <a:gd name="connsiteX23" fmla="*/ 508032 w 901271"/>
              <a:gd name="connsiteY23" fmla="*/ 564899 h 1085050"/>
              <a:gd name="connsiteX24" fmla="*/ 521843 w 901271"/>
              <a:gd name="connsiteY24" fmla="*/ 533132 h 1085050"/>
              <a:gd name="connsiteX25" fmla="*/ 528347 w 901271"/>
              <a:gd name="connsiteY25" fmla="*/ 520644 h 1085050"/>
              <a:gd name="connsiteX26" fmla="*/ 371470 w 901271"/>
              <a:gd name="connsiteY26" fmla="*/ 520644 h 1085050"/>
              <a:gd name="connsiteX27" fmla="*/ 378663 w 901271"/>
              <a:gd name="connsiteY27" fmla="*/ 535894 h 1085050"/>
              <a:gd name="connsiteX28" fmla="*/ 402604 w 901271"/>
              <a:gd name="connsiteY28" fmla="*/ 575488 h 1085050"/>
              <a:gd name="connsiteX29" fmla="*/ 402143 w 901271"/>
              <a:gd name="connsiteY29" fmla="*/ 598968 h 1085050"/>
              <a:gd name="connsiteX30" fmla="*/ 303159 w 901271"/>
              <a:gd name="connsiteY30" fmla="*/ 671711 h 1085050"/>
              <a:gd name="connsiteX31" fmla="*/ 56389 w 901271"/>
              <a:gd name="connsiteY31" fmla="*/ 776680 h 1085050"/>
              <a:gd name="connsiteX32" fmla="*/ 15414 w 901271"/>
              <a:gd name="connsiteY32" fmla="*/ 784967 h 1085050"/>
              <a:gd name="connsiteX33" fmla="*/ 3904 w 901271"/>
              <a:gd name="connsiteY33" fmla="*/ 771615 h 1085050"/>
              <a:gd name="connsiteX34" fmla="*/ 80789 w 901271"/>
              <a:gd name="connsiteY34" fmla="*/ 689666 h 1085050"/>
              <a:gd name="connsiteX35" fmla="*/ 344134 w 901271"/>
              <a:gd name="connsiteY35" fmla="*/ 527147 h 1085050"/>
              <a:gd name="connsiteX36" fmla="*/ 355644 w 901271"/>
              <a:gd name="connsiteY36" fmla="*/ 523003 h 1085050"/>
              <a:gd name="connsiteX37" fmla="*/ 371470 w 901271"/>
              <a:gd name="connsiteY37" fmla="*/ 520644 h 1085050"/>
              <a:gd name="connsiteX38" fmla="*/ 450024 w 901271"/>
              <a:gd name="connsiteY38" fmla="*/ 466836 h 1085050"/>
              <a:gd name="connsiteX39" fmla="*/ 503429 w 901271"/>
              <a:gd name="connsiteY39" fmla="*/ 521163 h 1085050"/>
              <a:gd name="connsiteX40" fmla="*/ 450024 w 901271"/>
              <a:gd name="connsiteY40" fmla="*/ 574108 h 1085050"/>
              <a:gd name="connsiteX41" fmla="*/ 397538 w 901271"/>
              <a:gd name="connsiteY41" fmla="*/ 519321 h 1085050"/>
              <a:gd name="connsiteX42" fmla="*/ 450024 w 901271"/>
              <a:gd name="connsiteY42" fmla="*/ 466836 h 1085050"/>
              <a:gd name="connsiteX43" fmla="*/ 450484 w 901271"/>
              <a:gd name="connsiteY43" fmla="*/ 0 h 1085050"/>
              <a:gd name="connsiteX44" fmla="*/ 458311 w 901271"/>
              <a:gd name="connsiteY44" fmla="*/ 8287 h 1085050"/>
              <a:gd name="connsiteX45" fmla="*/ 485934 w 901271"/>
              <a:gd name="connsiteY45" fmla="*/ 95301 h 1085050"/>
              <a:gd name="connsiteX46" fmla="*/ 508033 w 901271"/>
              <a:gd name="connsiteY46" fmla="*/ 311225 h 1085050"/>
              <a:gd name="connsiteX47" fmla="*/ 494682 w 901271"/>
              <a:gd name="connsiteY47" fmla="*/ 440595 h 1085050"/>
              <a:gd name="connsiteX48" fmla="*/ 474885 w 901271"/>
              <a:gd name="connsiteY48" fmla="*/ 451644 h 1085050"/>
              <a:gd name="connsiteX49" fmla="*/ 425162 w 901271"/>
              <a:gd name="connsiteY49" fmla="*/ 452105 h 1085050"/>
              <a:gd name="connsiteX50" fmla="*/ 406746 w 901271"/>
              <a:gd name="connsiteY50" fmla="*/ 441055 h 1085050"/>
              <a:gd name="connsiteX51" fmla="*/ 392934 w 901271"/>
              <a:gd name="connsiteY51" fmla="*/ 296032 h 1085050"/>
              <a:gd name="connsiteX52" fmla="*/ 426083 w 901271"/>
              <a:gd name="connsiteY52" fmla="*/ 52945 h 1085050"/>
              <a:gd name="connsiteX53" fmla="*/ 442657 w 901271"/>
              <a:gd name="connsiteY53" fmla="*/ 8747 h 1085050"/>
              <a:gd name="connsiteX54" fmla="*/ 450484 w 901271"/>
              <a:gd name="connsiteY54" fmla="*/ 0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01271" h="1085050">
                <a:moveTo>
                  <a:pt x="451864" y="600810"/>
                </a:moveTo>
                <a:cubicBezTo>
                  <a:pt x="470740" y="601730"/>
                  <a:pt x="477186" y="608636"/>
                  <a:pt x="479027" y="629814"/>
                </a:cubicBezTo>
                <a:cubicBezTo>
                  <a:pt x="490077" y="748595"/>
                  <a:pt x="501586" y="867836"/>
                  <a:pt x="513096" y="986617"/>
                </a:cubicBezTo>
                <a:cubicBezTo>
                  <a:pt x="515398" y="1011478"/>
                  <a:pt x="517700" y="1036800"/>
                  <a:pt x="520462" y="1061661"/>
                </a:cubicBezTo>
                <a:cubicBezTo>
                  <a:pt x="521844" y="1072710"/>
                  <a:pt x="517240" y="1078235"/>
                  <a:pt x="506651" y="1079616"/>
                </a:cubicBezTo>
                <a:cubicBezTo>
                  <a:pt x="488695" y="1082839"/>
                  <a:pt x="469819" y="1085601"/>
                  <a:pt x="450943" y="1084680"/>
                </a:cubicBezTo>
                <a:cubicBezTo>
                  <a:pt x="432528" y="1086062"/>
                  <a:pt x="414572" y="1083299"/>
                  <a:pt x="396617" y="1080997"/>
                </a:cubicBezTo>
                <a:cubicBezTo>
                  <a:pt x="384187" y="1079616"/>
                  <a:pt x="378662" y="1074092"/>
                  <a:pt x="380043" y="1060280"/>
                </a:cubicBezTo>
                <a:cubicBezTo>
                  <a:pt x="387409" y="990761"/>
                  <a:pt x="393394" y="921702"/>
                  <a:pt x="399840" y="852183"/>
                </a:cubicBezTo>
                <a:cubicBezTo>
                  <a:pt x="406285" y="784045"/>
                  <a:pt x="412731" y="715907"/>
                  <a:pt x="419176" y="647309"/>
                </a:cubicBezTo>
                <a:cubicBezTo>
                  <a:pt x="419637" y="640864"/>
                  <a:pt x="420097" y="634418"/>
                  <a:pt x="421018" y="627973"/>
                </a:cubicBezTo>
                <a:cubicBezTo>
                  <a:pt x="423780" y="606795"/>
                  <a:pt x="431607" y="600349"/>
                  <a:pt x="451864" y="600810"/>
                </a:cubicBezTo>
                <a:close/>
                <a:moveTo>
                  <a:pt x="528347" y="520644"/>
                </a:moveTo>
                <a:cubicBezTo>
                  <a:pt x="531742" y="519090"/>
                  <a:pt x="536346" y="519781"/>
                  <a:pt x="542101" y="521622"/>
                </a:cubicBezTo>
                <a:cubicBezTo>
                  <a:pt x="596887" y="538657"/>
                  <a:pt x="647070" y="565360"/>
                  <a:pt x="694951" y="596206"/>
                </a:cubicBezTo>
                <a:cubicBezTo>
                  <a:pt x="765852" y="641785"/>
                  <a:pt x="832608" y="691968"/>
                  <a:pt x="886474" y="757344"/>
                </a:cubicBezTo>
                <a:cubicBezTo>
                  <a:pt x="890157" y="761947"/>
                  <a:pt x="893840" y="766551"/>
                  <a:pt x="897063" y="771616"/>
                </a:cubicBezTo>
                <a:cubicBezTo>
                  <a:pt x="899365" y="774838"/>
                  <a:pt x="903048" y="778522"/>
                  <a:pt x="900286" y="782665"/>
                </a:cubicBezTo>
                <a:cubicBezTo>
                  <a:pt x="897984" y="786809"/>
                  <a:pt x="892919" y="784507"/>
                  <a:pt x="890157" y="784967"/>
                </a:cubicBezTo>
                <a:cubicBezTo>
                  <a:pt x="844118" y="780363"/>
                  <a:pt x="801762" y="766551"/>
                  <a:pt x="760327" y="750438"/>
                </a:cubicBezTo>
                <a:cubicBezTo>
                  <a:pt x="673313" y="717289"/>
                  <a:pt x="591362" y="674934"/>
                  <a:pt x="518160" y="616463"/>
                </a:cubicBezTo>
                <a:cubicBezTo>
                  <a:pt x="516319" y="615082"/>
                  <a:pt x="514477" y="613701"/>
                  <a:pt x="512636" y="611859"/>
                </a:cubicBezTo>
                <a:cubicBezTo>
                  <a:pt x="504809" y="604032"/>
                  <a:pt x="493299" y="597587"/>
                  <a:pt x="490076" y="587919"/>
                </a:cubicBezTo>
                <a:cubicBezTo>
                  <a:pt x="486393" y="576869"/>
                  <a:pt x="502507" y="573647"/>
                  <a:pt x="508032" y="564899"/>
                </a:cubicBezTo>
                <a:cubicBezTo>
                  <a:pt x="514477" y="554771"/>
                  <a:pt x="520462" y="544642"/>
                  <a:pt x="521843" y="533132"/>
                </a:cubicBezTo>
                <a:cubicBezTo>
                  <a:pt x="522764" y="525996"/>
                  <a:pt x="524951" y="522198"/>
                  <a:pt x="528347" y="520644"/>
                </a:cubicBezTo>
                <a:close/>
                <a:moveTo>
                  <a:pt x="371470" y="520644"/>
                </a:moveTo>
                <a:cubicBezTo>
                  <a:pt x="375325" y="522313"/>
                  <a:pt x="377742" y="526917"/>
                  <a:pt x="378663" y="535894"/>
                </a:cubicBezTo>
                <a:cubicBezTo>
                  <a:pt x="380505" y="552008"/>
                  <a:pt x="389252" y="566741"/>
                  <a:pt x="402604" y="575488"/>
                </a:cubicBezTo>
                <a:cubicBezTo>
                  <a:pt x="416415" y="585156"/>
                  <a:pt x="411351" y="590681"/>
                  <a:pt x="402143" y="598968"/>
                </a:cubicBezTo>
                <a:cubicBezTo>
                  <a:pt x="371757" y="626592"/>
                  <a:pt x="338609" y="650533"/>
                  <a:pt x="303159" y="671711"/>
                </a:cubicBezTo>
                <a:cubicBezTo>
                  <a:pt x="225813" y="717750"/>
                  <a:pt x="144323" y="755041"/>
                  <a:pt x="56389" y="776680"/>
                </a:cubicBezTo>
                <a:cubicBezTo>
                  <a:pt x="41196" y="780823"/>
                  <a:pt x="25542" y="783125"/>
                  <a:pt x="15414" y="784967"/>
                </a:cubicBezTo>
                <a:cubicBezTo>
                  <a:pt x="-3923" y="785887"/>
                  <a:pt x="-1621" y="778982"/>
                  <a:pt x="3904" y="771615"/>
                </a:cubicBezTo>
                <a:cubicBezTo>
                  <a:pt x="25082" y="740309"/>
                  <a:pt x="51785" y="714067"/>
                  <a:pt x="80789" y="689666"/>
                </a:cubicBezTo>
                <a:cubicBezTo>
                  <a:pt x="160437" y="621988"/>
                  <a:pt x="245150" y="563518"/>
                  <a:pt x="344134" y="527147"/>
                </a:cubicBezTo>
                <a:cubicBezTo>
                  <a:pt x="347817" y="525766"/>
                  <a:pt x="351961" y="524845"/>
                  <a:pt x="355644" y="523003"/>
                </a:cubicBezTo>
                <a:cubicBezTo>
                  <a:pt x="362319" y="520241"/>
                  <a:pt x="367614" y="518975"/>
                  <a:pt x="371470" y="520644"/>
                </a:cubicBezTo>
                <a:close/>
                <a:moveTo>
                  <a:pt x="450024" y="466836"/>
                </a:moveTo>
                <a:cubicBezTo>
                  <a:pt x="479489" y="467296"/>
                  <a:pt x="503889" y="492157"/>
                  <a:pt x="503429" y="521163"/>
                </a:cubicBezTo>
                <a:cubicBezTo>
                  <a:pt x="502968" y="549707"/>
                  <a:pt x="478107" y="574108"/>
                  <a:pt x="450024" y="574108"/>
                </a:cubicBezTo>
                <a:cubicBezTo>
                  <a:pt x="420097" y="573647"/>
                  <a:pt x="397538" y="550167"/>
                  <a:pt x="397538" y="519321"/>
                </a:cubicBezTo>
                <a:cubicBezTo>
                  <a:pt x="397998" y="489855"/>
                  <a:pt x="421478" y="466375"/>
                  <a:pt x="450024" y="466836"/>
                </a:cubicBezTo>
                <a:close/>
                <a:moveTo>
                  <a:pt x="450484" y="0"/>
                </a:moveTo>
                <a:cubicBezTo>
                  <a:pt x="455549" y="0"/>
                  <a:pt x="456469" y="5064"/>
                  <a:pt x="458311" y="8287"/>
                </a:cubicBezTo>
                <a:cubicBezTo>
                  <a:pt x="471662" y="35910"/>
                  <a:pt x="479489" y="65375"/>
                  <a:pt x="485934" y="95301"/>
                </a:cubicBezTo>
                <a:cubicBezTo>
                  <a:pt x="500667" y="162978"/>
                  <a:pt x="508033" y="231577"/>
                  <a:pt x="508033" y="311225"/>
                </a:cubicBezTo>
                <a:cubicBezTo>
                  <a:pt x="508494" y="348056"/>
                  <a:pt x="504810" y="394556"/>
                  <a:pt x="494682" y="440595"/>
                </a:cubicBezTo>
                <a:cubicBezTo>
                  <a:pt x="491920" y="453486"/>
                  <a:pt x="487776" y="457169"/>
                  <a:pt x="474885" y="451644"/>
                </a:cubicBezTo>
                <a:cubicBezTo>
                  <a:pt x="458771" y="444739"/>
                  <a:pt x="441276" y="444739"/>
                  <a:pt x="425162" y="452105"/>
                </a:cubicBezTo>
                <a:cubicBezTo>
                  <a:pt x="411350" y="458090"/>
                  <a:pt x="409048" y="451644"/>
                  <a:pt x="406746" y="441055"/>
                </a:cubicBezTo>
                <a:cubicBezTo>
                  <a:pt x="395236" y="393175"/>
                  <a:pt x="392474" y="344834"/>
                  <a:pt x="392934" y="296032"/>
                </a:cubicBezTo>
                <a:cubicBezTo>
                  <a:pt x="394316" y="214082"/>
                  <a:pt x="402603" y="132132"/>
                  <a:pt x="426083" y="52945"/>
                </a:cubicBezTo>
                <a:cubicBezTo>
                  <a:pt x="430687" y="37752"/>
                  <a:pt x="437132" y="23480"/>
                  <a:pt x="442657" y="8747"/>
                </a:cubicBezTo>
                <a:cubicBezTo>
                  <a:pt x="444038" y="5064"/>
                  <a:pt x="445419" y="460"/>
                  <a:pt x="450484" y="0"/>
                </a:cubicBezTo>
                <a:close/>
              </a:path>
            </a:pathLst>
          </a:custGeom>
          <a:solidFill>
            <a:schemeClr val="accent2"/>
          </a:solidFill>
          <a:ln w="4596" cap="flat">
            <a:noFill/>
            <a:prstDash val="solid"/>
            <a:miter/>
          </a:ln>
        </p:spPr>
        <p:txBody>
          <a:bodyPr rtlCol="0" anchor="ctr"/>
          <a:lstStyle/>
          <a:p>
            <a:endParaRPr lang="en-US"/>
          </a:p>
        </p:txBody>
      </p:sp>
      <p:grpSp>
        <p:nvGrpSpPr>
          <p:cNvPr id="4" name="Graphic 93">
            <a:extLst>
              <a:ext uri="{FF2B5EF4-FFF2-40B4-BE49-F238E27FC236}">
                <a16:creationId xmlns:a16="http://schemas.microsoft.com/office/drawing/2014/main" id="{09B2DAD0-90AB-4BD7-9BA9-3495B477C934}"/>
              </a:ext>
            </a:extLst>
          </p:cNvPr>
          <p:cNvGrpSpPr/>
          <p:nvPr/>
        </p:nvGrpSpPr>
        <p:grpSpPr>
          <a:xfrm>
            <a:off x="1555346" y="2221187"/>
            <a:ext cx="2240353" cy="1149916"/>
            <a:chOff x="2867025" y="1771650"/>
            <a:chExt cx="6457950" cy="3314700"/>
          </a:xfrm>
          <a:solidFill>
            <a:schemeClr val="accent3"/>
          </a:solidFill>
        </p:grpSpPr>
        <p:sp>
          <p:nvSpPr>
            <p:cNvPr id="5" name="Freeform: Shape 4">
              <a:extLst>
                <a:ext uri="{FF2B5EF4-FFF2-40B4-BE49-F238E27FC236}">
                  <a16:creationId xmlns:a16="http://schemas.microsoft.com/office/drawing/2014/main" id="{2621360D-AB94-471D-B541-5BB0890DCCD5}"/>
                </a:ext>
              </a:extLst>
            </p:cNvPr>
            <p:cNvSpPr/>
            <p:nvPr/>
          </p:nvSpPr>
          <p:spPr>
            <a:xfrm>
              <a:off x="3952359" y="1771799"/>
              <a:ext cx="4924425" cy="2000250"/>
            </a:xfrm>
            <a:custGeom>
              <a:avLst/>
              <a:gdLst>
                <a:gd name="connsiteX0" fmla="*/ 4816356 w 4924425"/>
                <a:gd name="connsiteY0" fmla="*/ 503723 h 2000250"/>
                <a:gd name="connsiteX1" fmla="*/ 3545721 w 4924425"/>
                <a:gd name="connsiteY1" fmla="*/ 1756 h 2000250"/>
                <a:gd name="connsiteX2" fmla="*/ 1398786 w 4924425"/>
                <a:gd name="connsiteY2" fmla="*/ 1522898 h 2000250"/>
                <a:gd name="connsiteX3" fmla="*/ 448191 w 4924425"/>
                <a:gd name="connsiteY3" fmla="*/ 1861036 h 2000250"/>
                <a:gd name="connsiteX4" fmla="*/ 72906 w 4924425"/>
                <a:gd name="connsiteY4" fmla="*/ 1776263 h 2000250"/>
                <a:gd name="connsiteX5" fmla="*/ 37663 w 4924425"/>
                <a:gd name="connsiteY5" fmla="*/ 1849606 h 2000250"/>
                <a:gd name="connsiteX6" fmla="*/ 1003498 w 4924425"/>
                <a:gd name="connsiteY6" fmla="*/ 1944856 h 2000250"/>
                <a:gd name="connsiteX7" fmla="*/ 3428563 w 4924425"/>
                <a:gd name="connsiteY7" fmla="*/ 254168 h 2000250"/>
                <a:gd name="connsiteX8" fmla="*/ 4616331 w 4924425"/>
                <a:gd name="connsiteY8" fmla="*/ 495151 h 2000250"/>
                <a:gd name="connsiteX9" fmla="*/ 4816356 w 4924425"/>
                <a:gd name="connsiteY9" fmla="*/ 503723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4425" h="2000250">
                  <a:moveTo>
                    <a:pt x="4816356" y="503723"/>
                  </a:moveTo>
                  <a:cubicBezTo>
                    <a:pt x="4614426" y="345608"/>
                    <a:pt x="4104839" y="-28724"/>
                    <a:pt x="3545721" y="1756"/>
                  </a:cubicBezTo>
                  <a:cubicBezTo>
                    <a:pt x="2733238" y="45571"/>
                    <a:pt x="2271276" y="718988"/>
                    <a:pt x="1398786" y="1522898"/>
                  </a:cubicBezTo>
                  <a:cubicBezTo>
                    <a:pt x="1044456" y="1849606"/>
                    <a:pt x="750133" y="1885801"/>
                    <a:pt x="448191" y="1861036"/>
                  </a:cubicBezTo>
                  <a:cubicBezTo>
                    <a:pt x="254833" y="1844843"/>
                    <a:pt x="199588" y="1760071"/>
                    <a:pt x="72906" y="1776263"/>
                  </a:cubicBezTo>
                  <a:cubicBezTo>
                    <a:pt x="-2342" y="1785788"/>
                    <a:pt x="-28059" y="1824841"/>
                    <a:pt x="37663" y="1849606"/>
                  </a:cubicBezTo>
                  <a:cubicBezTo>
                    <a:pt x="158631" y="1895326"/>
                    <a:pt x="477718" y="2100114"/>
                    <a:pt x="1003498" y="1944856"/>
                  </a:cubicBezTo>
                  <a:cubicBezTo>
                    <a:pt x="1836936" y="1697206"/>
                    <a:pt x="2517973" y="436096"/>
                    <a:pt x="3428563" y="254168"/>
                  </a:cubicBezTo>
                  <a:cubicBezTo>
                    <a:pt x="3926721" y="155108"/>
                    <a:pt x="4436309" y="376088"/>
                    <a:pt x="4616331" y="495151"/>
                  </a:cubicBezTo>
                  <a:cubicBezTo>
                    <a:pt x="4908748" y="686603"/>
                    <a:pt x="5031621" y="680888"/>
                    <a:pt x="4816356" y="503723"/>
                  </a:cubicBezTo>
                  <a:close/>
                </a:path>
              </a:pathLst>
            </a:custGeom>
            <a:grp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E072047-11C3-444F-8F76-CA2ED01A7C02}"/>
                </a:ext>
              </a:extLst>
            </p:cNvPr>
            <p:cNvSpPr/>
            <p:nvPr/>
          </p:nvSpPr>
          <p:spPr>
            <a:xfrm>
              <a:off x="2867057" y="2952853"/>
              <a:ext cx="4781550" cy="2124075"/>
            </a:xfrm>
            <a:custGeom>
              <a:avLst/>
              <a:gdLst>
                <a:gd name="connsiteX0" fmla="*/ 60928 w 4781550"/>
                <a:gd name="connsiteY0" fmla="*/ 811427 h 2124075"/>
                <a:gd name="connsiteX1" fmla="*/ 1222025 w 4781550"/>
                <a:gd name="connsiteY1" fmla="*/ 2005862 h 2124075"/>
                <a:gd name="connsiteX2" fmla="*/ 3521361 w 4781550"/>
                <a:gd name="connsiteY2" fmla="*/ 1166709 h 2124075"/>
                <a:gd name="connsiteX3" fmla="*/ 4294790 w 4781550"/>
                <a:gd name="connsiteY3" fmla="*/ 288504 h 2124075"/>
                <a:gd name="connsiteX4" fmla="*/ 4736750 w 4781550"/>
                <a:gd name="connsiteY4" fmla="*/ 87527 h 2124075"/>
                <a:gd name="connsiteX5" fmla="*/ 4673886 w 4781550"/>
                <a:gd name="connsiteY5" fmla="*/ 5612 h 2124075"/>
                <a:gd name="connsiteX6" fmla="*/ 3493738 w 4781550"/>
                <a:gd name="connsiteY6" fmla="*/ 829524 h 2124075"/>
                <a:gd name="connsiteX7" fmla="*/ 1367758 w 4781550"/>
                <a:gd name="connsiteY7" fmla="*/ 1776309 h 2124075"/>
                <a:gd name="connsiteX8" fmla="*/ 216185 w 4781550"/>
                <a:gd name="connsiteY8" fmla="*/ 794282 h 2124075"/>
                <a:gd name="connsiteX9" fmla="*/ 60928 w 4781550"/>
                <a:gd name="connsiteY9" fmla="*/ 811427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550" h="2124075">
                  <a:moveTo>
                    <a:pt x="60928" y="811427"/>
                  </a:moveTo>
                  <a:cubicBezTo>
                    <a:pt x="239045" y="1165757"/>
                    <a:pt x="554323" y="1754402"/>
                    <a:pt x="1222025" y="2005862"/>
                  </a:cubicBezTo>
                  <a:cubicBezTo>
                    <a:pt x="1984025" y="2292564"/>
                    <a:pt x="2795555" y="2114447"/>
                    <a:pt x="3521361" y="1166709"/>
                  </a:cubicBezTo>
                  <a:cubicBezTo>
                    <a:pt x="3869023" y="713319"/>
                    <a:pt x="4041425" y="431379"/>
                    <a:pt x="4294790" y="288504"/>
                  </a:cubicBezTo>
                  <a:cubicBezTo>
                    <a:pt x="4554823" y="141819"/>
                    <a:pt x="4627213" y="141819"/>
                    <a:pt x="4736750" y="87527"/>
                  </a:cubicBezTo>
                  <a:cubicBezTo>
                    <a:pt x="4804378" y="54189"/>
                    <a:pt x="4819618" y="-21058"/>
                    <a:pt x="4673886" y="5612"/>
                  </a:cubicBezTo>
                  <a:cubicBezTo>
                    <a:pt x="4180490" y="97052"/>
                    <a:pt x="3946175" y="340892"/>
                    <a:pt x="3493738" y="829524"/>
                  </a:cubicBezTo>
                  <a:cubicBezTo>
                    <a:pt x="2636488" y="1755354"/>
                    <a:pt x="2274538" y="1970619"/>
                    <a:pt x="1367758" y="1776309"/>
                  </a:cubicBezTo>
                  <a:cubicBezTo>
                    <a:pt x="738155" y="1639149"/>
                    <a:pt x="345725" y="967637"/>
                    <a:pt x="216185" y="794282"/>
                  </a:cubicBezTo>
                  <a:cubicBezTo>
                    <a:pt x="6635" y="513294"/>
                    <a:pt x="-61945" y="528534"/>
                    <a:pt x="60928" y="811427"/>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48C0F3E-E47C-4329-8CC0-0DDB61BB1356}"/>
                </a:ext>
              </a:extLst>
            </p:cNvPr>
            <p:cNvSpPr/>
            <p:nvPr/>
          </p:nvSpPr>
          <p:spPr>
            <a:xfrm>
              <a:off x="3097529" y="2204085"/>
              <a:ext cx="6229350" cy="2381250"/>
            </a:xfrm>
            <a:custGeom>
              <a:avLst/>
              <a:gdLst>
                <a:gd name="connsiteX0" fmla="*/ 25719 w 6229350"/>
                <a:gd name="connsiteY0" fmla="*/ 330517 h 2381250"/>
                <a:gd name="connsiteX1" fmla="*/ 1000126 w 6229350"/>
                <a:gd name="connsiteY1" fmla="*/ 2107883 h 2381250"/>
                <a:gd name="connsiteX2" fmla="*/ 3358516 w 6229350"/>
                <a:gd name="connsiteY2" fmla="*/ 1084898 h 2381250"/>
                <a:gd name="connsiteX3" fmla="*/ 4532949 w 6229350"/>
                <a:gd name="connsiteY3" fmla="*/ 415290 h 2381250"/>
                <a:gd name="connsiteX4" fmla="*/ 5518786 w 6229350"/>
                <a:gd name="connsiteY4" fmla="*/ 726757 h 2381250"/>
                <a:gd name="connsiteX5" fmla="*/ 5325429 w 6229350"/>
                <a:gd name="connsiteY5" fmla="*/ 2019300 h 2381250"/>
                <a:gd name="connsiteX6" fmla="*/ 4798697 w 6229350"/>
                <a:gd name="connsiteY6" fmla="*/ 1522095 h 2381250"/>
                <a:gd name="connsiteX7" fmla="*/ 5192079 w 6229350"/>
                <a:gd name="connsiteY7" fmla="*/ 1128712 h 2381250"/>
                <a:gd name="connsiteX8" fmla="*/ 5470209 w 6229350"/>
                <a:gd name="connsiteY8" fmla="*/ 1330643 h 2381250"/>
                <a:gd name="connsiteX9" fmla="*/ 5098734 w 6229350"/>
                <a:gd name="connsiteY9" fmla="*/ 1575435 h 2381250"/>
                <a:gd name="connsiteX10" fmla="*/ 5379722 w 6229350"/>
                <a:gd name="connsiteY10" fmla="*/ 1746885 h 2381250"/>
                <a:gd name="connsiteX11" fmla="*/ 5694047 w 6229350"/>
                <a:gd name="connsiteY11" fmla="*/ 1315403 h 2381250"/>
                <a:gd name="connsiteX12" fmla="*/ 5046347 w 6229350"/>
                <a:gd name="connsiteY12" fmla="*/ 864870 h 2381250"/>
                <a:gd name="connsiteX13" fmla="*/ 4449129 w 6229350"/>
                <a:gd name="connsiteY13" fmla="*/ 1474470 h 2381250"/>
                <a:gd name="connsiteX14" fmla="*/ 5313047 w 6229350"/>
                <a:gd name="connsiteY14" fmla="*/ 2382203 h 2381250"/>
                <a:gd name="connsiteX15" fmla="*/ 6136007 w 6229350"/>
                <a:gd name="connsiteY15" fmla="*/ 1859280 h 2381250"/>
                <a:gd name="connsiteX16" fmla="*/ 5916932 w 6229350"/>
                <a:gd name="connsiteY16" fmla="*/ 547688 h 2381250"/>
                <a:gd name="connsiteX17" fmla="*/ 4589147 w 6229350"/>
                <a:gd name="connsiteY17" fmla="*/ 0 h 2381250"/>
                <a:gd name="connsiteX18" fmla="*/ 3239454 w 6229350"/>
                <a:gd name="connsiteY18" fmla="*/ 626745 h 2381250"/>
                <a:gd name="connsiteX19" fmla="*/ 1113474 w 6229350"/>
                <a:gd name="connsiteY19" fmla="*/ 1830705 h 2381250"/>
                <a:gd name="connsiteX20" fmla="*/ 144781 w 6229350"/>
                <a:gd name="connsiteY20" fmla="*/ 279082 h 2381250"/>
                <a:gd name="connsiteX21" fmla="*/ 25719 w 6229350"/>
                <a:gd name="connsiteY21" fmla="*/ 330517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29350" h="2381250">
                  <a:moveTo>
                    <a:pt x="25719" y="330517"/>
                  </a:moveTo>
                  <a:cubicBezTo>
                    <a:pt x="-114299" y="1200150"/>
                    <a:pt x="332424" y="1857375"/>
                    <a:pt x="1000126" y="2107883"/>
                  </a:cubicBezTo>
                  <a:cubicBezTo>
                    <a:pt x="1762126" y="2394585"/>
                    <a:pt x="2336484" y="2121218"/>
                    <a:pt x="3358516" y="1084898"/>
                  </a:cubicBezTo>
                  <a:cubicBezTo>
                    <a:pt x="3822384" y="614363"/>
                    <a:pt x="4031934" y="507682"/>
                    <a:pt x="4532949" y="415290"/>
                  </a:cubicBezTo>
                  <a:cubicBezTo>
                    <a:pt x="4652964" y="393382"/>
                    <a:pt x="5161599" y="481013"/>
                    <a:pt x="5518786" y="726757"/>
                  </a:cubicBezTo>
                  <a:cubicBezTo>
                    <a:pt x="5968366" y="1035368"/>
                    <a:pt x="5968366" y="1968818"/>
                    <a:pt x="5325429" y="2019300"/>
                  </a:cubicBezTo>
                  <a:cubicBezTo>
                    <a:pt x="5155884" y="2032635"/>
                    <a:pt x="4754882" y="1919287"/>
                    <a:pt x="4798697" y="1522095"/>
                  </a:cubicBezTo>
                  <a:cubicBezTo>
                    <a:pt x="4806316" y="1453515"/>
                    <a:pt x="4834891" y="1163003"/>
                    <a:pt x="5192079" y="1128712"/>
                  </a:cubicBezTo>
                  <a:cubicBezTo>
                    <a:pt x="5227322" y="1124903"/>
                    <a:pt x="5465447" y="1211580"/>
                    <a:pt x="5470209" y="1330643"/>
                  </a:cubicBezTo>
                  <a:cubicBezTo>
                    <a:pt x="5488307" y="1765935"/>
                    <a:pt x="5145407" y="1486853"/>
                    <a:pt x="5098734" y="1575435"/>
                  </a:cubicBezTo>
                  <a:cubicBezTo>
                    <a:pt x="5060634" y="1647825"/>
                    <a:pt x="5215891" y="1764030"/>
                    <a:pt x="5379722" y="1746885"/>
                  </a:cubicBezTo>
                  <a:cubicBezTo>
                    <a:pt x="5620704" y="1721168"/>
                    <a:pt x="5722622" y="1493520"/>
                    <a:pt x="5694047" y="1315403"/>
                  </a:cubicBezTo>
                  <a:cubicBezTo>
                    <a:pt x="5626419" y="892493"/>
                    <a:pt x="5255897" y="820103"/>
                    <a:pt x="5046347" y="864870"/>
                  </a:cubicBezTo>
                  <a:cubicBezTo>
                    <a:pt x="4565334" y="966787"/>
                    <a:pt x="4459606" y="1340168"/>
                    <a:pt x="4449129" y="1474470"/>
                  </a:cubicBezTo>
                  <a:cubicBezTo>
                    <a:pt x="4385312" y="2303145"/>
                    <a:pt x="5052061" y="2382203"/>
                    <a:pt x="5313047" y="2382203"/>
                  </a:cubicBezTo>
                  <a:cubicBezTo>
                    <a:pt x="5772152" y="2382203"/>
                    <a:pt x="6018849" y="2139315"/>
                    <a:pt x="6136007" y="1859280"/>
                  </a:cubicBezTo>
                  <a:cubicBezTo>
                    <a:pt x="6297932" y="1473518"/>
                    <a:pt x="6264594" y="1008698"/>
                    <a:pt x="5916932" y="547688"/>
                  </a:cubicBezTo>
                  <a:cubicBezTo>
                    <a:pt x="5782629" y="370523"/>
                    <a:pt x="5327334" y="0"/>
                    <a:pt x="4589147" y="0"/>
                  </a:cubicBezTo>
                  <a:cubicBezTo>
                    <a:pt x="4246247" y="0"/>
                    <a:pt x="3691891" y="139065"/>
                    <a:pt x="3239454" y="626745"/>
                  </a:cubicBezTo>
                  <a:cubicBezTo>
                    <a:pt x="2382204" y="1552575"/>
                    <a:pt x="2020254" y="2025015"/>
                    <a:pt x="1113474" y="1830705"/>
                  </a:cubicBezTo>
                  <a:cubicBezTo>
                    <a:pt x="485776" y="1696403"/>
                    <a:pt x="8574" y="984885"/>
                    <a:pt x="144781" y="279082"/>
                  </a:cubicBezTo>
                  <a:cubicBezTo>
                    <a:pt x="199074" y="0"/>
                    <a:pt x="100014" y="3810"/>
                    <a:pt x="25719" y="330517"/>
                  </a:cubicBezTo>
                  <a:close/>
                </a:path>
              </a:pathLst>
            </a:custGeom>
            <a:grpFill/>
            <a:ln w="9525" cap="flat">
              <a:noFill/>
              <a:prstDash val="solid"/>
              <a:miter/>
            </a:ln>
          </p:spPr>
          <p:txBody>
            <a:bodyPr rtlCol="0" anchor="ctr"/>
            <a:lstStyle/>
            <a:p>
              <a:endParaRPr lang="en-US"/>
            </a:p>
          </p:txBody>
        </p:sp>
      </p:grpSp>
      <p:sp>
        <p:nvSpPr>
          <p:cNvPr id="8" name="Freeform: Shape 7">
            <a:extLst>
              <a:ext uri="{FF2B5EF4-FFF2-40B4-BE49-F238E27FC236}">
                <a16:creationId xmlns:a16="http://schemas.microsoft.com/office/drawing/2014/main" id="{CE8AD440-712F-4C41-AE15-CB1279A7E107}"/>
              </a:ext>
            </a:extLst>
          </p:cNvPr>
          <p:cNvSpPr/>
          <p:nvPr/>
        </p:nvSpPr>
        <p:spPr>
          <a:xfrm>
            <a:off x="9666182" y="1927637"/>
            <a:ext cx="970472" cy="1609611"/>
          </a:xfrm>
          <a:custGeom>
            <a:avLst/>
            <a:gdLst>
              <a:gd name="connsiteX0" fmla="*/ 125352 w 329993"/>
              <a:gd name="connsiteY0" fmla="*/ 372318 h 547322"/>
              <a:gd name="connsiteX1" fmla="*/ 227252 w 329993"/>
              <a:gd name="connsiteY1" fmla="*/ 372318 h 547322"/>
              <a:gd name="connsiteX2" fmla="*/ 265262 w 329993"/>
              <a:gd name="connsiteY2" fmla="*/ 419224 h 547322"/>
              <a:gd name="connsiteX3" fmla="*/ 223209 w 329993"/>
              <a:gd name="connsiteY3" fmla="*/ 492819 h 547322"/>
              <a:gd name="connsiteX4" fmla="*/ 217547 w 329993"/>
              <a:gd name="connsiteY4" fmla="*/ 510611 h 547322"/>
              <a:gd name="connsiteX5" fmla="*/ 183581 w 329993"/>
              <a:gd name="connsiteY5" fmla="*/ 547004 h 547322"/>
              <a:gd name="connsiteX6" fmla="*/ 122926 w 329993"/>
              <a:gd name="connsiteY6" fmla="*/ 516272 h 547322"/>
              <a:gd name="connsiteX7" fmla="*/ 101091 w 329993"/>
              <a:gd name="connsiteY7" fmla="*/ 488776 h 547322"/>
              <a:gd name="connsiteX8" fmla="*/ 71977 w 329993"/>
              <a:gd name="connsiteY8" fmla="*/ 434590 h 547322"/>
              <a:gd name="connsiteX9" fmla="*/ 125352 w 329993"/>
              <a:gd name="connsiteY9" fmla="*/ 372318 h 547322"/>
              <a:gd name="connsiteX10" fmla="*/ 41245 w 329993"/>
              <a:gd name="connsiteY10" fmla="*/ 251009 h 547322"/>
              <a:gd name="connsiteX11" fmla="*/ 166599 w 329993"/>
              <a:gd name="connsiteY11" fmla="*/ 251009 h 547322"/>
              <a:gd name="connsiteX12" fmla="*/ 289525 w 329993"/>
              <a:gd name="connsiteY12" fmla="*/ 251009 h 547322"/>
              <a:gd name="connsiteX13" fmla="*/ 329961 w 329993"/>
              <a:gd name="connsiteY13" fmla="*/ 295490 h 547322"/>
              <a:gd name="connsiteX14" fmla="*/ 291951 w 329993"/>
              <a:gd name="connsiteY14" fmla="*/ 342396 h 547322"/>
              <a:gd name="connsiteX15" fmla="*/ 40436 w 329993"/>
              <a:gd name="connsiteY15" fmla="*/ 344014 h 547322"/>
              <a:gd name="connsiteX16" fmla="*/ 809 w 329993"/>
              <a:gd name="connsiteY16" fmla="*/ 295490 h 547322"/>
              <a:gd name="connsiteX17" fmla="*/ 41245 w 329993"/>
              <a:gd name="connsiteY17" fmla="*/ 251009 h 547322"/>
              <a:gd name="connsiteX18" fmla="*/ 166599 w 329993"/>
              <a:gd name="connsiteY18" fmla="*/ 125656 h 547322"/>
              <a:gd name="connsiteX19" fmla="*/ 286290 w 329993"/>
              <a:gd name="connsiteY19" fmla="*/ 125656 h 547322"/>
              <a:gd name="connsiteX20" fmla="*/ 329961 w 329993"/>
              <a:gd name="connsiteY20" fmla="*/ 171755 h 547322"/>
              <a:gd name="connsiteX21" fmla="*/ 288716 w 329993"/>
              <a:gd name="connsiteY21" fmla="*/ 220278 h 547322"/>
              <a:gd name="connsiteX22" fmla="*/ 39628 w 329993"/>
              <a:gd name="connsiteY22" fmla="*/ 221087 h 547322"/>
              <a:gd name="connsiteX23" fmla="*/ 0 w 329993"/>
              <a:gd name="connsiteY23" fmla="*/ 174990 h 547322"/>
              <a:gd name="connsiteX24" fmla="*/ 39628 w 329993"/>
              <a:gd name="connsiteY24" fmla="*/ 126465 h 547322"/>
              <a:gd name="connsiteX25" fmla="*/ 166599 w 329993"/>
              <a:gd name="connsiteY25" fmla="*/ 125656 h 547322"/>
              <a:gd name="connsiteX26" fmla="*/ 251515 w 329993"/>
              <a:gd name="connsiteY26" fmla="*/ 303 h 547322"/>
              <a:gd name="connsiteX27" fmla="*/ 289525 w 329993"/>
              <a:gd name="connsiteY27" fmla="*/ 50445 h 547322"/>
              <a:gd name="connsiteX28" fmla="*/ 249898 w 329993"/>
              <a:gd name="connsiteY28" fmla="*/ 95734 h 547322"/>
              <a:gd name="connsiteX29" fmla="*/ 165790 w 329993"/>
              <a:gd name="connsiteY29" fmla="*/ 95734 h 547322"/>
              <a:gd name="connsiteX30" fmla="*/ 81682 w 329993"/>
              <a:gd name="connsiteY30" fmla="*/ 95734 h 547322"/>
              <a:gd name="connsiteX31" fmla="*/ 42862 w 329993"/>
              <a:gd name="connsiteY31" fmla="*/ 52063 h 547322"/>
              <a:gd name="connsiteX32" fmla="*/ 77638 w 329993"/>
              <a:gd name="connsiteY32" fmla="*/ 2729 h 547322"/>
              <a:gd name="connsiteX33" fmla="*/ 251515 w 329993"/>
              <a:gd name="connsiteY33" fmla="*/ 303 h 54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9993" h="547322">
                <a:moveTo>
                  <a:pt x="125352" y="372318"/>
                </a:moveTo>
                <a:cubicBezTo>
                  <a:pt x="159319" y="372318"/>
                  <a:pt x="193286" y="372318"/>
                  <a:pt x="227252" y="372318"/>
                </a:cubicBezTo>
                <a:cubicBezTo>
                  <a:pt x="265262" y="372318"/>
                  <a:pt x="265262" y="372318"/>
                  <a:pt x="265262" y="419224"/>
                </a:cubicBezTo>
                <a:cubicBezTo>
                  <a:pt x="263645" y="445104"/>
                  <a:pt x="266879" y="480688"/>
                  <a:pt x="223209" y="492819"/>
                </a:cubicBezTo>
                <a:cubicBezTo>
                  <a:pt x="214312" y="495246"/>
                  <a:pt x="217547" y="504142"/>
                  <a:pt x="217547" y="510611"/>
                </a:cubicBezTo>
                <a:cubicBezTo>
                  <a:pt x="215930" y="531638"/>
                  <a:pt x="208651" y="547004"/>
                  <a:pt x="183581" y="547004"/>
                </a:cubicBezTo>
                <a:cubicBezTo>
                  <a:pt x="157701" y="547004"/>
                  <a:pt x="128587" y="552665"/>
                  <a:pt x="122926" y="516272"/>
                </a:cubicBezTo>
                <a:cubicBezTo>
                  <a:pt x="120500" y="500906"/>
                  <a:pt x="117265" y="494437"/>
                  <a:pt x="101091" y="488776"/>
                </a:cubicBezTo>
                <a:cubicBezTo>
                  <a:pt x="78446" y="480688"/>
                  <a:pt x="73594" y="457235"/>
                  <a:pt x="71977" y="434590"/>
                </a:cubicBezTo>
                <a:cubicBezTo>
                  <a:pt x="65507" y="372318"/>
                  <a:pt x="65507" y="372318"/>
                  <a:pt x="125352" y="372318"/>
                </a:cubicBezTo>
                <a:close/>
                <a:moveTo>
                  <a:pt x="41245" y="251009"/>
                </a:moveTo>
                <a:cubicBezTo>
                  <a:pt x="82490" y="251009"/>
                  <a:pt x="124545" y="251009"/>
                  <a:pt x="166599" y="251009"/>
                </a:cubicBezTo>
                <a:cubicBezTo>
                  <a:pt x="207843" y="251009"/>
                  <a:pt x="248280" y="251009"/>
                  <a:pt x="289525" y="251009"/>
                </a:cubicBezTo>
                <a:cubicBezTo>
                  <a:pt x="314595" y="251009"/>
                  <a:pt x="329152" y="267992"/>
                  <a:pt x="329961" y="295490"/>
                </a:cubicBezTo>
                <a:cubicBezTo>
                  <a:pt x="330770" y="323795"/>
                  <a:pt x="316213" y="342396"/>
                  <a:pt x="291951" y="342396"/>
                </a:cubicBezTo>
                <a:cubicBezTo>
                  <a:pt x="207843" y="343205"/>
                  <a:pt x="123736" y="344014"/>
                  <a:pt x="40436" y="344014"/>
                </a:cubicBezTo>
                <a:cubicBezTo>
                  <a:pt x="12940" y="344014"/>
                  <a:pt x="0" y="326222"/>
                  <a:pt x="809" y="295490"/>
                </a:cubicBezTo>
                <a:cubicBezTo>
                  <a:pt x="1617" y="265566"/>
                  <a:pt x="14557" y="251009"/>
                  <a:pt x="41245" y="251009"/>
                </a:cubicBezTo>
                <a:close/>
                <a:moveTo>
                  <a:pt x="166599" y="125656"/>
                </a:moveTo>
                <a:cubicBezTo>
                  <a:pt x="206226" y="125656"/>
                  <a:pt x="246663" y="125656"/>
                  <a:pt x="286290" y="125656"/>
                </a:cubicBezTo>
                <a:cubicBezTo>
                  <a:pt x="312978" y="125656"/>
                  <a:pt x="329153" y="143448"/>
                  <a:pt x="329961" y="171755"/>
                </a:cubicBezTo>
                <a:cubicBezTo>
                  <a:pt x="330770" y="200060"/>
                  <a:pt x="314596" y="220278"/>
                  <a:pt x="288716" y="220278"/>
                </a:cubicBezTo>
                <a:cubicBezTo>
                  <a:pt x="205418" y="221087"/>
                  <a:pt x="122928" y="221896"/>
                  <a:pt x="39628" y="221087"/>
                </a:cubicBezTo>
                <a:cubicBezTo>
                  <a:pt x="13748" y="221087"/>
                  <a:pt x="809" y="203295"/>
                  <a:pt x="0" y="174990"/>
                </a:cubicBezTo>
                <a:cubicBezTo>
                  <a:pt x="0" y="144257"/>
                  <a:pt x="12940" y="126465"/>
                  <a:pt x="39628" y="126465"/>
                </a:cubicBezTo>
                <a:cubicBezTo>
                  <a:pt x="82491" y="124847"/>
                  <a:pt x="124545" y="125656"/>
                  <a:pt x="166599" y="125656"/>
                </a:cubicBezTo>
                <a:close/>
                <a:moveTo>
                  <a:pt x="251515" y="303"/>
                </a:moveTo>
                <a:cubicBezTo>
                  <a:pt x="278203" y="303"/>
                  <a:pt x="289525" y="18095"/>
                  <a:pt x="289525" y="50445"/>
                </a:cubicBezTo>
                <a:cubicBezTo>
                  <a:pt x="288716" y="80368"/>
                  <a:pt x="276585" y="94925"/>
                  <a:pt x="249898" y="95734"/>
                </a:cubicBezTo>
                <a:cubicBezTo>
                  <a:pt x="221592" y="95734"/>
                  <a:pt x="194095" y="95734"/>
                  <a:pt x="165790" y="95734"/>
                </a:cubicBezTo>
                <a:cubicBezTo>
                  <a:pt x="137484" y="95734"/>
                  <a:pt x="109988" y="95734"/>
                  <a:pt x="81682" y="95734"/>
                </a:cubicBezTo>
                <a:cubicBezTo>
                  <a:pt x="51759" y="95734"/>
                  <a:pt x="45289" y="75516"/>
                  <a:pt x="42862" y="52063"/>
                </a:cubicBezTo>
                <a:cubicBezTo>
                  <a:pt x="40436" y="22948"/>
                  <a:pt x="53376" y="3538"/>
                  <a:pt x="77638" y="2729"/>
                </a:cubicBezTo>
                <a:cubicBezTo>
                  <a:pt x="135867" y="303"/>
                  <a:pt x="193287" y="-505"/>
                  <a:pt x="251515" y="303"/>
                </a:cubicBezTo>
                <a:close/>
              </a:path>
            </a:pathLst>
          </a:custGeom>
          <a:solidFill>
            <a:schemeClr val="accent1"/>
          </a:solidFill>
          <a:ln w="8081" cap="flat">
            <a:noFill/>
            <a:prstDash val="solid"/>
            <a:miter/>
          </a:ln>
        </p:spPr>
        <p:txBody>
          <a:bodyPr rtlCol="0" anchor="ctr"/>
          <a:lstStyle/>
          <a:p>
            <a:endParaRPr lang="en-US"/>
          </a:p>
        </p:txBody>
      </p:sp>
      <p:grpSp>
        <p:nvGrpSpPr>
          <p:cNvPr id="12" name="Group 11">
            <a:extLst>
              <a:ext uri="{FF2B5EF4-FFF2-40B4-BE49-F238E27FC236}">
                <a16:creationId xmlns:a16="http://schemas.microsoft.com/office/drawing/2014/main" id="{520C4E57-6846-4548-B385-7DDFAF2B56E3}"/>
              </a:ext>
            </a:extLst>
          </p:cNvPr>
          <p:cNvGrpSpPr/>
          <p:nvPr/>
        </p:nvGrpSpPr>
        <p:grpSpPr>
          <a:xfrm>
            <a:off x="323529" y="3941393"/>
            <a:ext cx="3746194" cy="1794752"/>
            <a:chOff x="894662" y="4245175"/>
            <a:chExt cx="3746194" cy="1068292"/>
          </a:xfrm>
        </p:grpSpPr>
        <p:sp>
          <p:nvSpPr>
            <p:cNvPr id="9" name="TextBox 8">
              <a:extLst>
                <a:ext uri="{FF2B5EF4-FFF2-40B4-BE49-F238E27FC236}">
                  <a16:creationId xmlns:a16="http://schemas.microsoft.com/office/drawing/2014/main" id="{6DDFCD9F-79A8-4568-81A6-CBC145AAD8D0}"/>
                </a:ext>
              </a:extLst>
            </p:cNvPr>
            <p:cNvSpPr txBox="1"/>
            <p:nvPr/>
          </p:nvSpPr>
          <p:spPr>
            <a:xfrm>
              <a:off x="894662" y="4257675"/>
              <a:ext cx="651359" cy="646331"/>
            </a:xfrm>
            <a:prstGeom prst="rect">
              <a:avLst/>
            </a:prstGeom>
            <a:noFill/>
          </p:spPr>
          <p:txBody>
            <a:bodyPr wrap="square" rIns="0" rtlCol="0">
              <a:spAutoFit/>
            </a:bodyPr>
            <a:lstStyle/>
            <a:p>
              <a:r>
                <a:rPr lang="en-US" altLang="ko-KR" sz="3600" b="1" dirty="0">
                  <a:solidFill>
                    <a:schemeClr val="accent3"/>
                  </a:solidFill>
                </a:rPr>
                <a:t>01</a:t>
              </a:r>
              <a:endParaRPr lang="ko-KR" altLang="en-US" sz="3600" b="1" dirty="0">
                <a:solidFill>
                  <a:schemeClr val="accent3"/>
                </a:solidFill>
              </a:endParaRPr>
            </a:p>
          </p:txBody>
        </p:sp>
        <p:sp>
          <p:nvSpPr>
            <p:cNvPr id="10" name="TextBox 9">
              <a:extLst>
                <a:ext uri="{FF2B5EF4-FFF2-40B4-BE49-F238E27FC236}">
                  <a16:creationId xmlns:a16="http://schemas.microsoft.com/office/drawing/2014/main" id="{0F54ACED-E67B-4E49-BC3B-751C7DE4D7DD}"/>
                </a:ext>
              </a:extLst>
            </p:cNvPr>
            <p:cNvSpPr txBox="1"/>
            <p:nvPr/>
          </p:nvSpPr>
          <p:spPr>
            <a:xfrm>
              <a:off x="1686635" y="4245175"/>
              <a:ext cx="2954221" cy="384716"/>
            </a:xfrm>
            <a:prstGeom prst="rect">
              <a:avLst/>
            </a:prstGeom>
            <a:noFill/>
          </p:spPr>
          <p:txBody>
            <a:bodyPr wrap="square" rtlCol="0">
              <a:spAutoFit/>
            </a:bodyPr>
            <a:lstStyle/>
            <a:p>
              <a:r>
                <a:rPr lang="en-US" altLang="ko-KR" b="1" dirty="0">
                  <a:solidFill>
                    <a:schemeClr val="accent3"/>
                  </a:solidFill>
                </a:rPr>
                <a:t>Improved window installation</a:t>
              </a:r>
              <a:endParaRPr lang="ko-KR" altLang="en-US" b="1" dirty="0">
                <a:solidFill>
                  <a:schemeClr val="accent3"/>
                </a:solidFill>
              </a:endParaRPr>
            </a:p>
          </p:txBody>
        </p:sp>
        <p:sp>
          <p:nvSpPr>
            <p:cNvPr id="11" name="TextBox 10">
              <a:extLst>
                <a:ext uri="{FF2B5EF4-FFF2-40B4-BE49-F238E27FC236}">
                  <a16:creationId xmlns:a16="http://schemas.microsoft.com/office/drawing/2014/main" id="{36DF07F7-28C1-4D30-B315-10A168E9BE11}"/>
                </a:ext>
              </a:extLst>
            </p:cNvPr>
            <p:cNvSpPr txBox="1"/>
            <p:nvPr/>
          </p:nvSpPr>
          <p:spPr>
            <a:xfrm>
              <a:off x="1313005" y="4780895"/>
              <a:ext cx="3187237" cy="532572"/>
            </a:xfrm>
            <a:prstGeom prst="rect">
              <a:avLst/>
            </a:prstGeom>
            <a:noFill/>
          </p:spPr>
          <p:txBody>
            <a:bodyPr wrap="square" rtlCol="0">
              <a:spAutoFit/>
            </a:bodyPr>
            <a:lstStyle/>
            <a:p>
              <a:pPr>
                <a:lnSpc>
                  <a:spcPct val="150000"/>
                </a:lnSpc>
              </a:pP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Double glazed windows or low-e (glazing). Energy needs for heating can be reduced by up to 30%.</a:t>
              </a:r>
              <a:endParaRPr lang="ko-KR"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A3A80C54-F0FC-4FC3-87A6-D8722A8A4B6F}"/>
              </a:ext>
            </a:extLst>
          </p:cNvPr>
          <p:cNvGrpSpPr/>
          <p:nvPr/>
        </p:nvGrpSpPr>
        <p:grpSpPr>
          <a:xfrm>
            <a:off x="4236754" y="3962405"/>
            <a:ext cx="4011647" cy="1493858"/>
            <a:chOff x="894662" y="4257675"/>
            <a:chExt cx="3484723" cy="949696"/>
          </a:xfrm>
        </p:grpSpPr>
        <p:sp>
          <p:nvSpPr>
            <p:cNvPr id="14" name="TextBox 13">
              <a:extLst>
                <a:ext uri="{FF2B5EF4-FFF2-40B4-BE49-F238E27FC236}">
                  <a16:creationId xmlns:a16="http://schemas.microsoft.com/office/drawing/2014/main" id="{1F5EAED3-D09C-43BF-A947-231B2A79918C}"/>
                </a:ext>
              </a:extLst>
            </p:cNvPr>
            <p:cNvSpPr txBox="1"/>
            <p:nvPr/>
          </p:nvSpPr>
          <p:spPr>
            <a:xfrm>
              <a:off x="894662" y="4257675"/>
              <a:ext cx="651359" cy="646331"/>
            </a:xfrm>
            <a:prstGeom prst="rect">
              <a:avLst/>
            </a:prstGeom>
            <a:noFill/>
          </p:spPr>
          <p:txBody>
            <a:bodyPr wrap="square" rIns="0" rtlCol="0">
              <a:spAutoFit/>
            </a:bodyPr>
            <a:lstStyle/>
            <a:p>
              <a:r>
                <a:rPr lang="en-US" altLang="ko-KR" sz="3600" b="1" dirty="0">
                  <a:solidFill>
                    <a:schemeClr val="accent2"/>
                  </a:solidFill>
                </a:rPr>
                <a:t>02</a:t>
              </a:r>
              <a:endParaRPr lang="ko-KR" altLang="en-US" sz="3600" b="1" dirty="0">
                <a:solidFill>
                  <a:schemeClr val="accent2"/>
                </a:solidFill>
              </a:endParaRPr>
            </a:p>
          </p:txBody>
        </p:sp>
        <p:sp>
          <p:nvSpPr>
            <p:cNvPr id="15" name="TextBox 14">
              <a:extLst>
                <a:ext uri="{FF2B5EF4-FFF2-40B4-BE49-F238E27FC236}">
                  <a16:creationId xmlns:a16="http://schemas.microsoft.com/office/drawing/2014/main" id="{1E3542C7-FDB8-44D3-A914-21EE6292D4C7}"/>
                </a:ext>
              </a:extLst>
            </p:cNvPr>
            <p:cNvSpPr txBox="1"/>
            <p:nvPr/>
          </p:nvSpPr>
          <p:spPr>
            <a:xfrm>
              <a:off x="1425164" y="4261342"/>
              <a:ext cx="2954221" cy="410894"/>
            </a:xfrm>
            <a:prstGeom prst="rect">
              <a:avLst/>
            </a:prstGeom>
            <a:noFill/>
          </p:spPr>
          <p:txBody>
            <a:bodyPr wrap="square" rtlCol="0">
              <a:spAutoFit/>
            </a:bodyPr>
            <a:lstStyle/>
            <a:p>
              <a:r>
                <a:rPr lang="en-US" altLang="ko-KR" b="1" dirty="0">
                  <a:solidFill>
                    <a:schemeClr val="accent2"/>
                  </a:solidFill>
                </a:rPr>
                <a:t>Checking the building temperature</a:t>
              </a:r>
              <a:r>
                <a:rPr lang="el-GR" altLang="ko-KR" b="1" dirty="0">
                  <a:solidFill>
                    <a:schemeClr val="accent2"/>
                  </a:solidFill>
                </a:rPr>
                <a:t>:</a:t>
              </a:r>
              <a:endParaRPr lang="ko-KR" altLang="en-US" b="1" dirty="0">
                <a:solidFill>
                  <a:schemeClr val="accent2"/>
                </a:solidFill>
              </a:endParaRPr>
            </a:p>
          </p:txBody>
        </p:sp>
        <p:sp>
          <p:nvSpPr>
            <p:cNvPr id="16" name="TextBox 15">
              <a:extLst>
                <a:ext uri="{FF2B5EF4-FFF2-40B4-BE49-F238E27FC236}">
                  <a16:creationId xmlns:a16="http://schemas.microsoft.com/office/drawing/2014/main" id="{D30F86FC-9941-4D03-A4BB-42E021DA2CF2}"/>
                </a:ext>
              </a:extLst>
            </p:cNvPr>
            <p:cNvSpPr txBox="1"/>
            <p:nvPr/>
          </p:nvSpPr>
          <p:spPr>
            <a:xfrm>
              <a:off x="1044628" y="4814657"/>
              <a:ext cx="3225200" cy="39271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Removal of already accumulated heat.</a:t>
              </a:r>
            </a:p>
            <a:p>
              <a:pPr marL="171450" indent="-171450">
                <a:lnSpc>
                  <a:spcPct val="150000"/>
                </a:lnSpc>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Limitation of internal heat sources.</a:t>
              </a:r>
              <a:endParaRPr lang="ko-KR" altLang="en-US" sz="1200"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grpSp>
        <p:nvGrpSpPr>
          <p:cNvPr id="17" name="Group 16">
            <a:extLst>
              <a:ext uri="{FF2B5EF4-FFF2-40B4-BE49-F238E27FC236}">
                <a16:creationId xmlns:a16="http://schemas.microsoft.com/office/drawing/2014/main" id="{25029E4C-F183-4ACE-B954-15C931D1E538}"/>
              </a:ext>
            </a:extLst>
          </p:cNvPr>
          <p:cNvGrpSpPr/>
          <p:nvPr/>
        </p:nvGrpSpPr>
        <p:grpSpPr>
          <a:xfrm>
            <a:off x="8122278" y="3949097"/>
            <a:ext cx="4211728" cy="1839994"/>
            <a:chOff x="1080454" y="4250309"/>
            <a:chExt cx="3451116" cy="1019007"/>
          </a:xfrm>
        </p:grpSpPr>
        <p:sp>
          <p:nvSpPr>
            <p:cNvPr id="18" name="TextBox 17">
              <a:extLst>
                <a:ext uri="{FF2B5EF4-FFF2-40B4-BE49-F238E27FC236}">
                  <a16:creationId xmlns:a16="http://schemas.microsoft.com/office/drawing/2014/main" id="{9721802D-FE80-44A2-9724-A3986ACB34DE}"/>
                </a:ext>
              </a:extLst>
            </p:cNvPr>
            <p:cNvSpPr txBox="1"/>
            <p:nvPr/>
          </p:nvSpPr>
          <p:spPr>
            <a:xfrm>
              <a:off x="1080454" y="4250309"/>
              <a:ext cx="651359" cy="646331"/>
            </a:xfrm>
            <a:prstGeom prst="rect">
              <a:avLst/>
            </a:prstGeom>
            <a:noFill/>
          </p:spPr>
          <p:txBody>
            <a:bodyPr wrap="square" rIns="0" rtlCol="0">
              <a:spAutoFit/>
            </a:bodyPr>
            <a:lstStyle/>
            <a:p>
              <a:r>
                <a:rPr lang="en-US" altLang="ko-KR" sz="3600" b="1" dirty="0">
                  <a:solidFill>
                    <a:schemeClr val="accent1"/>
                  </a:solidFill>
                </a:rPr>
                <a:t>03</a:t>
              </a:r>
              <a:endParaRPr lang="ko-KR" altLang="en-US" sz="3600" b="1" dirty="0">
                <a:solidFill>
                  <a:schemeClr val="accent1"/>
                </a:solidFill>
              </a:endParaRPr>
            </a:p>
          </p:txBody>
        </p:sp>
        <p:sp>
          <p:nvSpPr>
            <p:cNvPr id="19" name="TextBox 18">
              <a:extLst>
                <a:ext uri="{FF2B5EF4-FFF2-40B4-BE49-F238E27FC236}">
                  <a16:creationId xmlns:a16="http://schemas.microsoft.com/office/drawing/2014/main" id="{FA68969C-9B21-442B-9EAD-2386ACEEEDEB}"/>
                </a:ext>
              </a:extLst>
            </p:cNvPr>
            <p:cNvSpPr txBox="1"/>
            <p:nvPr/>
          </p:nvSpPr>
          <p:spPr>
            <a:xfrm>
              <a:off x="1577349" y="4257673"/>
              <a:ext cx="2954221" cy="357945"/>
            </a:xfrm>
            <a:prstGeom prst="rect">
              <a:avLst/>
            </a:prstGeom>
            <a:noFill/>
          </p:spPr>
          <p:txBody>
            <a:bodyPr wrap="square" rtlCol="0">
              <a:spAutoFit/>
            </a:bodyPr>
            <a:lstStyle/>
            <a:p>
              <a:r>
                <a:rPr lang="en-US" altLang="ko-KR" b="1" dirty="0">
                  <a:solidFill>
                    <a:schemeClr val="accent1"/>
                  </a:solidFill>
                </a:rPr>
                <a:t>Care for the thermal insulation of the building:</a:t>
              </a:r>
              <a:endParaRPr lang="ko-KR" altLang="en-US" b="1" dirty="0">
                <a:solidFill>
                  <a:schemeClr val="accent1"/>
                </a:solidFill>
              </a:endParaRPr>
            </a:p>
          </p:txBody>
        </p:sp>
        <p:sp>
          <p:nvSpPr>
            <p:cNvPr id="20" name="TextBox 19">
              <a:extLst>
                <a:ext uri="{FF2B5EF4-FFF2-40B4-BE49-F238E27FC236}">
                  <a16:creationId xmlns:a16="http://schemas.microsoft.com/office/drawing/2014/main" id="{4F26BD5F-4FEB-417A-B2DE-491C41129D75}"/>
                </a:ext>
              </a:extLst>
            </p:cNvPr>
            <p:cNvSpPr txBox="1"/>
            <p:nvPr/>
          </p:nvSpPr>
          <p:spPr>
            <a:xfrm>
              <a:off x="1194460" y="4617346"/>
              <a:ext cx="3220749" cy="651970"/>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Installation of thermal insulation on the ceiling and exterior walls.</a:t>
              </a:r>
            </a:p>
            <a:p>
              <a:pPr marL="171450" indent="-171450">
                <a:lnSpc>
                  <a:spcPct val="150000"/>
                </a:lnSpc>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Closing the window covers (shutters).</a:t>
              </a:r>
            </a:p>
            <a:p>
              <a:pPr marL="171450" indent="-171450">
                <a:lnSpc>
                  <a:spcPct val="150000"/>
                </a:lnSpc>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Installation of BEMS (Buildings Energy Management Systems).</a:t>
              </a:r>
              <a:endParaRPr lang="el-GR" altLang="ko-KR" sz="1200" dirty="0">
                <a:solidFill>
                  <a:schemeClr val="tx1">
                    <a:lumMod val="75000"/>
                    <a:lumOff val="25000"/>
                  </a:schemeClr>
                </a:solidFill>
                <a:latin typeface="Calibri" panose="020F0502020204030204" pitchFamily="34" charset="0"/>
                <a:cs typeface="Adobe Devanagari" panose="02040503050201020203" pitchFamily="18" charset="0"/>
              </a:endParaRPr>
            </a:p>
          </p:txBody>
        </p:sp>
      </p:grpSp>
    </p:spTree>
    <p:extLst>
      <p:ext uri="{BB962C8B-B14F-4D97-AF65-F5344CB8AC3E}">
        <p14:creationId xmlns:p14="http://schemas.microsoft.com/office/powerpoint/2010/main" val="331087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93266" y="196884"/>
            <a:ext cx="11573197" cy="724247"/>
          </a:xfrm>
          <a:prstGeom prst="rect">
            <a:avLst/>
          </a:prstGeom>
        </p:spPr>
        <p:txBody>
          <a:bodyPr/>
          <a:lstStyle/>
          <a:p>
            <a:r>
              <a:rPr lang="en-US" sz="3800" dirty="0">
                <a:solidFill>
                  <a:schemeClr val="accent2"/>
                </a:solidFill>
              </a:rPr>
              <a:t>LIGHTING</a:t>
            </a:r>
          </a:p>
        </p:txBody>
      </p:sp>
      <p:sp>
        <p:nvSpPr>
          <p:cNvPr id="3" name="Teardrop 1">
            <a:extLst>
              <a:ext uri="{FF2B5EF4-FFF2-40B4-BE49-F238E27FC236}">
                <a16:creationId xmlns:a16="http://schemas.microsoft.com/office/drawing/2014/main" id="{1B8B9B7F-EFD6-43A8-A315-85F04DDAEDB2}"/>
              </a:ext>
            </a:extLst>
          </p:cNvPr>
          <p:cNvSpPr/>
          <p:nvPr/>
        </p:nvSpPr>
        <p:spPr>
          <a:xfrm rot="21068837" flipH="1">
            <a:off x="5751423" y="4884961"/>
            <a:ext cx="1512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Teardrop 1">
            <a:extLst>
              <a:ext uri="{FF2B5EF4-FFF2-40B4-BE49-F238E27FC236}">
                <a16:creationId xmlns:a16="http://schemas.microsoft.com/office/drawing/2014/main" id="{44EC4711-8F5D-45C1-8C54-4A6007665EA0}"/>
              </a:ext>
            </a:extLst>
          </p:cNvPr>
          <p:cNvSpPr/>
          <p:nvPr/>
        </p:nvSpPr>
        <p:spPr>
          <a:xfrm rot="21068837" flipH="1">
            <a:off x="7438159" y="3623319"/>
            <a:ext cx="1512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Teardrop 1">
            <a:extLst>
              <a:ext uri="{FF2B5EF4-FFF2-40B4-BE49-F238E27FC236}">
                <a16:creationId xmlns:a16="http://schemas.microsoft.com/office/drawing/2014/main" id="{07777F44-9F6C-488E-84F4-353C3CEB099B}"/>
              </a:ext>
            </a:extLst>
          </p:cNvPr>
          <p:cNvSpPr/>
          <p:nvPr/>
        </p:nvSpPr>
        <p:spPr>
          <a:xfrm flipH="1">
            <a:off x="3017041" y="4202665"/>
            <a:ext cx="1512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Teardrop 1">
            <a:extLst>
              <a:ext uri="{FF2B5EF4-FFF2-40B4-BE49-F238E27FC236}">
                <a16:creationId xmlns:a16="http://schemas.microsoft.com/office/drawing/2014/main" id="{95F00CC9-DCFF-4AA4-A6A4-EA61E691730F}"/>
              </a:ext>
            </a:extLst>
          </p:cNvPr>
          <p:cNvSpPr/>
          <p:nvPr/>
        </p:nvSpPr>
        <p:spPr>
          <a:xfrm flipH="1">
            <a:off x="4312602" y="3158549"/>
            <a:ext cx="1512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Teardrop 1">
            <a:extLst>
              <a:ext uri="{FF2B5EF4-FFF2-40B4-BE49-F238E27FC236}">
                <a16:creationId xmlns:a16="http://schemas.microsoft.com/office/drawing/2014/main" id="{EEB3AF96-4BBD-45CD-9958-2689CF055827}"/>
              </a:ext>
            </a:extLst>
          </p:cNvPr>
          <p:cNvSpPr/>
          <p:nvPr/>
        </p:nvSpPr>
        <p:spPr>
          <a:xfrm flipH="1">
            <a:off x="5608164" y="2114433"/>
            <a:ext cx="1512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Freeform 7">
            <a:extLst>
              <a:ext uri="{FF2B5EF4-FFF2-40B4-BE49-F238E27FC236}">
                <a16:creationId xmlns:a16="http://schemas.microsoft.com/office/drawing/2014/main" id="{3517B2AD-55F3-4A76-AF00-2C4C5396E198}"/>
              </a:ext>
            </a:extLst>
          </p:cNvPr>
          <p:cNvSpPr/>
          <p:nvPr/>
        </p:nvSpPr>
        <p:spPr>
          <a:xfrm>
            <a:off x="3829117" y="1785223"/>
            <a:ext cx="4497940" cy="5075053"/>
          </a:xfrm>
          <a:custGeom>
            <a:avLst/>
            <a:gdLst>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09511 w 4966836"/>
              <a:gd name="connsiteY3" fmla="*/ 281940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8988 w 4676238"/>
              <a:gd name="connsiteY0" fmla="*/ 6829425 h 6829425"/>
              <a:gd name="connsiteX1" fmla="*/ 561438 w 4676238"/>
              <a:gd name="connsiteY1" fmla="*/ 5257800 h 6829425"/>
              <a:gd name="connsiteX2" fmla="*/ 2075913 w 4676238"/>
              <a:gd name="connsiteY2" fmla="*/ 3933825 h 6829425"/>
              <a:gd name="connsiteX3" fmla="*/ 3552288 w 4676238"/>
              <a:gd name="connsiteY3" fmla="*/ 2562225 h 6829425"/>
              <a:gd name="connsiteX4" fmla="*/ 4676238 w 4676238"/>
              <a:gd name="connsiteY4" fmla="*/ 0 h 6829425"/>
              <a:gd name="connsiteX0" fmla="*/ 7744 w 4674994"/>
              <a:gd name="connsiteY0" fmla="*/ 6829425 h 6829425"/>
              <a:gd name="connsiteX1" fmla="*/ 560194 w 4674994"/>
              <a:gd name="connsiteY1" fmla="*/ 5257800 h 6829425"/>
              <a:gd name="connsiteX2" fmla="*/ 2074669 w 4674994"/>
              <a:gd name="connsiteY2" fmla="*/ 3933825 h 6829425"/>
              <a:gd name="connsiteX3" fmla="*/ 3551044 w 4674994"/>
              <a:gd name="connsiteY3" fmla="*/ 2562225 h 6829425"/>
              <a:gd name="connsiteX4" fmla="*/ 4674994 w 4674994"/>
              <a:gd name="connsiteY4" fmla="*/ 0 h 6829425"/>
              <a:gd name="connsiteX0" fmla="*/ 5269 w 4824919"/>
              <a:gd name="connsiteY0" fmla="*/ 6848475 h 6848475"/>
              <a:gd name="connsiteX1" fmla="*/ 710119 w 4824919"/>
              <a:gd name="connsiteY1" fmla="*/ 5257800 h 6848475"/>
              <a:gd name="connsiteX2" fmla="*/ 2224594 w 4824919"/>
              <a:gd name="connsiteY2" fmla="*/ 3933825 h 6848475"/>
              <a:gd name="connsiteX3" fmla="*/ 3700969 w 4824919"/>
              <a:gd name="connsiteY3" fmla="*/ 2562225 h 6848475"/>
              <a:gd name="connsiteX4" fmla="*/ 4824919 w 4824919"/>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3752850 w 6172200"/>
              <a:gd name="connsiteY2" fmla="*/ 2609652 h 6857960"/>
              <a:gd name="connsiteX3" fmla="*/ 6172200 w 6172200"/>
              <a:gd name="connsiteY3" fmla="*/ 0 h 6857960"/>
              <a:gd name="connsiteX0" fmla="*/ 0 w 6172200"/>
              <a:gd name="connsiteY0" fmla="*/ 6857960 h 6857960"/>
              <a:gd name="connsiteX1" fmla="*/ 781050 w 6172200"/>
              <a:gd name="connsiteY1" fmla="*/ 5286335 h 6857960"/>
              <a:gd name="connsiteX2" fmla="*/ 6172200 w 6172200"/>
              <a:gd name="connsiteY2"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755249"/>
              <a:gd name="connsiteY0" fmla="*/ 6348520 h 6348520"/>
              <a:gd name="connsiteX1" fmla="*/ 5755249 w 5755249"/>
              <a:gd name="connsiteY1" fmla="*/ 0 h 6348520"/>
              <a:gd name="connsiteX0" fmla="*/ 0 w 5684194"/>
              <a:gd name="connsiteY0" fmla="*/ 6130085 h 6130085"/>
              <a:gd name="connsiteX1" fmla="*/ 5684194 w 5684194"/>
              <a:gd name="connsiteY1" fmla="*/ 0 h 6130085"/>
              <a:gd name="connsiteX0" fmla="*/ 0 w 5883541"/>
              <a:gd name="connsiteY0" fmla="*/ 6444564 h 6444564"/>
              <a:gd name="connsiteX1" fmla="*/ 5883541 w 5883541"/>
              <a:gd name="connsiteY1" fmla="*/ 0 h 6444564"/>
              <a:gd name="connsiteX0" fmla="*/ 0 w 5883541"/>
              <a:gd name="connsiteY0" fmla="*/ 6444564 h 6444564"/>
              <a:gd name="connsiteX1" fmla="*/ 5883541 w 5883541"/>
              <a:gd name="connsiteY1" fmla="*/ 0 h 6444564"/>
            </a:gdLst>
            <a:ahLst/>
            <a:cxnLst>
              <a:cxn ang="0">
                <a:pos x="connsiteX0" y="connsiteY0"/>
              </a:cxn>
              <a:cxn ang="0">
                <a:pos x="connsiteX1" y="connsiteY1"/>
              </a:cxn>
            </a:cxnLst>
            <a:rect l="l" t="t" r="r" b="b"/>
            <a:pathLst>
              <a:path w="5883541" h="6444564">
                <a:moveTo>
                  <a:pt x="0" y="6444564"/>
                </a:moveTo>
                <a:cubicBezTo>
                  <a:pt x="2341507" y="2229928"/>
                  <a:pt x="4352951" y="3601206"/>
                  <a:pt x="5883541" y="0"/>
                </a:cubicBezTo>
              </a:path>
            </a:pathLst>
          </a:custGeom>
          <a:ln w="889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10" name="TextBox 9">
            <a:extLst>
              <a:ext uri="{FF2B5EF4-FFF2-40B4-BE49-F238E27FC236}">
                <a16:creationId xmlns:a16="http://schemas.microsoft.com/office/drawing/2014/main" id="{A8776142-BD61-4AB3-80BA-E951B97C2C97}"/>
              </a:ext>
            </a:extLst>
          </p:cNvPr>
          <p:cNvSpPr txBox="1"/>
          <p:nvPr/>
        </p:nvSpPr>
        <p:spPr>
          <a:xfrm>
            <a:off x="6058773" y="2365218"/>
            <a:ext cx="655119"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sp>
        <p:nvSpPr>
          <p:cNvPr id="13" name="TextBox 12">
            <a:extLst>
              <a:ext uri="{FF2B5EF4-FFF2-40B4-BE49-F238E27FC236}">
                <a16:creationId xmlns:a16="http://schemas.microsoft.com/office/drawing/2014/main" id="{658F2184-28F8-4467-88AB-6EE75845D1BE}"/>
              </a:ext>
            </a:extLst>
          </p:cNvPr>
          <p:cNvSpPr txBox="1"/>
          <p:nvPr/>
        </p:nvSpPr>
        <p:spPr>
          <a:xfrm>
            <a:off x="4741042" y="3406161"/>
            <a:ext cx="655119"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sp>
        <p:nvSpPr>
          <p:cNvPr id="16" name="TextBox 15">
            <a:extLst>
              <a:ext uri="{FF2B5EF4-FFF2-40B4-BE49-F238E27FC236}">
                <a16:creationId xmlns:a16="http://schemas.microsoft.com/office/drawing/2014/main" id="{5D40AC38-C24C-43FD-9781-1DBE0B83B6F5}"/>
              </a:ext>
            </a:extLst>
          </p:cNvPr>
          <p:cNvSpPr txBox="1"/>
          <p:nvPr/>
        </p:nvSpPr>
        <p:spPr>
          <a:xfrm>
            <a:off x="3394980" y="4482661"/>
            <a:ext cx="655119"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05</a:t>
            </a:r>
            <a:endParaRPr lang="ko-KR" altLang="en-US" sz="3200" b="1" dirty="0">
              <a:solidFill>
                <a:schemeClr val="bg1"/>
              </a:solidFill>
              <a:cs typeface="Arial" pitchFamily="34" charset="0"/>
            </a:endParaRPr>
          </a:p>
        </p:txBody>
      </p:sp>
      <p:sp>
        <p:nvSpPr>
          <p:cNvPr id="19" name="TextBox 18">
            <a:extLst>
              <a:ext uri="{FF2B5EF4-FFF2-40B4-BE49-F238E27FC236}">
                <a16:creationId xmlns:a16="http://schemas.microsoft.com/office/drawing/2014/main" id="{4A6989D2-CB5D-47CD-9A90-B6ED5BC05896}"/>
              </a:ext>
            </a:extLst>
          </p:cNvPr>
          <p:cNvSpPr txBox="1"/>
          <p:nvPr/>
        </p:nvSpPr>
        <p:spPr>
          <a:xfrm>
            <a:off x="6179864" y="5132573"/>
            <a:ext cx="655119"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04</a:t>
            </a:r>
            <a:endParaRPr lang="ko-KR" altLang="en-US" sz="3200" b="1" dirty="0">
              <a:solidFill>
                <a:schemeClr val="bg1"/>
              </a:solidFill>
              <a:cs typeface="Arial" pitchFamily="34" charset="0"/>
            </a:endParaRPr>
          </a:p>
        </p:txBody>
      </p:sp>
      <p:sp>
        <p:nvSpPr>
          <p:cNvPr id="22" name="TextBox 21">
            <a:extLst>
              <a:ext uri="{FF2B5EF4-FFF2-40B4-BE49-F238E27FC236}">
                <a16:creationId xmlns:a16="http://schemas.microsoft.com/office/drawing/2014/main" id="{C6706C04-2963-4E26-80A5-7605F5EDC7A3}"/>
              </a:ext>
            </a:extLst>
          </p:cNvPr>
          <p:cNvSpPr txBox="1"/>
          <p:nvPr/>
        </p:nvSpPr>
        <p:spPr>
          <a:xfrm>
            <a:off x="7903621" y="3897886"/>
            <a:ext cx="655119"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sp>
        <p:nvSpPr>
          <p:cNvPr id="24" name="TextBox 23">
            <a:extLst>
              <a:ext uri="{FF2B5EF4-FFF2-40B4-BE49-F238E27FC236}">
                <a16:creationId xmlns:a16="http://schemas.microsoft.com/office/drawing/2014/main" id="{04D4D964-8CE5-4459-B33D-66493F189552}"/>
              </a:ext>
            </a:extLst>
          </p:cNvPr>
          <p:cNvSpPr txBox="1"/>
          <p:nvPr/>
        </p:nvSpPr>
        <p:spPr>
          <a:xfrm>
            <a:off x="1500211" y="2030576"/>
            <a:ext cx="4079001" cy="705258"/>
          </a:xfrm>
          <a:prstGeom prst="rect">
            <a:avLst/>
          </a:prstGeom>
          <a:noFill/>
        </p:spPr>
        <p:txBody>
          <a:bodyPr wrap="square" rtlCol="0">
            <a:spAutoFit/>
          </a:bodyPr>
          <a:lstStyle/>
          <a:p>
            <a:pPr algn="r">
              <a:lnSpc>
                <a:spcPct val="150000"/>
              </a:lnSpc>
            </a:pPr>
            <a:r>
              <a:rPr lang="en-US" altLang="ko-KR" sz="1400" dirty="0">
                <a:solidFill>
                  <a:schemeClr val="tx1">
                    <a:lumMod val="65000"/>
                    <a:lumOff val="35000"/>
                  </a:schemeClr>
                </a:solidFill>
                <a:latin typeface="Adobe Devanagari" panose="02040503050201020203" pitchFamily="18" charset="0"/>
                <a:cs typeface="Adobe Devanagari" panose="02040503050201020203" pitchFamily="18" charset="0"/>
              </a:rPr>
              <a:t>Adjust lighting by workstation - reduce overall lighting requirement. Up to 35% savings can be achieved.</a:t>
            </a:r>
          </a:p>
        </p:txBody>
      </p:sp>
      <p:sp>
        <p:nvSpPr>
          <p:cNvPr id="25" name="TextBox 24">
            <a:extLst>
              <a:ext uri="{FF2B5EF4-FFF2-40B4-BE49-F238E27FC236}">
                <a16:creationId xmlns:a16="http://schemas.microsoft.com/office/drawing/2014/main" id="{13F45A70-93D7-49D7-85F5-0A3E7F9441E5}"/>
              </a:ext>
            </a:extLst>
          </p:cNvPr>
          <p:cNvSpPr txBox="1"/>
          <p:nvPr/>
        </p:nvSpPr>
        <p:spPr>
          <a:xfrm>
            <a:off x="625642" y="3085324"/>
            <a:ext cx="3635813" cy="705258"/>
          </a:xfrm>
          <a:prstGeom prst="rect">
            <a:avLst/>
          </a:prstGeom>
          <a:noFill/>
        </p:spPr>
        <p:txBody>
          <a:bodyPr wrap="square" rtlCol="0">
            <a:spAutoFit/>
          </a:bodyPr>
          <a:lstStyle/>
          <a:p>
            <a:pPr algn="r">
              <a:lnSpc>
                <a:spcPct val="150000"/>
              </a:lnSpc>
            </a:pPr>
            <a:r>
              <a:rPr lang="en-US" altLang="ko-KR" sz="1400" dirty="0">
                <a:solidFill>
                  <a:schemeClr val="tx1">
                    <a:lumMod val="65000"/>
                    <a:lumOff val="35000"/>
                  </a:schemeClr>
                </a:solidFill>
                <a:latin typeface="Adobe Devanagari" panose="02040503050201020203" pitchFamily="18" charset="0"/>
                <a:cs typeface="Adobe Devanagari" panose="02040503050201020203" pitchFamily="18" charset="0"/>
              </a:rPr>
              <a:t>Utilization of sunlight and appropriate lighting intensity per workplace</a:t>
            </a:r>
            <a:r>
              <a:rPr lang="en-US" altLang="ko-KR" sz="1200" dirty="0">
                <a:solidFill>
                  <a:schemeClr val="tx1">
                    <a:lumMod val="65000"/>
                    <a:lumOff val="35000"/>
                  </a:schemeClr>
                </a:solidFill>
                <a:latin typeface="Adobe Devanagari" panose="02040503050201020203" pitchFamily="18" charset="0"/>
                <a:cs typeface="Adobe Devanagari" panose="02040503050201020203" pitchFamily="18" charset="0"/>
              </a:rPr>
              <a:t>.</a:t>
            </a:r>
          </a:p>
        </p:txBody>
      </p:sp>
      <p:sp>
        <p:nvSpPr>
          <p:cNvPr id="26" name="TextBox 25">
            <a:extLst>
              <a:ext uri="{FF2B5EF4-FFF2-40B4-BE49-F238E27FC236}">
                <a16:creationId xmlns:a16="http://schemas.microsoft.com/office/drawing/2014/main" id="{E7BE002D-FC10-4A90-8B3E-93DD513E4D0A}"/>
              </a:ext>
            </a:extLst>
          </p:cNvPr>
          <p:cNvSpPr txBox="1"/>
          <p:nvPr/>
        </p:nvSpPr>
        <p:spPr>
          <a:xfrm>
            <a:off x="9182377" y="3949008"/>
            <a:ext cx="2811560" cy="705258"/>
          </a:xfrm>
          <a:prstGeom prst="rect">
            <a:avLst/>
          </a:prstGeom>
          <a:noFill/>
        </p:spPr>
        <p:txBody>
          <a:bodyPr wrap="square" rtlCol="0">
            <a:spAutoFit/>
          </a:bodyPr>
          <a:lstStyle/>
          <a:p>
            <a:pPr>
              <a:lnSpc>
                <a:spcPct val="150000"/>
              </a:lnSpc>
            </a:pPr>
            <a:r>
              <a:rPr lang="en-US" altLang="ko-KR" sz="1400" dirty="0">
                <a:solidFill>
                  <a:schemeClr val="tx1">
                    <a:lumMod val="65000"/>
                    <a:lumOff val="35000"/>
                  </a:schemeClr>
                </a:solidFill>
                <a:latin typeface="Adobe Devanagari" panose="02040503050201020203" pitchFamily="18" charset="0"/>
                <a:cs typeface="Adobe Devanagari" panose="02040503050201020203" pitchFamily="18" charset="0"/>
              </a:rPr>
              <a:t>Decrease light intensity during work breaks.</a:t>
            </a:r>
          </a:p>
        </p:txBody>
      </p:sp>
      <p:sp>
        <p:nvSpPr>
          <p:cNvPr id="27" name="TextBox 26">
            <a:extLst>
              <a:ext uri="{FF2B5EF4-FFF2-40B4-BE49-F238E27FC236}">
                <a16:creationId xmlns:a16="http://schemas.microsoft.com/office/drawing/2014/main" id="{77334D1A-16CB-4336-A377-D1586BF697A4}"/>
              </a:ext>
            </a:extLst>
          </p:cNvPr>
          <p:cNvSpPr txBox="1"/>
          <p:nvPr/>
        </p:nvSpPr>
        <p:spPr>
          <a:xfrm>
            <a:off x="7475044" y="5247131"/>
            <a:ext cx="2401227" cy="388568"/>
          </a:xfrm>
          <a:prstGeom prst="rect">
            <a:avLst/>
          </a:prstGeom>
          <a:noFill/>
        </p:spPr>
        <p:txBody>
          <a:bodyPr wrap="square" rtlCol="0">
            <a:spAutoFit/>
          </a:bodyPr>
          <a:lstStyle/>
          <a:p>
            <a:pPr>
              <a:lnSpc>
                <a:spcPct val="150000"/>
              </a:lnSpc>
            </a:pPr>
            <a:r>
              <a:rPr lang="en-US" altLang="ko-KR" sz="1400" dirty="0">
                <a:solidFill>
                  <a:schemeClr val="tx1">
                    <a:lumMod val="65000"/>
                    <a:lumOff val="35000"/>
                  </a:schemeClr>
                </a:solidFill>
                <a:latin typeface="Adobe Devanagari" panose="02040503050201020203" pitchFamily="18" charset="0"/>
                <a:cs typeface="Adobe Devanagari" panose="02040503050201020203" pitchFamily="18" charset="0"/>
              </a:rPr>
              <a:t>Regular cleaning of luminaires.</a:t>
            </a:r>
          </a:p>
        </p:txBody>
      </p:sp>
      <p:sp>
        <p:nvSpPr>
          <p:cNvPr id="28" name="TextBox 27">
            <a:extLst>
              <a:ext uri="{FF2B5EF4-FFF2-40B4-BE49-F238E27FC236}">
                <a16:creationId xmlns:a16="http://schemas.microsoft.com/office/drawing/2014/main" id="{6840DF8C-B613-4CE1-BD52-6238B3DD315C}"/>
              </a:ext>
            </a:extLst>
          </p:cNvPr>
          <p:cNvSpPr txBox="1"/>
          <p:nvPr/>
        </p:nvSpPr>
        <p:spPr>
          <a:xfrm>
            <a:off x="198063" y="4146268"/>
            <a:ext cx="2783107" cy="705258"/>
          </a:xfrm>
          <a:prstGeom prst="rect">
            <a:avLst/>
          </a:prstGeom>
          <a:noFill/>
        </p:spPr>
        <p:txBody>
          <a:bodyPr wrap="square" rtlCol="0">
            <a:spAutoFit/>
          </a:bodyPr>
          <a:lstStyle/>
          <a:p>
            <a:pPr algn="r">
              <a:lnSpc>
                <a:spcPct val="150000"/>
              </a:lnSpc>
            </a:pPr>
            <a:r>
              <a:rPr lang="en-US" altLang="ko-KR" sz="1400" dirty="0">
                <a:solidFill>
                  <a:schemeClr val="tx1">
                    <a:lumMod val="65000"/>
                    <a:lumOff val="35000"/>
                  </a:schemeClr>
                </a:solidFill>
                <a:latin typeface="Adobe Devanagari" panose="02040503050201020203" pitchFamily="18" charset="0"/>
                <a:cs typeface="Adobe Devanagari" panose="02040503050201020203" pitchFamily="18" charset="0"/>
              </a:rPr>
              <a:t>Promotion of natural lighting (minimization of artificial lighting).</a:t>
            </a:r>
          </a:p>
        </p:txBody>
      </p:sp>
      <p:sp>
        <p:nvSpPr>
          <p:cNvPr id="29" name="Isosceles Triangle 28">
            <a:extLst>
              <a:ext uri="{FF2B5EF4-FFF2-40B4-BE49-F238E27FC236}">
                <a16:creationId xmlns:a16="http://schemas.microsoft.com/office/drawing/2014/main" id="{458188D9-64E3-4ACD-A8C3-C2CD9C9AFF4F}"/>
              </a:ext>
            </a:extLst>
          </p:cNvPr>
          <p:cNvSpPr/>
          <p:nvPr/>
        </p:nvSpPr>
        <p:spPr>
          <a:xfrm rot="1371778">
            <a:off x="8020413" y="1487365"/>
            <a:ext cx="613288" cy="52869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TextBox 34">
            <a:extLst>
              <a:ext uri="{FF2B5EF4-FFF2-40B4-BE49-F238E27FC236}">
                <a16:creationId xmlns:a16="http://schemas.microsoft.com/office/drawing/2014/main" id="{39EC46D2-D1CE-4F25-89F7-D12094D69FA1}"/>
              </a:ext>
            </a:extLst>
          </p:cNvPr>
          <p:cNvSpPr txBox="1"/>
          <p:nvPr/>
        </p:nvSpPr>
        <p:spPr>
          <a:xfrm>
            <a:off x="2971599" y="805581"/>
            <a:ext cx="6785130" cy="523220"/>
          </a:xfrm>
          <a:prstGeom prst="rect">
            <a:avLst/>
          </a:prstGeom>
          <a:noFill/>
        </p:spPr>
        <p:txBody>
          <a:bodyPr wrap="square" rtlCol="0">
            <a:spAutoFit/>
          </a:bodyPr>
          <a:lstStyle/>
          <a:p>
            <a:r>
              <a:rPr lang="en-US" altLang="ko-KR" sz="2800" b="1" dirty="0">
                <a:solidFill>
                  <a:schemeClr val="accent3"/>
                </a:solidFill>
              </a:rPr>
              <a:t>COST-FREE RECOMMENDATIONS</a:t>
            </a:r>
            <a:endParaRPr lang="ko-KR" altLang="en-US" sz="2800" b="1" dirty="0">
              <a:solidFill>
                <a:schemeClr val="accent3"/>
              </a:solidFill>
            </a:endParaRPr>
          </a:p>
        </p:txBody>
      </p:sp>
    </p:spTree>
    <p:extLst>
      <p:ext uri="{BB962C8B-B14F-4D97-AF65-F5344CB8AC3E}">
        <p14:creationId xmlns:p14="http://schemas.microsoft.com/office/powerpoint/2010/main" val="127921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93266" y="196884"/>
            <a:ext cx="11573197" cy="724247"/>
          </a:xfrm>
          <a:prstGeom prst="rect">
            <a:avLst/>
          </a:prstGeom>
        </p:spPr>
        <p:txBody>
          <a:bodyPr/>
          <a:lstStyle/>
          <a:p>
            <a:r>
              <a:rPr lang="en-US" sz="3800" dirty="0">
                <a:solidFill>
                  <a:schemeClr val="accent2"/>
                </a:solidFill>
              </a:rPr>
              <a:t>LIGHTING</a:t>
            </a:r>
          </a:p>
        </p:txBody>
      </p:sp>
      <p:sp>
        <p:nvSpPr>
          <p:cNvPr id="3" name="Teardrop 1">
            <a:extLst>
              <a:ext uri="{FF2B5EF4-FFF2-40B4-BE49-F238E27FC236}">
                <a16:creationId xmlns:a16="http://schemas.microsoft.com/office/drawing/2014/main" id="{1B8B9B7F-EFD6-43A8-A315-85F04DDAEDB2}"/>
              </a:ext>
            </a:extLst>
          </p:cNvPr>
          <p:cNvSpPr/>
          <p:nvPr/>
        </p:nvSpPr>
        <p:spPr>
          <a:xfrm rot="21068837" flipH="1">
            <a:off x="5751423" y="4884961"/>
            <a:ext cx="1512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Teardrop 1">
            <a:extLst>
              <a:ext uri="{FF2B5EF4-FFF2-40B4-BE49-F238E27FC236}">
                <a16:creationId xmlns:a16="http://schemas.microsoft.com/office/drawing/2014/main" id="{44EC4711-8F5D-45C1-8C54-4A6007665EA0}"/>
              </a:ext>
            </a:extLst>
          </p:cNvPr>
          <p:cNvSpPr/>
          <p:nvPr/>
        </p:nvSpPr>
        <p:spPr>
          <a:xfrm rot="21068837" flipH="1">
            <a:off x="7438159" y="3623319"/>
            <a:ext cx="1512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Teardrop 1">
            <a:extLst>
              <a:ext uri="{FF2B5EF4-FFF2-40B4-BE49-F238E27FC236}">
                <a16:creationId xmlns:a16="http://schemas.microsoft.com/office/drawing/2014/main" id="{07777F44-9F6C-488E-84F4-353C3CEB099B}"/>
              </a:ext>
            </a:extLst>
          </p:cNvPr>
          <p:cNvSpPr/>
          <p:nvPr/>
        </p:nvSpPr>
        <p:spPr>
          <a:xfrm flipH="1">
            <a:off x="3017041" y="4202665"/>
            <a:ext cx="1512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Teardrop 1">
            <a:extLst>
              <a:ext uri="{FF2B5EF4-FFF2-40B4-BE49-F238E27FC236}">
                <a16:creationId xmlns:a16="http://schemas.microsoft.com/office/drawing/2014/main" id="{95F00CC9-DCFF-4AA4-A6A4-EA61E691730F}"/>
              </a:ext>
            </a:extLst>
          </p:cNvPr>
          <p:cNvSpPr/>
          <p:nvPr/>
        </p:nvSpPr>
        <p:spPr>
          <a:xfrm flipH="1">
            <a:off x="4312602" y="3158549"/>
            <a:ext cx="1512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Teardrop 1">
            <a:extLst>
              <a:ext uri="{FF2B5EF4-FFF2-40B4-BE49-F238E27FC236}">
                <a16:creationId xmlns:a16="http://schemas.microsoft.com/office/drawing/2014/main" id="{EEB3AF96-4BBD-45CD-9958-2689CF055827}"/>
              </a:ext>
            </a:extLst>
          </p:cNvPr>
          <p:cNvSpPr/>
          <p:nvPr/>
        </p:nvSpPr>
        <p:spPr>
          <a:xfrm flipH="1">
            <a:off x="5608164" y="2114433"/>
            <a:ext cx="1512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Freeform 7">
            <a:extLst>
              <a:ext uri="{FF2B5EF4-FFF2-40B4-BE49-F238E27FC236}">
                <a16:creationId xmlns:a16="http://schemas.microsoft.com/office/drawing/2014/main" id="{3517B2AD-55F3-4A76-AF00-2C4C5396E198}"/>
              </a:ext>
            </a:extLst>
          </p:cNvPr>
          <p:cNvSpPr/>
          <p:nvPr/>
        </p:nvSpPr>
        <p:spPr>
          <a:xfrm>
            <a:off x="3829116" y="921131"/>
            <a:ext cx="5667809" cy="5939145"/>
          </a:xfrm>
          <a:custGeom>
            <a:avLst/>
            <a:gdLst>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09511 w 4966836"/>
              <a:gd name="connsiteY3" fmla="*/ 281940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8988 w 4676238"/>
              <a:gd name="connsiteY0" fmla="*/ 6829425 h 6829425"/>
              <a:gd name="connsiteX1" fmla="*/ 561438 w 4676238"/>
              <a:gd name="connsiteY1" fmla="*/ 5257800 h 6829425"/>
              <a:gd name="connsiteX2" fmla="*/ 2075913 w 4676238"/>
              <a:gd name="connsiteY2" fmla="*/ 3933825 h 6829425"/>
              <a:gd name="connsiteX3" fmla="*/ 3552288 w 4676238"/>
              <a:gd name="connsiteY3" fmla="*/ 2562225 h 6829425"/>
              <a:gd name="connsiteX4" fmla="*/ 4676238 w 4676238"/>
              <a:gd name="connsiteY4" fmla="*/ 0 h 6829425"/>
              <a:gd name="connsiteX0" fmla="*/ 7744 w 4674994"/>
              <a:gd name="connsiteY0" fmla="*/ 6829425 h 6829425"/>
              <a:gd name="connsiteX1" fmla="*/ 560194 w 4674994"/>
              <a:gd name="connsiteY1" fmla="*/ 5257800 h 6829425"/>
              <a:gd name="connsiteX2" fmla="*/ 2074669 w 4674994"/>
              <a:gd name="connsiteY2" fmla="*/ 3933825 h 6829425"/>
              <a:gd name="connsiteX3" fmla="*/ 3551044 w 4674994"/>
              <a:gd name="connsiteY3" fmla="*/ 2562225 h 6829425"/>
              <a:gd name="connsiteX4" fmla="*/ 4674994 w 4674994"/>
              <a:gd name="connsiteY4" fmla="*/ 0 h 6829425"/>
              <a:gd name="connsiteX0" fmla="*/ 5269 w 4824919"/>
              <a:gd name="connsiteY0" fmla="*/ 6848475 h 6848475"/>
              <a:gd name="connsiteX1" fmla="*/ 710119 w 4824919"/>
              <a:gd name="connsiteY1" fmla="*/ 5257800 h 6848475"/>
              <a:gd name="connsiteX2" fmla="*/ 2224594 w 4824919"/>
              <a:gd name="connsiteY2" fmla="*/ 3933825 h 6848475"/>
              <a:gd name="connsiteX3" fmla="*/ 3700969 w 4824919"/>
              <a:gd name="connsiteY3" fmla="*/ 2562225 h 6848475"/>
              <a:gd name="connsiteX4" fmla="*/ 4824919 w 4824919"/>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3752850 w 6172200"/>
              <a:gd name="connsiteY2" fmla="*/ 2609652 h 6857960"/>
              <a:gd name="connsiteX3" fmla="*/ 6172200 w 6172200"/>
              <a:gd name="connsiteY3" fmla="*/ 0 h 6857960"/>
              <a:gd name="connsiteX0" fmla="*/ 0 w 6172200"/>
              <a:gd name="connsiteY0" fmla="*/ 6857960 h 6857960"/>
              <a:gd name="connsiteX1" fmla="*/ 781050 w 6172200"/>
              <a:gd name="connsiteY1" fmla="*/ 5286335 h 6857960"/>
              <a:gd name="connsiteX2" fmla="*/ 6172200 w 6172200"/>
              <a:gd name="connsiteY2"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755249"/>
              <a:gd name="connsiteY0" fmla="*/ 6348520 h 6348520"/>
              <a:gd name="connsiteX1" fmla="*/ 5755249 w 5755249"/>
              <a:gd name="connsiteY1" fmla="*/ 0 h 6348520"/>
              <a:gd name="connsiteX0" fmla="*/ 0 w 5684194"/>
              <a:gd name="connsiteY0" fmla="*/ 6130085 h 6130085"/>
              <a:gd name="connsiteX1" fmla="*/ 5684194 w 5684194"/>
              <a:gd name="connsiteY1" fmla="*/ 0 h 6130085"/>
              <a:gd name="connsiteX0" fmla="*/ 0 w 5883541"/>
              <a:gd name="connsiteY0" fmla="*/ 6444564 h 6444564"/>
              <a:gd name="connsiteX1" fmla="*/ 5883541 w 5883541"/>
              <a:gd name="connsiteY1" fmla="*/ 0 h 6444564"/>
              <a:gd name="connsiteX0" fmla="*/ 0 w 5883541"/>
              <a:gd name="connsiteY0" fmla="*/ 6444564 h 6444564"/>
              <a:gd name="connsiteX1" fmla="*/ 5883541 w 5883541"/>
              <a:gd name="connsiteY1" fmla="*/ 0 h 6444564"/>
            </a:gdLst>
            <a:ahLst/>
            <a:cxnLst>
              <a:cxn ang="0">
                <a:pos x="connsiteX0" y="connsiteY0"/>
              </a:cxn>
              <a:cxn ang="0">
                <a:pos x="connsiteX1" y="connsiteY1"/>
              </a:cxn>
            </a:cxnLst>
            <a:rect l="l" t="t" r="r" b="b"/>
            <a:pathLst>
              <a:path w="5883541" h="6444564">
                <a:moveTo>
                  <a:pt x="0" y="6444564"/>
                </a:moveTo>
                <a:cubicBezTo>
                  <a:pt x="2341507" y="2229928"/>
                  <a:pt x="4352951" y="3601206"/>
                  <a:pt x="5883541" y="0"/>
                </a:cubicBezTo>
              </a:path>
            </a:pathLst>
          </a:custGeom>
          <a:ln w="889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10" name="TextBox 9">
            <a:extLst>
              <a:ext uri="{FF2B5EF4-FFF2-40B4-BE49-F238E27FC236}">
                <a16:creationId xmlns:a16="http://schemas.microsoft.com/office/drawing/2014/main" id="{A8776142-BD61-4AB3-80BA-E951B97C2C97}"/>
              </a:ext>
            </a:extLst>
          </p:cNvPr>
          <p:cNvSpPr txBox="1"/>
          <p:nvPr/>
        </p:nvSpPr>
        <p:spPr>
          <a:xfrm>
            <a:off x="6058773" y="2365218"/>
            <a:ext cx="655119"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sp>
        <p:nvSpPr>
          <p:cNvPr id="13" name="TextBox 12">
            <a:extLst>
              <a:ext uri="{FF2B5EF4-FFF2-40B4-BE49-F238E27FC236}">
                <a16:creationId xmlns:a16="http://schemas.microsoft.com/office/drawing/2014/main" id="{658F2184-28F8-4467-88AB-6EE75845D1BE}"/>
              </a:ext>
            </a:extLst>
          </p:cNvPr>
          <p:cNvSpPr txBox="1"/>
          <p:nvPr/>
        </p:nvSpPr>
        <p:spPr>
          <a:xfrm>
            <a:off x="4741042" y="3406161"/>
            <a:ext cx="655119"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sp>
        <p:nvSpPr>
          <p:cNvPr id="16" name="TextBox 15">
            <a:extLst>
              <a:ext uri="{FF2B5EF4-FFF2-40B4-BE49-F238E27FC236}">
                <a16:creationId xmlns:a16="http://schemas.microsoft.com/office/drawing/2014/main" id="{5D40AC38-C24C-43FD-9781-1DBE0B83B6F5}"/>
              </a:ext>
            </a:extLst>
          </p:cNvPr>
          <p:cNvSpPr txBox="1"/>
          <p:nvPr/>
        </p:nvSpPr>
        <p:spPr>
          <a:xfrm>
            <a:off x="3394980" y="4482661"/>
            <a:ext cx="655119"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05</a:t>
            </a:r>
            <a:endParaRPr lang="ko-KR" altLang="en-US" sz="3200" b="1" dirty="0">
              <a:solidFill>
                <a:schemeClr val="bg1"/>
              </a:solidFill>
              <a:cs typeface="Arial" pitchFamily="34" charset="0"/>
            </a:endParaRPr>
          </a:p>
        </p:txBody>
      </p:sp>
      <p:sp>
        <p:nvSpPr>
          <p:cNvPr id="19" name="TextBox 18">
            <a:extLst>
              <a:ext uri="{FF2B5EF4-FFF2-40B4-BE49-F238E27FC236}">
                <a16:creationId xmlns:a16="http://schemas.microsoft.com/office/drawing/2014/main" id="{4A6989D2-CB5D-47CD-9A90-B6ED5BC05896}"/>
              </a:ext>
            </a:extLst>
          </p:cNvPr>
          <p:cNvSpPr txBox="1"/>
          <p:nvPr/>
        </p:nvSpPr>
        <p:spPr>
          <a:xfrm>
            <a:off x="6179864" y="5132573"/>
            <a:ext cx="655119"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04</a:t>
            </a:r>
            <a:endParaRPr lang="ko-KR" altLang="en-US" sz="3200" b="1" dirty="0">
              <a:solidFill>
                <a:schemeClr val="bg1"/>
              </a:solidFill>
              <a:cs typeface="Arial" pitchFamily="34" charset="0"/>
            </a:endParaRPr>
          </a:p>
        </p:txBody>
      </p:sp>
      <p:sp>
        <p:nvSpPr>
          <p:cNvPr id="22" name="TextBox 21">
            <a:extLst>
              <a:ext uri="{FF2B5EF4-FFF2-40B4-BE49-F238E27FC236}">
                <a16:creationId xmlns:a16="http://schemas.microsoft.com/office/drawing/2014/main" id="{C6706C04-2963-4E26-80A5-7605F5EDC7A3}"/>
              </a:ext>
            </a:extLst>
          </p:cNvPr>
          <p:cNvSpPr txBox="1"/>
          <p:nvPr/>
        </p:nvSpPr>
        <p:spPr>
          <a:xfrm>
            <a:off x="7903621" y="3897886"/>
            <a:ext cx="655119"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sp>
        <p:nvSpPr>
          <p:cNvPr id="24" name="TextBox 23">
            <a:extLst>
              <a:ext uri="{FF2B5EF4-FFF2-40B4-BE49-F238E27FC236}">
                <a16:creationId xmlns:a16="http://schemas.microsoft.com/office/drawing/2014/main" id="{04D4D964-8CE5-4459-B33D-66493F189552}"/>
              </a:ext>
            </a:extLst>
          </p:cNvPr>
          <p:cNvSpPr txBox="1"/>
          <p:nvPr/>
        </p:nvSpPr>
        <p:spPr>
          <a:xfrm>
            <a:off x="1475874" y="2248389"/>
            <a:ext cx="4079001" cy="307777"/>
          </a:xfrm>
          <a:prstGeom prst="rect">
            <a:avLst/>
          </a:prstGeom>
          <a:noFill/>
        </p:spPr>
        <p:txBody>
          <a:bodyPr wrap="square" rtlCol="0">
            <a:spAutoFit/>
          </a:bodyPr>
          <a:lstStyle/>
          <a:p>
            <a:pPr algn="r"/>
            <a:r>
              <a:rPr lang="en-US" altLang="ko-KR" sz="1400" dirty="0">
                <a:solidFill>
                  <a:schemeClr val="tx1">
                    <a:lumMod val="65000"/>
                    <a:lumOff val="35000"/>
                  </a:schemeClr>
                </a:solidFill>
                <a:latin typeface="Calibri" panose="020F0502020204030204" pitchFamily="34" charset="0"/>
                <a:cs typeface="Calibri" panose="020F0502020204030204" pitchFamily="34" charset="0"/>
              </a:rPr>
              <a:t>Selection of low consumption lamps</a:t>
            </a:r>
          </a:p>
        </p:txBody>
      </p:sp>
      <p:sp>
        <p:nvSpPr>
          <p:cNvPr id="25" name="TextBox 24">
            <a:extLst>
              <a:ext uri="{FF2B5EF4-FFF2-40B4-BE49-F238E27FC236}">
                <a16:creationId xmlns:a16="http://schemas.microsoft.com/office/drawing/2014/main" id="{13F45A70-93D7-49D7-85F5-0A3E7F9441E5}"/>
              </a:ext>
            </a:extLst>
          </p:cNvPr>
          <p:cNvSpPr txBox="1"/>
          <p:nvPr/>
        </p:nvSpPr>
        <p:spPr>
          <a:xfrm>
            <a:off x="625642" y="3085324"/>
            <a:ext cx="3635813" cy="738664"/>
          </a:xfrm>
          <a:prstGeom prst="rect">
            <a:avLst/>
          </a:prstGeom>
          <a:noFill/>
        </p:spPr>
        <p:txBody>
          <a:bodyPr wrap="square" rtlCol="0">
            <a:spAutoFit/>
          </a:bodyPr>
          <a:lstStyle/>
          <a:p>
            <a:pPr algn="r"/>
            <a:r>
              <a:rPr lang="en-US" altLang="ko-KR" sz="1400" dirty="0">
                <a:solidFill>
                  <a:schemeClr val="tx1">
                    <a:lumMod val="65000"/>
                    <a:lumOff val="35000"/>
                  </a:schemeClr>
                </a:solidFill>
                <a:latin typeface="Calibri" panose="020F0502020204030204" pitchFamily="34" charset="0"/>
                <a:cs typeface="Calibri" panose="020F0502020204030204" pitchFamily="34" charset="0"/>
              </a:rPr>
              <a:t>Installation of lamps with high luminous power (high efficiency lamp per unit of power - Lumen / Watt).</a:t>
            </a:r>
          </a:p>
        </p:txBody>
      </p:sp>
      <p:sp>
        <p:nvSpPr>
          <p:cNvPr id="26" name="TextBox 25">
            <a:extLst>
              <a:ext uri="{FF2B5EF4-FFF2-40B4-BE49-F238E27FC236}">
                <a16:creationId xmlns:a16="http://schemas.microsoft.com/office/drawing/2014/main" id="{E7BE002D-FC10-4A90-8B3E-93DD513E4D0A}"/>
              </a:ext>
            </a:extLst>
          </p:cNvPr>
          <p:cNvSpPr txBox="1"/>
          <p:nvPr/>
        </p:nvSpPr>
        <p:spPr>
          <a:xfrm>
            <a:off x="9134383" y="3793987"/>
            <a:ext cx="2676900" cy="738664"/>
          </a:xfrm>
          <a:prstGeom prst="rect">
            <a:avLst/>
          </a:prstGeom>
          <a:noFill/>
        </p:spPr>
        <p:txBody>
          <a:bodyPr wrap="square" rtlCol="0">
            <a:spAutoFit/>
          </a:bodyPr>
          <a:lstStyle/>
          <a:p>
            <a:r>
              <a:rPr lang="en-US" altLang="ko-KR" sz="1400" dirty="0">
                <a:solidFill>
                  <a:schemeClr val="tx1">
                    <a:lumMod val="65000"/>
                    <a:lumOff val="35000"/>
                  </a:schemeClr>
                </a:solidFill>
                <a:latin typeface="Calibri" panose="020F0502020204030204" pitchFamily="34" charset="0"/>
                <a:cs typeface="Calibri" panose="020F0502020204030204" pitchFamily="34" charset="0"/>
              </a:rPr>
              <a:t>Use of light colors (with great reflective capacity) on walls, floors and ceilings.</a:t>
            </a:r>
          </a:p>
        </p:txBody>
      </p:sp>
      <p:sp>
        <p:nvSpPr>
          <p:cNvPr id="27" name="TextBox 26">
            <a:extLst>
              <a:ext uri="{FF2B5EF4-FFF2-40B4-BE49-F238E27FC236}">
                <a16:creationId xmlns:a16="http://schemas.microsoft.com/office/drawing/2014/main" id="{77334D1A-16CB-4336-A377-D1586BF697A4}"/>
              </a:ext>
            </a:extLst>
          </p:cNvPr>
          <p:cNvSpPr txBox="1"/>
          <p:nvPr/>
        </p:nvSpPr>
        <p:spPr>
          <a:xfrm>
            <a:off x="7458765" y="5096282"/>
            <a:ext cx="3221535" cy="523220"/>
          </a:xfrm>
          <a:prstGeom prst="rect">
            <a:avLst/>
          </a:prstGeom>
          <a:noFill/>
        </p:spPr>
        <p:txBody>
          <a:bodyPr wrap="square" rtlCol="0">
            <a:spAutoFit/>
          </a:bodyPr>
          <a:lstStyle/>
          <a:p>
            <a:r>
              <a:rPr lang="en-US" altLang="ko-KR" sz="1400" dirty="0">
                <a:solidFill>
                  <a:schemeClr val="tx1">
                    <a:lumMod val="65000"/>
                    <a:lumOff val="35000"/>
                  </a:schemeClr>
                </a:solidFill>
                <a:latin typeface="Calibri" panose="020F0502020204030204" pitchFamily="34" charset="0"/>
                <a:cs typeface="Calibri" panose="020F0502020204030204" pitchFamily="34" charset="0"/>
              </a:rPr>
              <a:t>Use of light colors (with great reflective capacity) on walls, floors and ceilings.</a:t>
            </a:r>
            <a:endParaRPr lang="en-US" altLang="ko-KR" sz="1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6840DF8C-B613-4CE1-BD52-6238B3DD315C}"/>
              </a:ext>
            </a:extLst>
          </p:cNvPr>
          <p:cNvSpPr txBox="1"/>
          <p:nvPr/>
        </p:nvSpPr>
        <p:spPr>
          <a:xfrm>
            <a:off x="198063" y="4146268"/>
            <a:ext cx="2783107" cy="954107"/>
          </a:xfrm>
          <a:prstGeom prst="rect">
            <a:avLst/>
          </a:prstGeom>
          <a:noFill/>
        </p:spPr>
        <p:txBody>
          <a:bodyPr wrap="square" rtlCol="0">
            <a:spAutoFit/>
          </a:bodyPr>
          <a:lstStyle/>
          <a:p>
            <a:pPr algn="r"/>
            <a:r>
              <a:rPr lang="en-US" altLang="ko-KR" sz="1400" dirty="0">
                <a:solidFill>
                  <a:schemeClr val="tx1">
                    <a:lumMod val="65000"/>
                    <a:lumOff val="35000"/>
                  </a:schemeClr>
                </a:solidFill>
                <a:latin typeface="Calibri" panose="020F0502020204030204" pitchFamily="34" charset="0"/>
                <a:cs typeface="Calibri" panose="020F0502020204030204" pitchFamily="34" charset="0"/>
              </a:rPr>
              <a:t>Installation of timers in places where the lights are usually forgotten, without the need (</a:t>
            </a:r>
            <a:r>
              <a:rPr lang="en-US" altLang="ko-KR" sz="1400" dirty="0" err="1">
                <a:solidFill>
                  <a:schemeClr val="tx1">
                    <a:lumMod val="65000"/>
                    <a:lumOff val="35000"/>
                  </a:schemeClr>
                </a:solidFill>
                <a:latin typeface="Calibri" panose="020F0502020204030204" pitchFamily="34" charset="0"/>
                <a:cs typeface="Calibri" panose="020F0502020204030204" pitchFamily="34" charset="0"/>
              </a:rPr>
              <a:t>eg</a:t>
            </a:r>
            <a:r>
              <a:rPr lang="en-US" altLang="ko-KR" sz="1400" dirty="0">
                <a:solidFill>
                  <a:schemeClr val="tx1">
                    <a:lumMod val="65000"/>
                    <a:lumOff val="35000"/>
                  </a:schemeClr>
                </a:solidFill>
                <a:latin typeface="Calibri" panose="020F0502020204030204" pitchFamily="34" charset="0"/>
                <a:cs typeface="Calibri" panose="020F0502020204030204" pitchFamily="34" charset="0"/>
              </a:rPr>
              <a:t> stairwells).</a:t>
            </a:r>
            <a:endParaRPr lang="en-US" altLang="ko-KR" sz="1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9" name="Isosceles Triangle 28">
            <a:extLst>
              <a:ext uri="{FF2B5EF4-FFF2-40B4-BE49-F238E27FC236}">
                <a16:creationId xmlns:a16="http://schemas.microsoft.com/office/drawing/2014/main" id="{458188D9-64E3-4ACD-A8C3-C2CD9C9AFF4F}"/>
              </a:ext>
            </a:extLst>
          </p:cNvPr>
          <p:cNvSpPr/>
          <p:nvPr/>
        </p:nvSpPr>
        <p:spPr>
          <a:xfrm rot="1371778">
            <a:off x="9296857" y="444007"/>
            <a:ext cx="613288" cy="52869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TextBox 34">
            <a:extLst>
              <a:ext uri="{FF2B5EF4-FFF2-40B4-BE49-F238E27FC236}">
                <a16:creationId xmlns:a16="http://schemas.microsoft.com/office/drawing/2014/main" id="{39EC46D2-D1CE-4F25-89F7-D12094D69FA1}"/>
              </a:ext>
            </a:extLst>
          </p:cNvPr>
          <p:cNvSpPr txBox="1"/>
          <p:nvPr/>
        </p:nvSpPr>
        <p:spPr>
          <a:xfrm>
            <a:off x="3181142" y="895205"/>
            <a:ext cx="5997443" cy="523220"/>
          </a:xfrm>
          <a:prstGeom prst="rect">
            <a:avLst/>
          </a:prstGeom>
          <a:noFill/>
        </p:spPr>
        <p:txBody>
          <a:bodyPr wrap="square" rtlCol="0">
            <a:spAutoFit/>
          </a:bodyPr>
          <a:lstStyle/>
          <a:p>
            <a:r>
              <a:rPr lang="en-US" altLang="ko-KR" sz="2800" b="1" dirty="0">
                <a:solidFill>
                  <a:schemeClr val="accent3"/>
                </a:solidFill>
              </a:rPr>
              <a:t>LOW-COST RECOMMENDATIONS</a:t>
            </a:r>
            <a:endParaRPr lang="ko-KR" altLang="en-US" sz="2400" b="1" dirty="0">
              <a:solidFill>
                <a:schemeClr val="accent3"/>
              </a:solidFill>
            </a:endParaRPr>
          </a:p>
        </p:txBody>
      </p:sp>
    </p:spTree>
    <p:extLst>
      <p:ext uri="{BB962C8B-B14F-4D97-AF65-F5344CB8AC3E}">
        <p14:creationId xmlns:p14="http://schemas.microsoft.com/office/powerpoint/2010/main" val="1469374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4600" dirty="0">
                <a:solidFill>
                  <a:schemeClr val="accent2"/>
                </a:solidFill>
              </a:rPr>
              <a:t>LIGHTING</a:t>
            </a:r>
          </a:p>
        </p:txBody>
      </p:sp>
      <p:grpSp>
        <p:nvGrpSpPr>
          <p:cNvPr id="5" name="Group 4">
            <a:extLst>
              <a:ext uri="{FF2B5EF4-FFF2-40B4-BE49-F238E27FC236}">
                <a16:creationId xmlns:a16="http://schemas.microsoft.com/office/drawing/2014/main" id="{6457C5D4-7035-4969-A970-8E91E6136275}"/>
              </a:ext>
            </a:extLst>
          </p:cNvPr>
          <p:cNvGrpSpPr/>
          <p:nvPr/>
        </p:nvGrpSpPr>
        <p:grpSpPr>
          <a:xfrm>
            <a:off x="6096954" y="1897606"/>
            <a:ext cx="3662275" cy="3662272"/>
            <a:chOff x="1965144" y="2029937"/>
            <a:chExt cx="2736305" cy="2736304"/>
          </a:xfrm>
        </p:grpSpPr>
        <p:sp>
          <p:nvSpPr>
            <p:cNvPr id="8" name="Pie 5">
              <a:extLst>
                <a:ext uri="{FF2B5EF4-FFF2-40B4-BE49-F238E27FC236}">
                  <a16:creationId xmlns:a16="http://schemas.microsoft.com/office/drawing/2014/main" id="{BCAF90A6-82C5-4172-BF03-B729999D429B}"/>
                </a:ext>
              </a:extLst>
            </p:cNvPr>
            <p:cNvSpPr/>
            <p:nvPr/>
          </p:nvSpPr>
          <p:spPr>
            <a:xfrm rot="10800000">
              <a:off x="1965145" y="2029937"/>
              <a:ext cx="2736304" cy="2736304"/>
            </a:xfrm>
            <a:prstGeom prst="pie">
              <a:avLst>
                <a:gd name="adj1" fmla="val 10805857"/>
                <a:gd name="adj2" fmla="val 150993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9" name="Pie 3">
              <a:extLst>
                <a:ext uri="{FF2B5EF4-FFF2-40B4-BE49-F238E27FC236}">
                  <a16:creationId xmlns:a16="http://schemas.microsoft.com/office/drawing/2014/main" id="{0B11E6D3-7D1C-4974-8728-55D443EC00ED}"/>
                </a:ext>
              </a:extLst>
            </p:cNvPr>
            <p:cNvSpPr/>
            <p:nvPr/>
          </p:nvSpPr>
          <p:spPr>
            <a:xfrm>
              <a:off x="1965144" y="2029937"/>
              <a:ext cx="2736304" cy="2736304"/>
            </a:xfrm>
            <a:prstGeom prst="pie">
              <a:avLst>
                <a:gd name="adj1" fmla="val 10783185"/>
                <a:gd name="adj2" fmla="val 177673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10" name="Oval 9">
              <a:extLst>
                <a:ext uri="{FF2B5EF4-FFF2-40B4-BE49-F238E27FC236}">
                  <a16:creationId xmlns:a16="http://schemas.microsoft.com/office/drawing/2014/main" id="{542ADE47-A556-44E3-857D-1F831B07A4E8}"/>
                </a:ext>
              </a:extLst>
            </p:cNvPr>
            <p:cNvSpPr/>
            <p:nvPr/>
          </p:nvSpPr>
          <p:spPr>
            <a:xfrm>
              <a:off x="2397192" y="2452878"/>
              <a:ext cx="1872208" cy="1872208"/>
            </a:xfrm>
            <a:prstGeom prst="ellipse">
              <a:avLst/>
            </a:prstGeom>
            <a:solidFill>
              <a:schemeClr val="accent3"/>
            </a:solidFill>
            <a:ln w="136525">
              <a:solidFill>
                <a:schemeClr val="bg1"/>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grpSp>
      <p:grpSp>
        <p:nvGrpSpPr>
          <p:cNvPr id="36" name="그룹 13">
            <a:extLst>
              <a:ext uri="{FF2B5EF4-FFF2-40B4-BE49-F238E27FC236}">
                <a16:creationId xmlns:a16="http://schemas.microsoft.com/office/drawing/2014/main" id="{C17C7939-E55F-4AEF-AB25-EE26EFB348C4}"/>
              </a:ext>
            </a:extLst>
          </p:cNvPr>
          <p:cNvGrpSpPr/>
          <p:nvPr/>
        </p:nvGrpSpPr>
        <p:grpSpPr>
          <a:xfrm>
            <a:off x="1408505" y="1727713"/>
            <a:ext cx="3846978" cy="1088353"/>
            <a:chOff x="880173" y="3777926"/>
            <a:chExt cx="2347596" cy="967556"/>
          </a:xfrm>
        </p:grpSpPr>
        <p:sp>
          <p:nvSpPr>
            <p:cNvPr id="37" name="TextBox 36">
              <a:extLst>
                <a:ext uri="{FF2B5EF4-FFF2-40B4-BE49-F238E27FC236}">
                  <a16:creationId xmlns:a16="http://schemas.microsoft.com/office/drawing/2014/main" id="{E9F2DE84-72BA-4141-B4F0-F0E09EB7A411}"/>
                </a:ext>
              </a:extLst>
            </p:cNvPr>
            <p:cNvSpPr txBox="1"/>
            <p:nvPr/>
          </p:nvSpPr>
          <p:spPr>
            <a:xfrm>
              <a:off x="887769" y="3777926"/>
              <a:ext cx="2340000" cy="407031"/>
            </a:xfrm>
            <a:prstGeom prst="rect">
              <a:avLst/>
            </a:prstGeom>
            <a:noFill/>
          </p:spPr>
          <p:txBody>
            <a:bodyPr wrap="square" rtlCol="0">
              <a:spAutoFit/>
            </a:bodyPr>
            <a:lstStyle/>
            <a:p>
              <a:r>
                <a:rPr lang="en-US" altLang="ko-KR" sz="1600" b="1" dirty="0">
                  <a:solidFill>
                    <a:schemeClr val="tx1">
                      <a:lumMod val="65000"/>
                      <a:lumOff val="35000"/>
                    </a:schemeClr>
                  </a:solidFill>
                  <a:cs typeface="Calibri" pitchFamily="34" charset="0"/>
                </a:rPr>
                <a:t>Use of lighting control systems.</a:t>
              </a:r>
              <a:r>
                <a:rPr lang="el-GR" altLang="ko-KR" sz="1600" b="1" dirty="0">
                  <a:solidFill>
                    <a:schemeClr val="tx1">
                      <a:lumMod val="65000"/>
                      <a:lumOff val="35000"/>
                    </a:schemeClr>
                  </a:solidFill>
                  <a:cs typeface="Calibri" pitchFamily="34" charset="0"/>
                </a:rPr>
                <a:t>.</a:t>
              </a:r>
              <a:endParaRPr lang="en-US" altLang="ko-KR" sz="1600" b="1" dirty="0">
                <a:solidFill>
                  <a:schemeClr val="tx1">
                    <a:lumMod val="65000"/>
                    <a:lumOff val="35000"/>
                  </a:schemeClr>
                </a:solidFill>
                <a:cs typeface="Calibri" pitchFamily="34" charset="0"/>
              </a:endParaRPr>
            </a:p>
            <a:p>
              <a:r>
                <a:rPr lang="el-GR" altLang="ko-KR" sz="1600" b="1" dirty="0">
                  <a:solidFill>
                    <a:schemeClr val="tx1">
                      <a:lumMod val="65000"/>
                      <a:lumOff val="35000"/>
                    </a:schemeClr>
                  </a:solidFill>
                  <a:cs typeface="Calibri" pitchFamily="34" charset="0"/>
                </a:rPr>
                <a:t> </a:t>
              </a:r>
              <a:endParaRPr lang="ko-KR" altLang="en-US" sz="1600" b="1" dirty="0">
                <a:solidFill>
                  <a:schemeClr val="tx1">
                    <a:lumMod val="65000"/>
                    <a:lumOff val="35000"/>
                  </a:schemeClr>
                </a:solidFill>
                <a:cs typeface="Calibri" pitchFamily="34" charset="0"/>
              </a:endParaRPr>
            </a:p>
          </p:txBody>
        </p:sp>
        <p:sp>
          <p:nvSpPr>
            <p:cNvPr id="38" name="TextBox 37">
              <a:extLst>
                <a:ext uri="{FF2B5EF4-FFF2-40B4-BE49-F238E27FC236}">
                  <a16:creationId xmlns:a16="http://schemas.microsoft.com/office/drawing/2014/main" id="{3F1664A6-5C08-4D52-8CE0-FBF2ABF3872C}"/>
                </a:ext>
              </a:extLst>
            </p:cNvPr>
            <p:cNvSpPr txBox="1"/>
            <p:nvPr/>
          </p:nvSpPr>
          <p:spPr>
            <a:xfrm>
              <a:off x="880173" y="4088803"/>
              <a:ext cx="2340000" cy="656679"/>
            </a:xfrm>
            <a:prstGeom prst="rect">
              <a:avLst/>
            </a:prstGeom>
            <a:noFill/>
          </p:spPr>
          <p:txBody>
            <a:bodyPr wrap="square" rtlCol="0">
              <a:spAutoFit/>
            </a:bodyPr>
            <a:lstStyle/>
            <a:p>
              <a:pPr algn="just"/>
              <a:r>
                <a:rPr lang="en-US" altLang="ko-KR" sz="1400" dirty="0">
                  <a:solidFill>
                    <a:schemeClr val="tx1">
                      <a:lumMod val="65000"/>
                      <a:lumOff val="35000"/>
                    </a:schemeClr>
                  </a:solidFill>
                  <a:latin typeface="Adobe Devanagari" panose="02040503050201020203" pitchFamily="18" charset="0"/>
                  <a:cs typeface="Adobe Devanagari" panose="02040503050201020203" pitchFamily="18" charset="0"/>
                </a:rPr>
                <a:t>Installation of timers, motion sensors, etc. Automatic lighting controls can reduce installation lighting costs by up to 30%.</a:t>
              </a:r>
              <a:endParaRPr lang="ko-KR" altLang="en-US" sz="1400" dirty="0">
                <a:solidFill>
                  <a:schemeClr val="tx1">
                    <a:lumMod val="65000"/>
                    <a:lumOff val="35000"/>
                  </a:schemeClr>
                </a:solidFill>
                <a:latin typeface="Adobe Devanagari" panose="02040503050201020203" pitchFamily="18" charset="0"/>
                <a:cs typeface="Adobe Devanagari" panose="02040503050201020203" pitchFamily="18" charset="0"/>
              </a:endParaRPr>
            </a:p>
          </p:txBody>
        </p:sp>
      </p:grpSp>
      <p:sp>
        <p:nvSpPr>
          <p:cNvPr id="69" name="Freeform: Shape 68">
            <a:extLst>
              <a:ext uri="{FF2B5EF4-FFF2-40B4-BE49-F238E27FC236}">
                <a16:creationId xmlns:a16="http://schemas.microsoft.com/office/drawing/2014/main" id="{BB19C846-6D5F-4EDC-9AA0-BB81A3CF4BAB}"/>
              </a:ext>
            </a:extLst>
          </p:cNvPr>
          <p:cNvSpPr/>
          <p:nvPr/>
        </p:nvSpPr>
        <p:spPr>
          <a:xfrm>
            <a:off x="7680062" y="3244607"/>
            <a:ext cx="542562" cy="940440"/>
          </a:xfrm>
          <a:custGeom>
            <a:avLst/>
            <a:gdLst>
              <a:gd name="connsiteX0" fmla="*/ 209564 w 363926"/>
              <a:gd name="connsiteY0" fmla="*/ 379331 h 630806"/>
              <a:gd name="connsiteX1" fmla="*/ 314699 w 363926"/>
              <a:gd name="connsiteY1" fmla="*/ 351834 h 630806"/>
              <a:gd name="connsiteX2" fmla="*/ 183685 w 363926"/>
              <a:gd name="connsiteY2" fmla="*/ 638123 h 630806"/>
              <a:gd name="connsiteX3" fmla="*/ 183685 w 363926"/>
              <a:gd name="connsiteY3" fmla="*/ 456160 h 630806"/>
              <a:gd name="connsiteX4" fmla="*/ 48628 w 363926"/>
              <a:gd name="connsiteY4" fmla="*/ 511153 h 630806"/>
              <a:gd name="connsiteX5" fmla="*/ 115752 w 363926"/>
              <a:gd name="connsiteY5" fmla="*/ 331616 h 630806"/>
              <a:gd name="connsiteX6" fmla="*/ 99577 w 363926"/>
              <a:gd name="connsiteY6" fmla="*/ 286327 h 630806"/>
              <a:gd name="connsiteX7" fmla="*/ 1722 w 363926"/>
              <a:gd name="connsiteY7" fmla="*/ 157740 h 630806"/>
              <a:gd name="connsiteX8" fmla="*/ 22748 w 363926"/>
              <a:gd name="connsiteY8" fmla="*/ 131861 h 630806"/>
              <a:gd name="connsiteX9" fmla="*/ 61567 w 363926"/>
              <a:gd name="connsiteY9" fmla="*/ 94659 h 630806"/>
              <a:gd name="connsiteX10" fmla="*/ 60759 w 363926"/>
              <a:gd name="connsiteY10" fmla="*/ 25918 h 630806"/>
              <a:gd name="connsiteX11" fmla="*/ 83403 w 363926"/>
              <a:gd name="connsiteY11" fmla="*/ 847 h 630806"/>
              <a:gd name="connsiteX12" fmla="*/ 102813 w 363926"/>
              <a:gd name="connsiteY12" fmla="*/ 25918 h 630806"/>
              <a:gd name="connsiteX13" fmla="*/ 102813 w 363926"/>
              <a:gd name="connsiteY13" fmla="*/ 113260 h 630806"/>
              <a:gd name="connsiteX14" fmla="*/ 123031 w 363926"/>
              <a:gd name="connsiteY14" fmla="*/ 132669 h 630806"/>
              <a:gd name="connsiteX15" fmla="*/ 237061 w 363926"/>
              <a:gd name="connsiteY15" fmla="*/ 132669 h 630806"/>
              <a:gd name="connsiteX16" fmla="*/ 259705 w 363926"/>
              <a:gd name="connsiteY16" fmla="*/ 108408 h 630806"/>
              <a:gd name="connsiteX17" fmla="*/ 259705 w 363926"/>
              <a:gd name="connsiteY17" fmla="*/ 27535 h 630806"/>
              <a:gd name="connsiteX18" fmla="*/ 280732 w 363926"/>
              <a:gd name="connsiteY18" fmla="*/ 38 h 630806"/>
              <a:gd name="connsiteX19" fmla="*/ 301759 w 363926"/>
              <a:gd name="connsiteY19" fmla="*/ 26726 h 630806"/>
              <a:gd name="connsiteX20" fmla="*/ 300950 w 363926"/>
              <a:gd name="connsiteY20" fmla="*/ 107599 h 630806"/>
              <a:gd name="connsiteX21" fmla="*/ 325212 w 363926"/>
              <a:gd name="connsiteY21" fmla="*/ 132669 h 630806"/>
              <a:gd name="connsiteX22" fmla="*/ 359987 w 363926"/>
              <a:gd name="connsiteY22" fmla="*/ 181193 h 630806"/>
              <a:gd name="connsiteX23" fmla="*/ 281541 w 363926"/>
              <a:gd name="connsiteY23" fmla="*/ 279049 h 630806"/>
              <a:gd name="connsiteX24" fmla="*/ 222504 w 363926"/>
              <a:gd name="connsiteY24" fmla="*/ 347791 h 630806"/>
              <a:gd name="connsiteX25" fmla="*/ 209564 w 363926"/>
              <a:gd name="connsiteY25" fmla="*/ 379331 h 63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3926" h="630806">
                <a:moveTo>
                  <a:pt x="209564" y="379331"/>
                </a:moveTo>
                <a:cubicBezTo>
                  <a:pt x="246766" y="369626"/>
                  <a:pt x="278306" y="361539"/>
                  <a:pt x="314699" y="351834"/>
                </a:cubicBezTo>
                <a:cubicBezTo>
                  <a:pt x="270219" y="448881"/>
                  <a:pt x="228165" y="541076"/>
                  <a:pt x="183685" y="638123"/>
                </a:cubicBezTo>
                <a:cubicBezTo>
                  <a:pt x="183685" y="575043"/>
                  <a:pt x="183685" y="516814"/>
                  <a:pt x="183685" y="456160"/>
                </a:cubicBezTo>
                <a:cubicBezTo>
                  <a:pt x="140014" y="473952"/>
                  <a:pt x="96343" y="491744"/>
                  <a:pt x="48628" y="511153"/>
                </a:cubicBezTo>
                <a:cubicBezTo>
                  <a:pt x="71272" y="448881"/>
                  <a:pt x="92299" y="389844"/>
                  <a:pt x="115752" y="331616"/>
                </a:cubicBezTo>
                <a:cubicBezTo>
                  <a:pt x="124648" y="308972"/>
                  <a:pt x="126266" y="298458"/>
                  <a:pt x="99577" y="286327"/>
                </a:cubicBezTo>
                <a:cubicBezTo>
                  <a:pt x="45393" y="262066"/>
                  <a:pt x="15470" y="215968"/>
                  <a:pt x="1722" y="157740"/>
                </a:cubicBezTo>
                <a:cubicBezTo>
                  <a:pt x="-2322" y="139948"/>
                  <a:pt x="-705" y="127817"/>
                  <a:pt x="22748" y="131861"/>
                </a:cubicBezTo>
                <a:cubicBezTo>
                  <a:pt x="53480" y="137522"/>
                  <a:pt x="64802" y="126200"/>
                  <a:pt x="61567" y="94659"/>
                </a:cubicBezTo>
                <a:cubicBezTo>
                  <a:pt x="59141" y="72015"/>
                  <a:pt x="60759" y="48562"/>
                  <a:pt x="60759" y="25918"/>
                </a:cubicBezTo>
                <a:cubicBezTo>
                  <a:pt x="60759" y="11360"/>
                  <a:pt x="67228" y="38"/>
                  <a:pt x="83403" y="847"/>
                </a:cubicBezTo>
                <a:cubicBezTo>
                  <a:pt x="97151" y="1656"/>
                  <a:pt x="102813" y="12169"/>
                  <a:pt x="102813" y="25918"/>
                </a:cubicBezTo>
                <a:cubicBezTo>
                  <a:pt x="102813" y="55032"/>
                  <a:pt x="103621" y="84146"/>
                  <a:pt x="102813" y="113260"/>
                </a:cubicBezTo>
                <a:cubicBezTo>
                  <a:pt x="102004" y="129434"/>
                  <a:pt x="107665" y="133478"/>
                  <a:pt x="123031" y="132669"/>
                </a:cubicBezTo>
                <a:cubicBezTo>
                  <a:pt x="161041" y="131861"/>
                  <a:pt x="199051" y="131052"/>
                  <a:pt x="237061" y="132669"/>
                </a:cubicBezTo>
                <a:cubicBezTo>
                  <a:pt x="257279" y="133478"/>
                  <a:pt x="260514" y="125391"/>
                  <a:pt x="259705" y="108408"/>
                </a:cubicBezTo>
                <a:cubicBezTo>
                  <a:pt x="258088" y="81720"/>
                  <a:pt x="259705" y="54223"/>
                  <a:pt x="259705" y="27535"/>
                </a:cubicBezTo>
                <a:cubicBezTo>
                  <a:pt x="259705" y="12169"/>
                  <a:pt x="265366" y="847"/>
                  <a:pt x="280732" y="38"/>
                </a:cubicBezTo>
                <a:cubicBezTo>
                  <a:pt x="296907" y="-771"/>
                  <a:pt x="301759" y="11360"/>
                  <a:pt x="301759" y="26726"/>
                </a:cubicBezTo>
                <a:cubicBezTo>
                  <a:pt x="301759" y="53414"/>
                  <a:pt x="302568" y="80911"/>
                  <a:pt x="300950" y="107599"/>
                </a:cubicBezTo>
                <a:cubicBezTo>
                  <a:pt x="300142" y="127008"/>
                  <a:pt x="304994" y="132669"/>
                  <a:pt x="325212" y="132669"/>
                </a:cubicBezTo>
                <a:cubicBezTo>
                  <a:pt x="373736" y="131861"/>
                  <a:pt x="375353" y="135096"/>
                  <a:pt x="359987" y="181193"/>
                </a:cubicBezTo>
                <a:cubicBezTo>
                  <a:pt x="345430" y="223247"/>
                  <a:pt x="321169" y="259639"/>
                  <a:pt x="281541" y="279049"/>
                </a:cubicBezTo>
                <a:cubicBezTo>
                  <a:pt x="250001" y="294415"/>
                  <a:pt x="232209" y="316250"/>
                  <a:pt x="222504" y="347791"/>
                </a:cubicBezTo>
                <a:cubicBezTo>
                  <a:pt x="219269" y="357495"/>
                  <a:pt x="215225" y="366391"/>
                  <a:pt x="209564" y="379331"/>
                </a:cubicBezTo>
                <a:close/>
              </a:path>
            </a:pathLst>
          </a:custGeom>
          <a:solidFill>
            <a:schemeClr val="bg1"/>
          </a:solidFill>
          <a:ln w="8081" cap="flat">
            <a:noFill/>
            <a:prstDash val="solid"/>
            <a:miter/>
          </a:ln>
        </p:spPr>
        <p:txBody>
          <a:bodyPr rtlCol="0" anchor="ctr"/>
          <a:lstStyle/>
          <a:p>
            <a:endParaRPr lang="en-US"/>
          </a:p>
        </p:txBody>
      </p:sp>
      <p:grpSp>
        <p:nvGrpSpPr>
          <p:cNvPr id="70" name="Group 69">
            <a:extLst>
              <a:ext uri="{FF2B5EF4-FFF2-40B4-BE49-F238E27FC236}">
                <a16:creationId xmlns:a16="http://schemas.microsoft.com/office/drawing/2014/main" id="{E3E1039E-4E29-49A9-A897-D2E73FB835FC}"/>
              </a:ext>
            </a:extLst>
          </p:cNvPr>
          <p:cNvGrpSpPr/>
          <p:nvPr/>
        </p:nvGrpSpPr>
        <p:grpSpPr>
          <a:xfrm rot="6250191">
            <a:off x="9406244" y="3983244"/>
            <a:ext cx="972326" cy="590045"/>
            <a:chOff x="1786971" y="4942919"/>
            <a:chExt cx="2041538" cy="1037553"/>
          </a:xfrm>
        </p:grpSpPr>
        <p:sp>
          <p:nvSpPr>
            <p:cNvPr id="71" name="Rectangle: Rounded Corners 70">
              <a:extLst>
                <a:ext uri="{FF2B5EF4-FFF2-40B4-BE49-F238E27FC236}">
                  <a16:creationId xmlns:a16="http://schemas.microsoft.com/office/drawing/2014/main" id="{35A1073F-C3A7-4B7F-B039-03056E07658E}"/>
                </a:ext>
              </a:extLst>
            </p:cNvPr>
            <p:cNvSpPr/>
            <p:nvPr/>
          </p:nvSpPr>
          <p:spPr>
            <a:xfrm>
              <a:off x="1886713" y="4942919"/>
              <a:ext cx="1842053" cy="6216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a:extLst>
                <a:ext uri="{FF2B5EF4-FFF2-40B4-BE49-F238E27FC236}">
                  <a16:creationId xmlns:a16="http://schemas.microsoft.com/office/drawing/2014/main" id="{F8F5B5B9-F512-4B0F-9B2F-80D37E7390A5}"/>
                </a:ext>
              </a:extLst>
            </p:cNvPr>
            <p:cNvSpPr/>
            <p:nvPr/>
          </p:nvSpPr>
          <p:spPr>
            <a:xfrm>
              <a:off x="1786971" y="5005087"/>
              <a:ext cx="2041538" cy="972483"/>
            </a:xfrm>
            <a:prstGeom prst="trapezoid">
              <a:avLst>
                <a:gd name="adj" fmla="val 1541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a:extLst>
                <a:ext uri="{FF2B5EF4-FFF2-40B4-BE49-F238E27FC236}">
                  <a16:creationId xmlns:a16="http://schemas.microsoft.com/office/drawing/2014/main" id="{BC96E0BB-4B1D-4040-9292-5E2F9F130B27}"/>
                </a:ext>
              </a:extLst>
            </p:cNvPr>
            <p:cNvSpPr/>
            <p:nvPr/>
          </p:nvSpPr>
          <p:spPr>
            <a:xfrm>
              <a:off x="1950379" y="5043805"/>
              <a:ext cx="1714722" cy="187750"/>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1863A555-1364-4907-9928-9FF6CC2783AB}"/>
                </a:ext>
              </a:extLst>
            </p:cNvPr>
            <p:cNvGrpSpPr/>
            <p:nvPr/>
          </p:nvGrpSpPr>
          <p:grpSpPr>
            <a:xfrm>
              <a:off x="2260924" y="5043805"/>
              <a:ext cx="1107473" cy="187751"/>
              <a:chOff x="7962899" y="2433000"/>
              <a:chExt cx="2294160" cy="371747"/>
            </a:xfrm>
          </p:grpSpPr>
          <p:grpSp>
            <p:nvGrpSpPr>
              <p:cNvPr id="128" name="Group 127">
                <a:extLst>
                  <a:ext uri="{FF2B5EF4-FFF2-40B4-BE49-F238E27FC236}">
                    <a16:creationId xmlns:a16="http://schemas.microsoft.com/office/drawing/2014/main" id="{35DFA63B-4469-425C-849B-BB729589E40B}"/>
                  </a:ext>
                </a:extLst>
              </p:cNvPr>
              <p:cNvGrpSpPr/>
              <p:nvPr/>
            </p:nvGrpSpPr>
            <p:grpSpPr>
              <a:xfrm>
                <a:off x="7962899" y="2433000"/>
                <a:ext cx="344267" cy="371747"/>
                <a:chOff x="6383215" y="2833551"/>
                <a:chExt cx="240196" cy="371747"/>
              </a:xfrm>
            </p:grpSpPr>
            <p:sp>
              <p:nvSpPr>
                <p:cNvPr id="137" name="Rectangle 136">
                  <a:extLst>
                    <a:ext uri="{FF2B5EF4-FFF2-40B4-BE49-F238E27FC236}">
                      <a16:creationId xmlns:a16="http://schemas.microsoft.com/office/drawing/2014/main" id="{C0B03033-97CB-4D11-AB5A-3D22789640DE}"/>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30F600FA-7744-464F-A3C3-F6135A25E3DF}"/>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338A1201-D47D-4AB8-BB70-D6BE9EE88CFA}"/>
                    </a:ext>
                  </a:extLst>
                </p:cNvPr>
                <p:cNvSpPr/>
                <p:nvPr/>
              </p:nvSpPr>
              <p:spPr>
                <a:xfrm>
                  <a:off x="6383215" y="2936632"/>
                  <a:ext cx="240196" cy="93782"/>
                </a:xfrm>
                <a:prstGeom prst="trapezoid">
                  <a:avLst>
                    <a:gd name="adj" fmla="val 7468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A78E41E1-C968-4216-98E9-E410060FDEA4}"/>
                  </a:ext>
                </a:extLst>
              </p:cNvPr>
              <p:cNvGrpSpPr/>
              <p:nvPr/>
            </p:nvGrpSpPr>
            <p:grpSpPr>
              <a:xfrm>
                <a:off x="8933083" y="2433000"/>
                <a:ext cx="344267" cy="371747"/>
                <a:chOff x="6383215" y="2833551"/>
                <a:chExt cx="240196" cy="371747"/>
              </a:xfrm>
            </p:grpSpPr>
            <p:sp>
              <p:nvSpPr>
                <p:cNvPr id="134" name="Rectangle 133">
                  <a:extLst>
                    <a:ext uri="{FF2B5EF4-FFF2-40B4-BE49-F238E27FC236}">
                      <a16:creationId xmlns:a16="http://schemas.microsoft.com/office/drawing/2014/main" id="{74CF54CB-F1D0-4126-9DD0-E6B46C918582}"/>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2D85E7A2-9F22-416C-83D6-28F44B17EF97}"/>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a:extLst>
                    <a:ext uri="{FF2B5EF4-FFF2-40B4-BE49-F238E27FC236}">
                      <a16:creationId xmlns:a16="http://schemas.microsoft.com/office/drawing/2014/main" id="{910CF704-AA0F-4A1B-BA86-D918ED8AE94D}"/>
                    </a:ext>
                  </a:extLst>
                </p:cNvPr>
                <p:cNvSpPr/>
                <p:nvPr/>
              </p:nvSpPr>
              <p:spPr>
                <a:xfrm>
                  <a:off x="6383215" y="2936632"/>
                  <a:ext cx="240196" cy="93782"/>
                </a:xfrm>
                <a:prstGeom prst="trapezoid">
                  <a:avLst>
                    <a:gd name="adj" fmla="val 6772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D080F7EE-0D31-4E0F-85BD-3221C6C1A882}"/>
                  </a:ext>
                </a:extLst>
              </p:cNvPr>
              <p:cNvGrpSpPr/>
              <p:nvPr/>
            </p:nvGrpSpPr>
            <p:grpSpPr>
              <a:xfrm>
                <a:off x="9912792" y="2433000"/>
                <a:ext cx="344267" cy="371747"/>
                <a:chOff x="6383215" y="2833551"/>
                <a:chExt cx="240196" cy="371747"/>
              </a:xfrm>
            </p:grpSpPr>
            <p:sp>
              <p:nvSpPr>
                <p:cNvPr id="131" name="Rectangle 130">
                  <a:extLst>
                    <a:ext uri="{FF2B5EF4-FFF2-40B4-BE49-F238E27FC236}">
                      <a16:creationId xmlns:a16="http://schemas.microsoft.com/office/drawing/2014/main" id="{32A5D4CD-DD49-4589-B261-DE2AE39C0C54}"/>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AB39BB1A-6D08-47BA-A376-F49459E208B9}"/>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a:extLst>
                    <a:ext uri="{FF2B5EF4-FFF2-40B4-BE49-F238E27FC236}">
                      <a16:creationId xmlns:a16="http://schemas.microsoft.com/office/drawing/2014/main" id="{9961DAD9-B64D-421C-B566-EA9F8373F394}"/>
                    </a:ext>
                  </a:extLst>
                </p:cNvPr>
                <p:cNvSpPr/>
                <p:nvPr/>
              </p:nvSpPr>
              <p:spPr>
                <a:xfrm>
                  <a:off x="6383215" y="2936632"/>
                  <a:ext cx="240196" cy="93782"/>
                </a:xfrm>
                <a:prstGeom prst="trapezoid">
                  <a:avLst>
                    <a:gd name="adj" fmla="val 712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 name="Trapezoid 74">
              <a:extLst>
                <a:ext uri="{FF2B5EF4-FFF2-40B4-BE49-F238E27FC236}">
                  <a16:creationId xmlns:a16="http://schemas.microsoft.com/office/drawing/2014/main" id="{A4DA0A54-8E0A-4F01-94B5-242AE06127B9}"/>
                </a:ext>
              </a:extLst>
            </p:cNvPr>
            <p:cNvSpPr/>
            <p:nvPr/>
          </p:nvSpPr>
          <p:spPr>
            <a:xfrm>
              <a:off x="1842501" y="5231555"/>
              <a:ext cx="527872" cy="746014"/>
            </a:xfrm>
            <a:prstGeom prst="trapezoid">
              <a:avLst>
                <a:gd name="adj" fmla="val 213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rapezoid 75">
              <a:extLst>
                <a:ext uri="{FF2B5EF4-FFF2-40B4-BE49-F238E27FC236}">
                  <a16:creationId xmlns:a16="http://schemas.microsoft.com/office/drawing/2014/main" id="{C13A0A1F-7C3C-469F-B162-977537CE54E5}"/>
                </a:ext>
              </a:extLst>
            </p:cNvPr>
            <p:cNvSpPr/>
            <p:nvPr/>
          </p:nvSpPr>
          <p:spPr>
            <a:xfrm>
              <a:off x="2313764" y="5231555"/>
              <a:ext cx="527872" cy="746014"/>
            </a:xfrm>
            <a:prstGeom prst="trapezoid">
              <a:avLst>
                <a:gd name="adj" fmla="val 213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rapezoid 76">
              <a:extLst>
                <a:ext uri="{FF2B5EF4-FFF2-40B4-BE49-F238E27FC236}">
                  <a16:creationId xmlns:a16="http://schemas.microsoft.com/office/drawing/2014/main" id="{FEC14674-B04A-4929-9387-10FD11CBA663}"/>
                </a:ext>
              </a:extLst>
            </p:cNvPr>
            <p:cNvSpPr/>
            <p:nvPr/>
          </p:nvSpPr>
          <p:spPr>
            <a:xfrm>
              <a:off x="2785027" y="5231555"/>
              <a:ext cx="527872" cy="746014"/>
            </a:xfrm>
            <a:prstGeom prst="trapezoid">
              <a:avLst>
                <a:gd name="adj" fmla="val 213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rapezoid 77">
              <a:extLst>
                <a:ext uri="{FF2B5EF4-FFF2-40B4-BE49-F238E27FC236}">
                  <a16:creationId xmlns:a16="http://schemas.microsoft.com/office/drawing/2014/main" id="{9699C655-8A5E-4FF5-9347-350A25451B9A}"/>
                </a:ext>
              </a:extLst>
            </p:cNvPr>
            <p:cNvSpPr/>
            <p:nvPr/>
          </p:nvSpPr>
          <p:spPr>
            <a:xfrm>
              <a:off x="3256290" y="5231555"/>
              <a:ext cx="527872" cy="746014"/>
            </a:xfrm>
            <a:prstGeom prst="trapezoid">
              <a:avLst>
                <a:gd name="adj" fmla="val 213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9" name="Group 78">
              <a:extLst>
                <a:ext uri="{FF2B5EF4-FFF2-40B4-BE49-F238E27FC236}">
                  <a16:creationId xmlns:a16="http://schemas.microsoft.com/office/drawing/2014/main" id="{AA33B7C8-B28B-4C6C-AC6D-494AB7F7F5DD}"/>
                </a:ext>
              </a:extLst>
            </p:cNvPr>
            <p:cNvGrpSpPr/>
            <p:nvPr/>
          </p:nvGrpSpPr>
          <p:grpSpPr>
            <a:xfrm>
              <a:off x="1962670" y="5271362"/>
              <a:ext cx="302363" cy="682663"/>
              <a:chOff x="7384246" y="2899703"/>
              <a:chExt cx="626352" cy="1351672"/>
            </a:xfrm>
            <a:solidFill>
              <a:schemeClr val="accent4">
                <a:lumMod val="60000"/>
                <a:lumOff val="40000"/>
              </a:schemeClr>
            </a:solidFill>
          </p:grpSpPr>
          <p:sp>
            <p:nvSpPr>
              <p:cNvPr id="117" name="Rectangle: Rounded Corners 116">
                <a:extLst>
                  <a:ext uri="{FF2B5EF4-FFF2-40B4-BE49-F238E27FC236}">
                    <a16:creationId xmlns:a16="http://schemas.microsoft.com/office/drawing/2014/main" id="{5348AF5B-3D4E-499C-9B2A-0BC8AF8A9BC9}"/>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24B29A14-5A66-458C-9FE8-194DB77F6B5B}"/>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DBC753C7-DD6E-4B37-918E-273DDDF3E7C1}"/>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A9BC80D7-EF2B-44BF-BF20-F48BAC6830D3}"/>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67F7DD41-2B51-4CEA-A9FD-BC93F2138B88}"/>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12B8DE14-23B6-4FA7-B447-08B381D7E403}"/>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Rounded Corners 122">
                <a:extLst>
                  <a:ext uri="{FF2B5EF4-FFF2-40B4-BE49-F238E27FC236}">
                    <a16:creationId xmlns:a16="http://schemas.microsoft.com/office/drawing/2014/main" id="{C96288A1-94FD-4415-8945-C08B4F328D00}"/>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Rounded Corners 123">
                <a:extLst>
                  <a:ext uri="{FF2B5EF4-FFF2-40B4-BE49-F238E27FC236}">
                    <a16:creationId xmlns:a16="http://schemas.microsoft.com/office/drawing/2014/main" id="{C63C7F36-5E0B-46C5-8755-9720C4005C57}"/>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A40214E9-4821-4A71-A673-EA292B8F4FF0}"/>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Rounded Corners 125">
                <a:extLst>
                  <a:ext uri="{FF2B5EF4-FFF2-40B4-BE49-F238E27FC236}">
                    <a16:creationId xmlns:a16="http://schemas.microsoft.com/office/drawing/2014/main" id="{AB64FF51-F1C6-4745-8453-961D05DA48BF}"/>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Rounded Corners 126">
                <a:extLst>
                  <a:ext uri="{FF2B5EF4-FFF2-40B4-BE49-F238E27FC236}">
                    <a16:creationId xmlns:a16="http://schemas.microsoft.com/office/drawing/2014/main" id="{4BF9E7F1-8567-463D-B73C-DA1BA4D75D72}"/>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B9D3D97F-8A8A-4868-AD72-EB8C394CBA74}"/>
                </a:ext>
              </a:extLst>
            </p:cNvPr>
            <p:cNvGrpSpPr/>
            <p:nvPr/>
          </p:nvGrpSpPr>
          <p:grpSpPr>
            <a:xfrm>
              <a:off x="2430707" y="5271362"/>
              <a:ext cx="302363" cy="682663"/>
              <a:chOff x="7384246" y="2899703"/>
              <a:chExt cx="626352" cy="1351672"/>
            </a:xfrm>
            <a:solidFill>
              <a:schemeClr val="accent4">
                <a:lumMod val="60000"/>
                <a:lumOff val="40000"/>
              </a:schemeClr>
            </a:solidFill>
          </p:grpSpPr>
          <p:sp>
            <p:nvSpPr>
              <p:cNvPr id="106" name="Rectangle: Rounded Corners 105">
                <a:extLst>
                  <a:ext uri="{FF2B5EF4-FFF2-40B4-BE49-F238E27FC236}">
                    <a16:creationId xmlns:a16="http://schemas.microsoft.com/office/drawing/2014/main" id="{6E26FB7F-8517-4064-8D98-3C336673CB22}"/>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Rounded Corners 106">
                <a:extLst>
                  <a:ext uri="{FF2B5EF4-FFF2-40B4-BE49-F238E27FC236}">
                    <a16:creationId xmlns:a16="http://schemas.microsoft.com/office/drawing/2014/main" id="{1234DB13-0824-426D-94D0-7D39DCD6FC81}"/>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C2C6FFDE-47EA-41A1-AD1C-79A5D40DBB9D}"/>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010B0E3B-A054-4A98-AA52-A24B2E474436}"/>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09">
                <a:extLst>
                  <a:ext uri="{FF2B5EF4-FFF2-40B4-BE49-F238E27FC236}">
                    <a16:creationId xmlns:a16="http://schemas.microsoft.com/office/drawing/2014/main" id="{EA983C20-478E-4CC0-80DA-C93B938FD639}"/>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Rounded Corners 110">
                <a:extLst>
                  <a:ext uri="{FF2B5EF4-FFF2-40B4-BE49-F238E27FC236}">
                    <a16:creationId xmlns:a16="http://schemas.microsoft.com/office/drawing/2014/main" id="{1E693BE7-12EC-4A54-97A7-C0204B4E34B3}"/>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Rounded Corners 111">
                <a:extLst>
                  <a:ext uri="{FF2B5EF4-FFF2-40B4-BE49-F238E27FC236}">
                    <a16:creationId xmlns:a16="http://schemas.microsoft.com/office/drawing/2014/main" id="{A1982092-D73A-400C-A27A-F7068E49FDF5}"/>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12">
                <a:extLst>
                  <a:ext uri="{FF2B5EF4-FFF2-40B4-BE49-F238E27FC236}">
                    <a16:creationId xmlns:a16="http://schemas.microsoft.com/office/drawing/2014/main" id="{F1D239D3-8496-425F-A0BF-D6865770201C}"/>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886E880B-BB15-42B1-B77F-12A10F3F06C8}"/>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Rounded Corners 114">
                <a:extLst>
                  <a:ext uri="{FF2B5EF4-FFF2-40B4-BE49-F238E27FC236}">
                    <a16:creationId xmlns:a16="http://schemas.microsoft.com/office/drawing/2014/main" id="{26102367-CE42-49EC-95AF-0BAA5102DC42}"/>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Rounded Corners 115">
                <a:extLst>
                  <a:ext uri="{FF2B5EF4-FFF2-40B4-BE49-F238E27FC236}">
                    <a16:creationId xmlns:a16="http://schemas.microsoft.com/office/drawing/2014/main" id="{FDDBF52B-338C-473A-928C-D954EB44890D}"/>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06DB9633-3C5D-42CE-BBFF-53B1B4055711}"/>
                </a:ext>
              </a:extLst>
            </p:cNvPr>
            <p:cNvGrpSpPr/>
            <p:nvPr/>
          </p:nvGrpSpPr>
          <p:grpSpPr>
            <a:xfrm>
              <a:off x="2898745" y="5271362"/>
              <a:ext cx="302363" cy="682663"/>
              <a:chOff x="7384246" y="2899703"/>
              <a:chExt cx="626352" cy="1351672"/>
            </a:xfrm>
            <a:solidFill>
              <a:schemeClr val="accent4">
                <a:lumMod val="60000"/>
                <a:lumOff val="40000"/>
              </a:schemeClr>
            </a:solidFill>
          </p:grpSpPr>
          <p:sp>
            <p:nvSpPr>
              <p:cNvPr id="95" name="Rectangle: Rounded Corners 94">
                <a:extLst>
                  <a:ext uri="{FF2B5EF4-FFF2-40B4-BE49-F238E27FC236}">
                    <a16:creationId xmlns:a16="http://schemas.microsoft.com/office/drawing/2014/main" id="{2A4AD13E-3326-4CBF-A10C-6FDA81C69FA5}"/>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Rounded Corners 95">
                <a:extLst>
                  <a:ext uri="{FF2B5EF4-FFF2-40B4-BE49-F238E27FC236}">
                    <a16:creationId xmlns:a16="http://schemas.microsoft.com/office/drawing/2014/main" id="{64999B8A-A4B8-40E1-A356-A1075B50AEF0}"/>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Rounded Corners 96">
                <a:extLst>
                  <a:ext uri="{FF2B5EF4-FFF2-40B4-BE49-F238E27FC236}">
                    <a16:creationId xmlns:a16="http://schemas.microsoft.com/office/drawing/2014/main" id="{C5D90A67-B46A-4555-8A10-D5407FFC9AF6}"/>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97">
                <a:extLst>
                  <a:ext uri="{FF2B5EF4-FFF2-40B4-BE49-F238E27FC236}">
                    <a16:creationId xmlns:a16="http://schemas.microsoft.com/office/drawing/2014/main" id="{2F553C32-F959-4548-AD35-A7FBD76C0DA9}"/>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Rounded Corners 98">
                <a:extLst>
                  <a:ext uri="{FF2B5EF4-FFF2-40B4-BE49-F238E27FC236}">
                    <a16:creationId xmlns:a16="http://schemas.microsoft.com/office/drawing/2014/main" id="{27660851-AD53-4DB7-A537-EC7B6E79600F}"/>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3E4954BD-B4E5-4992-A4D3-E8D9BF03BB1C}"/>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00">
                <a:extLst>
                  <a:ext uri="{FF2B5EF4-FFF2-40B4-BE49-F238E27FC236}">
                    <a16:creationId xmlns:a16="http://schemas.microsoft.com/office/drawing/2014/main" id="{E2C018E6-CB6C-4F1B-93F7-EFD91A451A79}"/>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194E76A7-CCAD-4805-A421-3C3E1A4F878E}"/>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D6F83275-E0A7-4989-B81C-F09F81BE3A5B}"/>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103">
                <a:extLst>
                  <a:ext uri="{FF2B5EF4-FFF2-40B4-BE49-F238E27FC236}">
                    <a16:creationId xmlns:a16="http://schemas.microsoft.com/office/drawing/2014/main" id="{4FFEAEC9-D993-4865-8877-BC6ABA4CDF4A}"/>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Rounded Corners 104">
                <a:extLst>
                  <a:ext uri="{FF2B5EF4-FFF2-40B4-BE49-F238E27FC236}">
                    <a16:creationId xmlns:a16="http://schemas.microsoft.com/office/drawing/2014/main" id="{E2950019-67C4-4D9B-BBC9-416B4F100CC3}"/>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AF29507B-BD12-40C7-8CBC-96BA3CE30055}"/>
                </a:ext>
              </a:extLst>
            </p:cNvPr>
            <p:cNvGrpSpPr/>
            <p:nvPr/>
          </p:nvGrpSpPr>
          <p:grpSpPr>
            <a:xfrm>
              <a:off x="3366783" y="5271362"/>
              <a:ext cx="302363" cy="682663"/>
              <a:chOff x="7384246" y="2899703"/>
              <a:chExt cx="626352" cy="1351672"/>
            </a:xfrm>
            <a:solidFill>
              <a:schemeClr val="accent4">
                <a:lumMod val="60000"/>
                <a:lumOff val="40000"/>
              </a:schemeClr>
            </a:solidFill>
          </p:grpSpPr>
          <p:sp>
            <p:nvSpPr>
              <p:cNvPr id="84" name="Rectangle: Rounded Corners 83">
                <a:extLst>
                  <a:ext uri="{FF2B5EF4-FFF2-40B4-BE49-F238E27FC236}">
                    <a16:creationId xmlns:a16="http://schemas.microsoft.com/office/drawing/2014/main" id="{BA512164-6155-4EA8-A7F4-0375FB64B956}"/>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Rounded Corners 84">
                <a:extLst>
                  <a:ext uri="{FF2B5EF4-FFF2-40B4-BE49-F238E27FC236}">
                    <a16:creationId xmlns:a16="http://schemas.microsoft.com/office/drawing/2014/main" id="{ACC55575-8146-4BFD-A5D5-E8EF6C4C7C04}"/>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DAC9160B-7718-479D-86B5-BDF76D22BACC}"/>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75D2B86E-1504-4EFD-B24A-8D1B115F111D}"/>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2F2B62E4-700C-4F43-824C-DA77826F70B6}"/>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F1157E55-5677-4C34-9374-9BB3FFE7BAB5}"/>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275E66D3-6872-4E72-98B2-1C3E50611868}"/>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72BAF0FD-AD82-4DB1-BF48-3EF6D5B0319C}"/>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099A4756-872B-4348-A1E8-96B69F8BF9DC}"/>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Rounded Corners 92">
                <a:extLst>
                  <a:ext uri="{FF2B5EF4-FFF2-40B4-BE49-F238E27FC236}">
                    <a16:creationId xmlns:a16="http://schemas.microsoft.com/office/drawing/2014/main" id="{9751F5BD-8038-4ED4-B61A-7002810CA407}"/>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a:extLst>
                  <a:ext uri="{FF2B5EF4-FFF2-40B4-BE49-F238E27FC236}">
                    <a16:creationId xmlns:a16="http://schemas.microsoft.com/office/drawing/2014/main" id="{4C7BF540-A15F-4192-85C5-D7D3A30B92CC}"/>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3" name="Graphic 82">
              <a:extLst>
                <a:ext uri="{FF2B5EF4-FFF2-40B4-BE49-F238E27FC236}">
                  <a16:creationId xmlns:a16="http://schemas.microsoft.com/office/drawing/2014/main" id="{482BCE5C-EDFC-41EE-8F06-1C61E935A0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3781" y="5671824"/>
              <a:ext cx="1940381" cy="308648"/>
            </a:xfrm>
            <a:prstGeom prst="rect">
              <a:avLst/>
            </a:prstGeom>
          </p:spPr>
        </p:pic>
      </p:grpSp>
      <p:grpSp>
        <p:nvGrpSpPr>
          <p:cNvPr id="140" name="Group 139">
            <a:extLst>
              <a:ext uri="{FF2B5EF4-FFF2-40B4-BE49-F238E27FC236}">
                <a16:creationId xmlns:a16="http://schemas.microsoft.com/office/drawing/2014/main" id="{DD730DB4-FA8B-4E71-9FEF-707DFCDF4A73}"/>
              </a:ext>
            </a:extLst>
          </p:cNvPr>
          <p:cNvGrpSpPr/>
          <p:nvPr/>
        </p:nvGrpSpPr>
        <p:grpSpPr>
          <a:xfrm rot="17251932">
            <a:off x="5443877" y="2984596"/>
            <a:ext cx="1172336" cy="423292"/>
            <a:chOff x="2751274" y="4274125"/>
            <a:chExt cx="1490433" cy="538144"/>
          </a:xfrm>
          <a:solidFill>
            <a:schemeClr val="accent1"/>
          </a:solidFill>
        </p:grpSpPr>
        <p:sp>
          <p:nvSpPr>
            <p:cNvPr id="141" name="Freeform: Shape 140">
              <a:extLst>
                <a:ext uri="{FF2B5EF4-FFF2-40B4-BE49-F238E27FC236}">
                  <a16:creationId xmlns:a16="http://schemas.microsoft.com/office/drawing/2014/main" id="{B1361DA1-A6CB-4417-92D1-C2F24F5679B2}"/>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grpFill/>
            <a:ln w="4596"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C47210D-E236-4673-8B82-E9EAEDB5E7CE}"/>
                </a:ext>
              </a:extLst>
            </p:cNvPr>
            <p:cNvSpPr/>
            <p:nvPr/>
          </p:nvSpPr>
          <p:spPr>
            <a:xfrm>
              <a:off x="3010694" y="4274125"/>
              <a:ext cx="592070"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grpFill/>
            <a:ln w="4596"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B6F26BA6-05B8-46C5-9A23-93EA5D207D82}"/>
                </a:ext>
              </a:extLst>
            </p:cNvPr>
            <p:cNvSpPr/>
            <p:nvPr/>
          </p:nvSpPr>
          <p:spPr>
            <a:xfrm>
              <a:off x="3593508" y="4427305"/>
              <a:ext cx="369266"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grpFill/>
            <a:ln w="4596"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9A8BB4E-7461-422E-8330-574C7FAA809A}"/>
                </a:ext>
              </a:extLst>
            </p:cNvPr>
            <p:cNvSpPr/>
            <p:nvPr/>
          </p:nvSpPr>
          <p:spPr>
            <a:xfrm>
              <a:off x="3946303" y="4554975"/>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grpFill/>
            <a:ln w="4596" cap="flat">
              <a:noFill/>
              <a:prstDash val="solid"/>
              <a:miter/>
            </a:ln>
          </p:spPr>
          <p:txBody>
            <a:bodyPr rtlCol="0" anchor="ctr"/>
            <a:lstStyle/>
            <a:p>
              <a:endParaRPr lang="en-US"/>
            </a:p>
          </p:txBody>
        </p:sp>
      </p:grpSp>
      <p:sp>
        <p:nvSpPr>
          <p:cNvPr id="145" name="TextBox 144">
            <a:extLst>
              <a:ext uri="{FF2B5EF4-FFF2-40B4-BE49-F238E27FC236}">
                <a16:creationId xmlns:a16="http://schemas.microsoft.com/office/drawing/2014/main" id="{B3AC3AD6-D79B-4D81-A19F-B2E207FDC828}"/>
              </a:ext>
            </a:extLst>
          </p:cNvPr>
          <p:cNvSpPr txBox="1"/>
          <p:nvPr/>
        </p:nvSpPr>
        <p:spPr>
          <a:xfrm>
            <a:off x="3091787" y="967739"/>
            <a:ext cx="5997443" cy="523220"/>
          </a:xfrm>
          <a:prstGeom prst="rect">
            <a:avLst/>
          </a:prstGeom>
          <a:noFill/>
        </p:spPr>
        <p:txBody>
          <a:bodyPr wrap="square" rtlCol="0">
            <a:spAutoFit/>
          </a:bodyPr>
          <a:lstStyle/>
          <a:p>
            <a:r>
              <a:rPr lang="en-US" altLang="ko-KR" sz="2800" b="1" dirty="0">
                <a:solidFill>
                  <a:schemeClr val="accent3"/>
                </a:solidFill>
              </a:rPr>
              <a:t>HIGH COST RECOMMENDATIONS</a:t>
            </a:r>
            <a:endParaRPr lang="ko-KR" altLang="en-US" sz="2400" b="1" dirty="0">
              <a:solidFill>
                <a:schemeClr val="accent3"/>
              </a:solidFill>
            </a:endParaRPr>
          </a:p>
        </p:txBody>
      </p:sp>
      <p:grpSp>
        <p:nvGrpSpPr>
          <p:cNvPr id="146" name="그룹 13">
            <a:extLst>
              <a:ext uri="{FF2B5EF4-FFF2-40B4-BE49-F238E27FC236}">
                <a16:creationId xmlns:a16="http://schemas.microsoft.com/office/drawing/2014/main" id="{33EBF4F6-5821-487B-B0AD-7AB462E00275}"/>
              </a:ext>
            </a:extLst>
          </p:cNvPr>
          <p:cNvGrpSpPr/>
          <p:nvPr/>
        </p:nvGrpSpPr>
        <p:grpSpPr>
          <a:xfrm>
            <a:off x="1408505" y="3185048"/>
            <a:ext cx="3834531" cy="1241843"/>
            <a:chOff x="880173" y="3812940"/>
            <a:chExt cx="2340000" cy="1190599"/>
          </a:xfrm>
        </p:grpSpPr>
        <p:sp>
          <p:nvSpPr>
            <p:cNvPr id="147" name="TextBox 146">
              <a:extLst>
                <a:ext uri="{FF2B5EF4-FFF2-40B4-BE49-F238E27FC236}">
                  <a16:creationId xmlns:a16="http://schemas.microsoft.com/office/drawing/2014/main" id="{F0F1F4E2-5CB2-4571-BA4A-3863714EC83E}"/>
                </a:ext>
              </a:extLst>
            </p:cNvPr>
            <p:cNvSpPr txBox="1"/>
            <p:nvPr/>
          </p:nvSpPr>
          <p:spPr>
            <a:xfrm>
              <a:off x="880173" y="3812940"/>
              <a:ext cx="2340000" cy="322612"/>
            </a:xfrm>
            <a:prstGeom prst="rect">
              <a:avLst/>
            </a:prstGeom>
            <a:noFill/>
          </p:spPr>
          <p:txBody>
            <a:bodyPr wrap="square" rtlCol="0">
              <a:spAutoFit/>
            </a:bodyPr>
            <a:lstStyle/>
            <a:p>
              <a:r>
                <a:rPr lang="en-US" altLang="ko-KR" sz="1600" b="1" dirty="0">
                  <a:solidFill>
                    <a:schemeClr val="tx1">
                      <a:lumMod val="65000"/>
                      <a:lumOff val="35000"/>
                    </a:schemeClr>
                  </a:solidFill>
                  <a:cs typeface="Calibri" pitchFamily="34" charset="0"/>
                </a:rPr>
                <a:t>Replacement of conventional units</a:t>
              </a:r>
              <a:endParaRPr lang="ko-KR" altLang="en-US" sz="1600" b="1" dirty="0">
                <a:solidFill>
                  <a:schemeClr val="tx1">
                    <a:lumMod val="65000"/>
                    <a:lumOff val="35000"/>
                  </a:schemeClr>
                </a:solidFill>
                <a:cs typeface="Calibri" pitchFamily="34" charset="0"/>
              </a:endParaRPr>
            </a:p>
          </p:txBody>
        </p:sp>
        <p:sp>
          <p:nvSpPr>
            <p:cNvPr id="148" name="TextBox 147">
              <a:extLst>
                <a:ext uri="{FF2B5EF4-FFF2-40B4-BE49-F238E27FC236}">
                  <a16:creationId xmlns:a16="http://schemas.microsoft.com/office/drawing/2014/main" id="{5DC97BEB-FDBD-44D5-A75D-EA60B9E6F2F4}"/>
                </a:ext>
              </a:extLst>
            </p:cNvPr>
            <p:cNvSpPr txBox="1"/>
            <p:nvPr/>
          </p:nvSpPr>
          <p:spPr>
            <a:xfrm>
              <a:off x="880173" y="4088803"/>
              <a:ext cx="2340000" cy="914736"/>
            </a:xfrm>
            <a:prstGeom prst="rect">
              <a:avLst/>
            </a:prstGeom>
            <a:noFill/>
          </p:spPr>
          <p:txBody>
            <a:bodyPr wrap="square" rtlCol="0">
              <a:spAutoFit/>
            </a:bodyPr>
            <a:lstStyle/>
            <a:p>
              <a:pPr algn="just"/>
              <a:r>
                <a:rPr lang="en-US" altLang="ko-KR" sz="1400" dirty="0">
                  <a:solidFill>
                    <a:schemeClr val="tx1">
                      <a:lumMod val="65000"/>
                      <a:lumOff val="35000"/>
                    </a:schemeClr>
                  </a:solidFill>
                  <a:latin typeface="Adobe Devanagari" panose="02040503050201020203" pitchFamily="18" charset="0"/>
                  <a:cs typeface="Adobe Devanagari" panose="02040503050201020203" pitchFamily="18" charset="0"/>
                </a:rPr>
                <a:t>ballast (CB) with electronic ballast units (EVG) having the advantage of significantly lower power loss (60% reduction over a CB) and about 10 to 15% increase in light output.</a:t>
              </a:r>
              <a:endParaRPr lang="ko-KR" altLang="en-US" sz="1400" dirty="0">
                <a:solidFill>
                  <a:schemeClr val="tx1">
                    <a:lumMod val="65000"/>
                    <a:lumOff val="35000"/>
                  </a:schemeClr>
                </a:solidFill>
                <a:latin typeface="Adobe Devanagari" panose="02040503050201020203" pitchFamily="18" charset="0"/>
                <a:cs typeface="Adobe Devanagari" panose="02040503050201020203" pitchFamily="18" charset="0"/>
              </a:endParaRPr>
            </a:p>
          </p:txBody>
        </p:sp>
      </p:grpSp>
      <p:grpSp>
        <p:nvGrpSpPr>
          <p:cNvPr id="149" name="그룹 13">
            <a:extLst>
              <a:ext uri="{FF2B5EF4-FFF2-40B4-BE49-F238E27FC236}">
                <a16:creationId xmlns:a16="http://schemas.microsoft.com/office/drawing/2014/main" id="{59D74EFD-97BA-4097-8335-B778ADA46617}"/>
              </a:ext>
            </a:extLst>
          </p:cNvPr>
          <p:cNvGrpSpPr/>
          <p:nvPr/>
        </p:nvGrpSpPr>
        <p:grpSpPr>
          <a:xfrm>
            <a:off x="1446320" y="4728797"/>
            <a:ext cx="3809163" cy="1067869"/>
            <a:chOff x="880173" y="3812940"/>
            <a:chExt cx="2340000" cy="894841"/>
          </a:xfrm>
        </p:grpSpPr>
        <p:sp>
          <p:nvSpPr>
            <p:cNvPr id="150" name="TextBox 149">
              <a:extLst>
                <a:ext uri="{FF2B5EF4-FFF2-40B4-BE49-F238E27FC236}">
                  <a16:creationId xmlns:a16="http://schemas.microsoft.com/office/drawing/2014/main" id="{2D71B25E-274A-47E0-B3F3-3241ED7518F4}"/>
                </a:ext>
              </a:extLst>
            </p:cNvPr>
            <p:cNvSpPr txBox="1"/>
            <p:nvPr/>
          </p:nvSpPr>
          <p:spPr>
            <a:xfrm>
              <a:off x="880173" y="3812940"/>
              <a:ext cx="2340000" cy="283698"/>
            </a:xfrm>
            <a:prstGeom prst="rect">
              <a:avLst/>
            </a:prstGeom>
            <a:noFill/>
          </p:spPr>
          <p:txBody>
            <a:bodyPr wrap="square" rtlCol="0">
              <a:spAutoFit/>
            </a:bodyPr>
            <a:lstStyle/>
            <a:p>
              <a:r>
                <a:rPr lang="en-US" altLang="ko-KR" sz="1600" b="1" dirty="0">
                  <a:solidFill>
                    <a:schemeClr val="tx1">
                      <a:lumMod val="65000"/>
                      <a:lumOff val="35000"/>
                    </a:schemeClr>
                  </a:solidFill>
                  <a:cs typeface="Calibri" pitchFamily="34" charset="0"/>
                </a:rPr>
                <a:t>Connecting large rows of lights</a:t>
              </a:r>
              <a:endParaRPr lang="ko-KR" altLang="en-US" sz="1600" b="1" dirty="0">
                <a:solidFill>
                  <a:schemeClr val="tx1">
                    <a:lumMod val="65000"/>
                    <a:lumOff val="35000"/>
                  </a:schemeClr>
                </a:solidFill>
                <a:cs typeface="Calibri" pitchFamily="34" charset="0"/>
              </a:endParaRPr>
            </a:p>
          </p:txBody>
        </p:sp>
        <p:sp>
          <p:nvSpPr>
            <p:cNvPr id="151" name="TextBox 150">
              <a:extLst>
                <a:ext uri="{FF2B5EF4-FFF2-40B4-BE49-F238E27FC236}">
                  <a16:creationId xmlns:a16="http://schemas.microsoft.com/office/drawing/2014/main" id="{ADA956D4-3CFA-4127-BDD6-20F49683312A}"/>
                </a:ext>
              </a:extLst>
            </p:cNvPr>
            <p:cNvSpPr txBox="1"/>
            <p:nvPr/>
          </p:nvSpPr>
          <p:spPr>
            <a:xfrm>
              <a:off x="880173" y="4088803"/>
              <a:ext cx="2340000" cy="618978"/>
            </a:xfrm>
            <a:prstGeom prst="rect">
              <a:avLst/>
            </a:prstGeom>
            <a:noFill/>
          </p:spPr>
          <p:txBody>
            <a:bodyPr wrap="square" rtlCol="0">
              <a:spAutoFit/>
            </a:bodyPr>
            <a:lstStyle/>
            <a:p>
              <a:pPr algn="just"/>
              <a:r>
                <a:rPr lang="en-US" altLang="ko-KR" sz="1400" dirty="0">
                  <a:solidFill>
                    <a:schemeClr val="tx1">
                      <a:lumMod val="65000"/>
                      <a:lumOff val="35000"/>
                    </a:schemeClr>
                  </a:solidFill>
                  <a:latin typeface="Adobe Devanagari" panose="02040503050201020203" pitchFamily="18" charset="0"/>
                  <a:cs typeface="Adobe Devanagari" panose="02040503050201020203" pitchFamily="18" charset="0"/>
                </a:rPr>
                <a:t>with a circuit transformer (reduction of voltage by 10% achieves reduction of current requirements by 20%).</a:t>
              </a:r>
              <a:endParaRPr lang="ko-KR" altLang="en-US" sz="1400" dirty="0">
                <a:solidFill>
                  <a:schemeClr val="tx1">
                    <a:lumMod val="65000"/>
                    <a:lumOff val="35000"/>
                  </a:schemeClr>
                </a:solidFill>
                <a:latin typeface="Adobe Devanagari" panose="02040503050201020203" pitchFamily="18" charset="0"/>
                <a:cs typeface="Adobe Devanagari" panose="02040503050201020203" pitchFamily="18" charset="0"/>
              </a:endParaRPr>
            </a:p>
          </p:txBody>
        </p:sp>
      </p:grpSp>
    </p:spTree>
    <p:extLst>
      <p:ext uri="{BB962C8B-B14F-4D97-AF65-F5344CB8AC3E}">
        <p14:creationId xmlns:p14="http://schemas.microsoft.com/office/powerpoint/2010/main" val="2136178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E754F5EF-71E4-4349-B7E5-7D7521D1A63C}"/>
              </a:ext>
            </a:extLst>
          </p:cNvPr>
          <p:cNvGrpSpPr/>
          <p:nvPr/>
        </p:nvGrpSpPr>
        <p:grpSpPr>
          <a:xfrm>
            <a:off x="9165621" y="5124114"/>
            <a:ext cx="1096211" cy="1445026"/>
            <a:chOff x="5733204" y="4148522"/>
            <a:chExt cx="1306402" cy="1722100"/>
          </a:xfrm>
        </p:grpSpPr>
        <p:grpSp>
          <p:nvGrpSpPr>
            <p:cNvPr id="108" name="Group 107">
              <a:extLst>
                <a:ext uri="{FF2B5EF4-FFF2-40B4-BE49-F238E27FC236}">
                  <a16:creationId xmlns:a16="http://schemas.microsoft.com/office/drawing/2014/main" id="{0498D15C-86EF-41E8-89B4-727E8FD5F756}"/>
                </a:ext>
              </a:extLst>
            </p:cNvPr>
            <p:cNvGrpSpPr/>
            <p:nvPr/>
          </p:nvGrpSpPr>
          <p:grpSpPr>
            <a:xfrm>
              <a:off x="5733204" y="4148522"/>
              <a:ext cx="1306402" cy="1722100"/>
              <a:chOff x="2445111" y="599435"/>
              <a:chExt cx="5312311" cy="7002691"/>
            </a:xfrm>
            <a:solidFill>
              <a:schemeClr val="accent3"/>
            </a:solidFill>
          </p:grpSpPr>
          <p:sp>
            <p:nvSpPr>
              <p:cNvPr id="109" name="Freeform: Shape 108">
                <a:extLst>
                  <a:ext uri="{FF2B5EF4-FFF2-40B4-BE49-F238E27FC236}">
                    <a16:creationId xmlns:a16="http://schemas.microsoft.com/office/drawing/2014/main" id="{9F3DD7B3-9256-4449-A9D8-904C4F6B2CB2}"/>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4BD4AEA-A87C-4895-B55C-5B63AF4D01C1}"/>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E261E1E8-ED34-4F89-9F42-A501668B12C3}"/>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112" name="Group 111">
              <a:extLst>
                <a:ext uri="{FF2B5EF4-FFF2-40B4-BE49-F238E27FC236}">
                  <a16:creationId xmlns:a16="http://schemas.microsoft.com/office/drawing/2014/main" id="{E91644DD-967D-45F9-B4CE-52D674ABC316}"/>
                </a:ext>
              </a:extLst>
            </p:cNvPr>
            <p:cNvGrpSpPr/>
            <p:nvPr/>
          </p:nvGrpSpPr>
          <p:grpSpPr>
            <a:xfrm>
              <a:off x="5960899" y="4970731"/>
              <a:ext cx="821311" cy="845919"/>
              <a:chOff x="954383" y="599435"/>
              <a:chExt cx="6803039" cy="7006874"/>
            </a:xfrm>
            <a:solidFill>
              <a:schemeClr val="accent3"/>
            </a:solidFill>
          </p:grpSpPr>
          <p:sp>
            <p:nvSpPr>
              <p:cNvPr id="113" name="Freeform: Shape 112">
                <a:extLst>
                  <a:ext uri="{FF2B5EF4-FFF2-40B4-BE49-F238E27FC236}">
                    <a16:creationId xmlns:a16="http://schemas.microsoft.com/office/drawing/2014/main" id="{F926F830-9431-4A01-858B-6C7609BA8B14}"/>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5122FFA-E0CF-4E1E-8400-AA94350B909F}"/>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8E02E29-2F2B-4D29-ACE5-D3DA1AF4301D}"/>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sp>
        <p:nvSpPr>
          <p:cNvPr id="125" name="Freeform: Shape 124">
            <a:extLst>
              <a:ext uri="{FF2B5EF4-FFF2-40B4-BE49-F238E27FC236}">
                <a16:creationId xmlns:a16="http://schemas.microsoft.com/office/drawing/2014/main" id="{C360A68B-217E-458B-828B-F7B8E08A7451}"/>
              </a:ext>
            </a:extLst>
          </p:cNvPr>
          <p:cNvSpPr/>
          <p:nvPr/>
        </p:nvSpPr>
        <p:spPr>
          <a:xfrm>
            <a:off x="8452296" y="5301650"/>
            <a:ext cx="291457" cy="1205216"/>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8804212-77B1-450E-B1C3-3A7C12783091}"/>
              </a:ext>
            </a:extLst>
          </p:cNvPr>
          <p:cNvSpPr/>
          <p:nvPr/>
        </p:nvSpPr>
        <p:spPr>
          <a:xfrm>
            <a:off x="8063038" y="5561599"/>
            <a:ext cx="338721" cy="945267"/>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6B4BDCC1-2140-4DB6-8372-B7C743721AA2}"/>
              </a:ext>
            </a:extLst>
          </p:cNvPr>
          <p:cNvSpPr/>
          <p:nvPr/>
        </p:nvSpPr>
        <p:spPr>
          <a:xfrm>
            <a:off x="7305534" y="5514335"/>
            <a:ext cx="385984" cy="992531"/>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082EF12-1293-4E63-9EFE-BD288D5BE835}"/>
              </a:ext>
            </a:extLst>
          </p:cNvPr>
          <p:cNvSpPr/>
          <p:nvPr/>
        </p:nvSpPr>
        <p:spPr>
          <a:xfrm>
            <a:off x="7735488" y="5522213"/>
            <a:ext cx="283580" cy="984653"/>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4E8BEE7-68DF-4401-A0CD-37CFDEDDA8D2}"/>
              </a:ext>
            </a:extLst>
          </p:cNvPr>
          <p:cNvSpPr/>
          <p:nvPr/>
        </p:nvSpPr>
        <p:spPr>
          <a:xfrm>
            <a:off x="6943839" y="5419809"/>
            <a:ext cx="322966" cy="1087057"/>
          </a:xfrm>
          <a:custGeom>
            <a:avLst/>
            <a:gdLst>
              <a:gd name="connsiteX0" fmla="*/ 398145 w 390525"/>
              <a:gd name="connsiteY0" fmla="*/ 1319213 h 1314450"/>
              <a:gd name="connsiteX1" fmla="*/ 398145 w 390525"/>
              <a:gd name="connsiteY1" fmla="*/ 296228 h 1314450"/>
              <a:gd name="connsiteX2" fmla="*/ 363855 w 390525"/>
              <a:gd name="connsiteY2" fmla="*/ 296228 h 1314450"/>
              <a:gd name="connsiteX3" fmla="*/ 340995 w 390525"/>
              <a:gd name="connsiteY3" fmla="*/ 272415 h 1314450"/>
              <a:gd name="connsiteX4" fmla="*/ 340995 w 390525"/>
              <a:gd name="connsiteY4" fmla="*/ 164783 h 1314450"/>
              <a:gd name="connsiteX5" fmla="*/ 340995 w 390525"/>
              <a:gd name="connsiteY5" fmla="*/ 104775 h 1314450"/>
              <a:gd name="connsiteX6" fmla="*/ 239078 w 390525"/>
              <a:gd name="connsiteY6" fmla="*/ 104775 h 1314450"/>
              <a:gd name="connsiteX7" fmla="*/ 216217 w 390525"/>
              <a:gd name="connsiteY7" fmla="*/ 80963 h 1314450"/>
              <a:gd name="connsiteX8" fmla="*/ 216217 w 390525"/>
              <a:gd name="connsiteY8" fmla="*/ 0 h 1314450"/>
              <a:gd name="connsiteX9" fmla="*/ 180975 w 390525"/>
              <a:gd name="connsiteY9" fmla="*/ 0 h 1314450"/>
              <a:gd name="connsiteX10" fmla="*/ 180975 w 390525"/>
              <a:gd name="connsiteY10" fmla="*/ 80963 h 1314450"/>
              <a:gd name="connsiteX11" fmla="*/ 158115 w 390525"/>
              <a:gd name="connsiteY11" fmla="*/ 104775 h 1314450"/>
              <a:gd name="connsiteX12" fmla="*/ 67628 w 390525"/>
              <a:gd name="connsiteY12" fmla="*/ 104775 h 1314450"/>
              <a:gd name="connsiteX13" fmla="*/ 66675 w 390525"/>
              <a:gd name="connsiteY13" fmla="*/ 120015 h 1314450"/>
              <a:gd name="connsiteX14" fmla="*/ 66675 w 390525"/>
              <a:gd name="connsiteY14" fmla="*/ 275273 h 1314450"/>
              <a:gd name="connsiteX15" fmla="*/ 45720 w 390525"/>
              <a:gd name="connsiteY15" fmla="*/ 296228 h 1314450"/>
              <a:gd name="connsiteX16" fmla="*/ 0 w 390525"/>
              <a:gd name="connsiteY16" fmla="*/ 296228 h 1314450"/>
              <a:gd name="connsiteX17" fmla="*/ 0 w 390525"/>
              <a:gd name="connsiteY17" fmla="*/ 1319213 h 1314450"/>
              <a:gd name="connsiteX18" fmla="*/ 398145 w 390525"/>
              <a:gd name="connsiteY18" fmla="*/ 1319213 h 1314450"/>
              <a:gd name="connsiteX19" fmla="*/ 294323 w 390525"/>
              <a:gd name="connsiteY19" fmla="*/ 1219200 h 1314450"/>
              <a:gd name="connsiteX20" fmla="*/ 273367 w 390525"/>
              <a:gd name="connsiteY20" fmla="*/ 1220152 h 1314450"/>
              <a:gd name="connsiteX21" fmla="*/ 253365 w 390525"/>
              <a:gd name="connsiteY21" fmla="*/ 1199198 h 1314450"/>
              <a:gd name="connsiteX22" fmla="*/ 253365 w 390525"/>
              <a:gd name="connsiteY22" fmla="*/ 1174433 h 1314450"/>
              <a:gd name="connsiteX23" fmla="*/ 294323 w 390525"/>
              <a:gd name="connsiteY23" fmla="*/ 1142048 h 1314450"/>
              <a:gd name="connsiteX24" fmla="*/ 294323 w 390525"/>
              <a:gd name="connsiteY24" fmla="*/ 1219200 h 1314450"/>
              <a:gd name="connsiteX25" fmla="*/ 253365 w 390525"/>
              <a:gd name="connsiteY25" fmla="*/ 1052513 h 1314450"/>
              <a:gd name="connsiteX26" fmla="*/ 253365 w 390525"/>
              <a:gd name="connsiteY26" fmla="*/ 1042988 h 1314450"/>
              <a:gd name="connsiteX27" fmla="*/ 294323 w 390525"/>
              <a:gd name="connsiteY27" fmla="*/ 1008698 h 1314450"/>
              <a:gd name="connsiteX28" fmla="*/ 294323 w 390525"/>
              <a:gd name="connsiteY28" fmla="*/ 1084898 h 1314450"/>
              <a:gd name="connsiteX29" fmla="*/ 253365 w 390525"/>
              <a:gd name="connsiteY29" fmla="*/ 1052513 h 1314450"/>
              <a:gd name="connsiteX30" fmla="*/ 296228 w 390525"/>
              <a:gd name="connsiteY30" fmla="*/ 914400 h 1314450"/>
              <a:gd name="connsiteX31" fmla="*/ 296228 w 390525"/>
              <a:gd name="connsiteY31" fmla="*/ 932498 h 1314450"/>
              <a:gd name="connsiteX32" fmla="*/ 275273 w 390525"/>
              <a:gd name="connsiteY32" fmla="*/ 955358 h 1314450"/>
              <a:gd name="connsiteX33" fmla="*/ 253365 w 390525"/>
              <a:gd name="connsiteY33" fmla="*/ 932498 h 1314450"/>
              <a:gd name="connsiteX34" fmla="*/ 253365 w 390525"/>
              <a:gd name="connsiteY34" fmla="*/ 894398 h 1314450"/>
              <a:gd name="connsiteX35" fmla="*/ 275273 w 390525"/>
              <a:gd name="connsiteY35" fmla="*/ 871538 h 1314450"/>
              <a:gd name="connsiteX36" fmla="*/ 296228 w 390525"/>
              <a:gd name="connsiteY36" fmla="*/ 894398 h 1314450"/>
              <a:gd name="connsiteX37" fmla="*/ 296228 w 390525"/>
              <a:gd name="connsiteY37" fmla="*/ 914400 h 1314450"/>
              <a:gd name="connsiteX38" fmla="*/ 253365 w 390525"/>
              <a:gd name="connsiteY38" fmla="*/ 374333 h 1314450"/>
              <a:gd name="connsiteX39" fmla="*/ 294323 w 390525"/>
              <a:gd name="connsiteY39" fmla="*/ 342900 h 1314450"/>
              <a:gd name="connsiteX40" fmla="*/ 294323 w 390525"/>
              <a:gd name="connsiteY40" fmla="*/ 419100 h 1314450"/>
              <a:gd name="connsiteX41" fmla="*/ 270510 w 390525"/>
              <a:gd name="connsiteY41" fmla="*/ 420053 h 1314450"/>
              <a:gd name="connsiteX42" fmla="*/ 253365 w 390525"/>
              <a:gd name="connsiteY42" fmla="*/ 402908 h 1314450"/>
              <a:gd name="connsiteX43" fmla="*/ 253365 w 390525"/>
              <a:gd name="connsiteY43" fmla="*/ 374333 h 1314450"/>
              <a:gd name="connsiteX44" fmla="*/ 294323 w 390525"/>
              <a:gd name="connsiteY44" fmla="*/ 475298 h 1314450"/>
              <a:gd name="connsiteX45" fmla="*/ 294323 w 390525"/>
              <a:gd name="connsiteY45" fmla="*/ 552450 h 1314450"/>
              <a:gd name="connsiteX46" fmla="*/ 256223 w 390525"/>
              <a:gd name="connsiteY46" fmla="*/ 552450 h 1314450"/>
              <a:gd name="connsiteX47" fmla="*/ 256223 w 390525"/>
              <a:gd name="connsiteY47" fmla="*/ 475298 h 1314450"/>
              <a:gd name="connsiteX48" fmla="*/ 294323 w 390525"/>
              <a:gd name="connsiteY48" fmla="*/ 475298 h 1314450"/>
              <a:gd name="connsiteX49" fmla="*/ 254317 w 390525"/>
              <a:gd name="connsiteY49" fmla="*/ 618173 h 1314450"/>
              <a:gd name="connsiteX50" fmla="*/ 266700 w 390525"/>
              <a:gd name="connsiteY50" fmla="*/ 606743 h 1314450"/>
              <a:gd name="connsiteX51" fmla="*/ 294323 w 390525"/>
              <a:gd name="connsiteY51" fmla="*/ 605790 h 1314450"/>
              <a:gd name="connsiteX52" fmla="*/ 294323 w 390525"/>
              <a:gd name="connsiteY52" fmla="*/ 683895 h 1314450"/>
              <a:gd name="connsiteX53" fmla="*/ 253365 w 390525"/>
              <a:gd name="connsiteY53" fmla="*/ 683895 h 1314450"/>
              <a:gd name="connsiteX54" fmla="*/ 254317 w 390525"/>
              <a:gd name="connsiteY54" fmla="*/ 618173 h 1314450"/>
              <a:gd name="connsiteX55" fmla="*/ 253365 w 390525"/>
              <a:gd name="connsiteY55" fmla="*/ 231458 h 1314450"/>
              <a:gd name="connsiteX56" fmla="*/ 253365 w 390525"/>
              <a:gd name="connsiteY56" fmla="*/ 203835 h 1314450"/>
              <a:gd name="connsiteX57" fmla="*/ 294323 w 390525"/>
              <a:gd name="connsiteY57" fmla="*/ 168592 h 1314450"/>
              <a:gd name="connsiteX58" fmla="*/ 294323 w 390525"/>
              <a:gd name="connsiteY58" fmla="*/ 246698 h 1314450"/>
              <a:gd name="connsiteX59" fmla="*/ 270510 w 390525"/>
              <a:gd name="connsiteY59" fmla="*/ 247650 h 1314450"/>
              <a:gd name="connsiteX60" fmla="*/ 253365 w 390525"/>
              <a:gd name="connsiteY60" fmla="*/ 231458 h 1314450"/>
              <a:gd name="connsiteX61" fmla="*/ 253365 w 390525"/>
              <a:gd name="connsiteY61" fmla="*/ 774383 h 1314450"/>
              <a:gd name="connsiteX62" fmla="*/ 294323 w 390525"/>
              <a:gd name="connsiteY62" fmla="*/ 741998 h 1314450"/>
              <a:gd name="connsiteX63" fmla="*/ 294323 w 390525"/>
              <a:gd name="connsiteY63" fmla="*/ 820102 h 1314450"/>
              <a:gd name="connsiteX64" fmla="*/ 266700 w 390525"/>
              <a:gd name="connsiteY64" fmla="*/ 819150 h 1314450"/>
              <a:gd name="connsiteX65" fmla="*/ 254317 w 390525"/>
              <a:gd name="connsiteY65" fmla="*/ 805815 h 1314450"/>
              <a:gd name="connsiteX66" fmla="*/ 253365 w 390525"/>
              <a:gd name="connsiteY66" fmla="*/ 774383 h 1314450"/>
              <a:gd name="connsiteX67" fmla="*/ 218123 w 390525"/>
              <a:gd name="connsiteY67" fmla="*/ 1220152 h 1314450"/>
              <a:gd name="connsiteX68" fmla="*/ 180975 w 390525"/>
              <a:gd name="connsiteY68" fmla="*/ 1220152 h 1314450"/>
              <a:gd name="connsiteX69" fmla="*/ 180975 w 390525"/>
              <a:gd name="connsiteY69" fmla="*/ 1142048 h 1314450"/>
              <a:gd name="connsiteX70" fmla="*/ 218123 w 390525"/>
              <a:gd name="connsiteY70" fmla="*/ 1142048 h 1314450"/>
              <a:gd name="connsiteX71" fmla="*/ 218123 w 390525"/>
              <a:gd name="connsiteY71" fmla="*/ 1220152 h 1314450"/>
              <a:gd name="connsiteX72" fmla="*/ 218123 w 390525"/>
              <a:gd name="connsiteY72" fmla="*/ 1075373 h 1314450"/>
              <a:gd name="connsiteX73" fmla="*/ 199073 w 390525"/>
              <a:gd name="connsiteY73" fmla="*/ 1085850 h 1314450"/>
              <a:gd name="connsiteX74" fmla="*/ 180023 w 390525"/>
              <a:gd name="connsiteY74" fmla="*/ 1075373 h 1314450"/>
              <a:gd name="connsiteX75" fmla="*/ 179070 w 390525"/>
              <a:gd name="connsiteY75" fmla="*/ 1008698 h 1314450"/>
              <a:gd name="connsiteX76" fmla="*/ 219075 w 390525"/>
              <a:gd name="connsiteY76" fmla="*/ 1008698 h 1314450"/>
              <a:gd name="connsiteX77" fmla="*/ 218123 w 390525"/>
              <a:gd name="connsiteY77" fmla="*/ 1075373 h 1314450"/>
              <a:gd name="connsiteX78" fmla="*/ 180023 w 390525"/>
              <a:gd name="connsiteY78" fmla="*/ 168592 h 1314450"/>
              <a:gd name="connsiteX79" fmla="*/ 217170 w 390525"/>
              <a:gd name="connsiteY79" fmla="*/ 168592 h 1314450"/>
              <a:gd name="connsiteX80" fmla="*/ 217170 w 390525"/>
              <a:gd name="connsiteY80" fmla="*/ 245745 h 1314450"/>
              <a:gd name="connsiteX81" fmla="*/ 180023 w 390525"/>
              <a:gd name="connsiteY81" fmla="*/ 245745 h 1314450"/>
              <a:gd name="connsiteX82" fmla="*/ 180023 w 390525"/>
              <a:gd name="connsiteY82" fmla="*/ 168592 h 1314450"/>
              <a:gd name="connsiteX83" fmla="*/ 218123 w 390525"/>
              <a:gd name="connsiteY83" fmla="*/ 741045 h 1314450"/>
              <a:gd name="connsiteX84" fmla="*/ 218123 w 390525"/>
              <a:gd name="connsiteY84" fmla="*/ 818198 h 1314450"/>
              <a:gd name="connsiteX85" fmla="*/ 180023 w 390525"/>
              <a:gd name="connsiteY85" fmla="*/ 818198 h 1314450"/>
              <a:gd name="connsiteX86" fmla="*/ 180023 w 390525"/>
              <a:gd name="connsiteY86" fmla="*/ 741045 h 1314450"/>
              <a:gd name="connsiteX87" fmla="*/ 218123 w 390525"/>
              <a:gd name="connsiteY87" fmla="*/ 741045 h 1314450"/>
              <a:gd name="connsiteX88" fmla="*/ 217170 w 390525"/>
              <a:gd name="connsiteY88" fmla="*/ 341948 h 1314450"/>
              <a:gd name="connsiteX89" fmla="*/ 217170 w 390525"/>
              <a:gd name="connsiteY89" fmla="*/ 419100 h 1314450"/>
              <a:gd name="connsiteX90" fmla="*/ 180023 w 390525"/>
              <a:gd name="connsiteY90" fmla="*/ 419100 h 1314450"/>
              <a:gd name="connsiteX91" fmla="*/ 180023 w 390525"/>
              <a:gd name="connsiteY91" fmla="*/ 341948 h 1314450"/>
              <a:gd name="connsiteX92" fmla="*/ 217170 w 390525"/>
              <a:gd name="connsiteY92" fmla="*/ 341948 h 1314450"/>
              <a:gd name="connsiteX93" fmla="*/ 180023 w 390525"/>
              <a:gd name="connsiteY93" fmla="*/ 475298 h 1314450"/>
              <a:gd name="connsiteX94" fmla="*/ 217170 w 390525"/>
              <a:gd name="connsiteY94" fmla="*/ 475298 h 1314450"/>
              <a:gd name="connsiteX95" fmla="*/ 217170 w 390525"/>
              <a:gd name="connsiteY95" fmla="*/ 552450 h 1314450"/>
              <a:gd name="connsiteX96" fmla="*/ 180023 w 390525"/>
              <a:gd name="connsiteY96" fmla="*/ 552450 h 1314450"/>
              <a:gd name="connsiteX97" fmla="*/ 180023 w 390525"/>
              <a:gd name="connsiteY97" fmla="*/ 475298 h 1314450"/>
              <a:gd name="connsiteX98" fmla="*/ 180023 w 390525"/>
              <a:gd name="connsiteY98" fmla="*/ 607695 h 1314450"/>
              <a:gd name="connsiteX99" fmla="*/ 217170 w 390525"/>
              <a:gd name="connsiteY99" fmla="*/ 607695 h 1314450"/>
              <a:gd name="connsiteX100" fmla="*/ 217170 w 390525"/>
              <a:gd name="connsiteY100" fmla="*/ 683895 h 1314450"/>
              <a:gd name="connsiteX101" fmla="*/ 180023 w 390525"/>
              <a:gd name="connsiteY101" fmla="*/ 683895 h 1314450"/>
              <a:gd name="connsiteX102" fmla="*/ 180023 w 390525"/>
              <a:gd name="connsiteY102" fmla="*/ 607695 h 1314450"/>
              <a:gd name="connsiteX103" fmla="*/ 178117 w 390525"/>
              <a:gd name="connsiteY103" fmla="*/ 897255 h 1314450"/>
              <a:gd name="connsiteX104" fmla="*/ 198120 w 390525"/>
              <a:gd name="connsiteY104" fmla="*/ 871538 h 1314450"/>
              <a:gd name="connsiteX105" fmla="*/ 218123 w 390525"/>
              <a:gd name="connsiteY105" fmla="*/ 897255 h 1314450"/>
              <a:gd name="connsiteX106" fmla="*/ 218123 w 390525"/>
              <a:gd name="connsiteY106" fmla="*/ 913448 h 1314450"/>
              <a:gd name="connsiteX107" fmla="*/ 218123 w 390525"/>
              <a:gd name="connsiteY107" fmla="*/ 931545 h 1314450"/>
              <a:gd name="connsiteX108" fmla="*/ 197167 w 390525"/>
              <a:gd name="connsiteY108" fmla="*/ 955358 h 1314450"/>
              <a:gd name="connsiteX109" fmla="*/ 177165 w 390525"/>
              <a:gd name="connsiteY109" fmla="*/ 931545 h 1314450"/>
              <a:gd name="connsiteX110" fmla="*/ 178117 w 390525"/>
              <a:gd name="connsiteY110" fmla="*/ 897255 h 1314450"/>
              <a:gd name="connsiteX111" fmla="*/ 142875 w 390525"/>
              <a:gd name="connsiteY111" fmla="*/ 1220152 h 1314450"/>
              <a:gd name="connsiteX112" fmla="*/ 102870 w 390525"/>
              <a:gd name="connsiteY112" fmla="*/ 1220152 h 1314450"/>
              <a:gd name="connsiteX113" fmla="*/ 102870 w 390525"/>
              <a:gd name="connsiteY113" fmla="*/ 1142048 h 1314450"/>
              <a:gd name="connsiteX114" fmla="*/ 142875 w 390525"/>
              <a:gd name="connsiteY114" fmla="*/ 1142048 h 1314450"/>
              <a:gd name="connsiteX115" fmla="*/ 142875 w 390525"/>
              <a:gd name="connsiteY115" fmla="*/ 1220152 h 1314450"/>
              <a:gd name="connsiteX116" fmla="*/ 102870 w 390525"/>
              <a:gd name="connsiteY116" fmla="*/ 818198 h 1314450"/>
              <a:gd name="connsiteX117" fmla="*/ 102870 w 390525"/>
              <a:gd name="connsiteY117" fmla="*/ 741045 h 1314450"/>
              <a:gd name="connsiteX118" fmla="*/ 142875 w 390525"/>
              <a:gd name="connsiteY118" fmla="*/ 741045 h 1314450"/>
              <a:gd name="connsiteX119" fmla="*/ 142875 w 390525"/>
              <a:gd name="connsiteY119" fmla="*/ 818198 h 1314450"/>
              <a:gd name="connsiteX120" fmla="*/ 102870 w 390525"/>
              <a:gd name="connsiteY120" fmla="*/ 818198 h 1314450"/>
              <a:gd name="connsiteX121" fmla="*/ 143828 w 390525"/>
              <a:gd name="connsiteY121" fmla="*/ 1075373 h 1314450"/>
              <a:gd name="connsiteX122" fmla="*/ 129540 w 390525"/>
              <a:gd name="connsiteY122" fmla="*/ 1086802 h 1314450"/>
              <a:gd name="connsiteX123" fmla="*/ 103823 w 390525"/>
              <a:gd name="connsiteY123" fmla="*/ 1087755 h 1314450"/>
              <a:gd name="connsiteX124" fmla="*/ 103823 w 390525"/>
              <a:gd name="connsiteY124" fmla="*/ 1009650 h 1314450"/>
              <a:gd name="connsiteX125" fmla="*/ 144780 w 390525"/>
              <a:gd name="connsiteY125" fmla="*/ 1009650 h 1314450"/>
              <a:gd name="connsiteX126" fmla="*/ 143828 w 390525"/>
              <a:gd name="connsiteY126" fmla="*/ 1075373 h 1314450"/>
              <a:gd name="connsiteX127" fmla="*/ 144780 w 390525"/>
              <a:gd name="connsiteY127" fmla="*/ 889635 h 1314450"/>
              <a:gd name="connsiteX128" fmla="*/ 144780 w 390525"/>
              <a:gd name="connsiteY128" fmla="*/ 922020 h 1314450"/>
              <a:gd name="connsiteX129" fmla="*/ 103823 w 390525"/>
              <a:gd name="connsiteY129" fmla="*/ 952500 h 1314450"/>
              <a:gd name="connsiteX130" fmla="*/ 103823 w 390525"/>
              <a:gd name="connsiteY130" fmla="*/ 872490 h 1314450"/>
              <a:gd name="connsiteX131" fmla="*/ 127635 w 390525"/>
              <a:gd name="connsiteY131" fmla="*/ 872490 h 1314450"/>
              <a:gd name="connsiteX132" fmla="*/ 144780 w 390525"/>
              <a:gd name="connsiteY132" fmla="*/ 889635 h 1314450"/>
              <a:gd name="connsiteX133" fmla="*/ 143828 w 390525"/>
              <a:gd name="connsiteY133" fmla="*/ 678180 h 1314450"/>
              <a:gd name="connsiteX134" fmla="*/ 141923 w 390525"/>
              <a:gd name="connsiteY134" fmla="*/ 683895 h 1314450"/>
              <a:gd name="connsiteX135" fmla="*/ 102870 w 390525"/>
              <a:gd name="connsiteY135" fmla="*/ 683895 h 1314450"/>
              <a:gd name="connsiteX136" fmla="*/ 102870 w 390525"/>
              <a:gd name="connsiteY136" fmla="*/ 607695 h 1314450"/>
              <a:gd name="connsiteX137" fmla="*/ 114300 w 390525"/>
              <a:gd name="connsiteY137" fmla="*/ 605790 h 1314450"/>
              <a:gd name="connsiteX138" fmla="*/ 144780 w 390525"/>
              <a:gd name="connsiteY138" fmla="*/ 634365 h 1314450"/>
              <a:gd name="connsiteX139" fmla="*/ 143828 w 390525"/>
              <a:gd name="connsiteY139" fmla="*/ 678180 h 1314450"/>
              <a:gd name="connsiteX140" fmla="*/ 142875 w 390525"/>
              <a:gd name="connsiteY140" fmla="*/ 419100 h 1314450"/>
              <a:gd name="connsiteX141" fmla="*/ 103823 w 390525"/>
              <a:gd name="connsiteY141" fmla="*/ 419100 h 1314450"/>
              <a:gd name="connsiteX142" fmla="*/ 103823 w 390525"/>
              <a:gd name="connsiteY142" fmla="*/ 341948 h 1314450"/>
              <a:gd name="connsiteX143" fmla="*/ 142875 w 390525"/>
              <a:gd name="connsiteY143" fmla="*/ 341948 h 1314450"/>
              <a:gd name="connsiteX144" fmla="*/ 142875 w 390525"/>
              <a:gd name="connsiteY144" fmla="*/ 419100 h 1314450"/>
              <a:gd name="connsiteX145" fmla="*/ 103823 w 390525"/>
              <a:gd name="connsiteY145" fmla="*/ 168592 h 1314450"/>
              <a:gd name="connsiteX146" fmla="*/ 142875 w 390525"/>
              <a:gd name="connsiteY146" fmla="*/ 168592 h 1314450"/>
              <a:gd name="connsiteX147" fmla="*/ 142875 w 390525"/>
              <a:gd name="connsiteY147" fmla="*/ 245745 h 1314450"/>
              <a:gd name="connsiteX148" fmla="*/ 103823 w 390525"/>
              <a:gd name="connsiteY148" fmla="*/ 245745 h 1314450"/>
              <a:gd name="connsiteX149" fmla="*/ 103823 w 390525"/>
              <a:gd name="connsiteY149" fmla="*/ 168592 h 1314450"/>
              <a:gd name="connsiteX150" fmla="*/ 102870 w 390525"/>
              <a:gd name="connsiteY150" fmla="*/ 475298 h 1314450"/>
              <a:gd name="connsiteX151" fmla="*/ 142875 w 390525"/>
              <a:gd name="connsiteY151" fmla="*/ 475298 h 1314450"/>
              <a:gd name="connsiteX152" fmla="*/ 142875 w 390525"/>
              <a:gd name="connsiteY152" fmla="*/ 551498 h 1314450"/>
              <a:gd name="connsiteX153" fmla="*/ 102870 w 390525"/>
              <a:gd name="connsiteY153" fmla="*/ 551498 h 1314450"/>
              <a:gd name="connsiteX154" fmla="*/ 102870 w 390525"/>
              <a:gd name="connsiteY154" fmla="*/ 47529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90525" h="1314450">
                <a:moveTo>
                  <a:pt x="398145" y="1319213"/>
                </a:moveTo>
                <a:cubicBezTo>
                  <a:pt x="398145" y="976313"/>
                  <a:pt x="398145" y="637223"/>
                  <a:pt x="398145" y="296228"/>
                </a:cubicBezTo>
                <a:cubicBezTo>
                  <a:pt x="384810" y="296228"/>
                  <a:pt x="374333" y="295275"/>
                  <a:pt x="363855" y="296228"/>
                </a:cubicBezTo>
                <a:cubicBezTo>
                  <a:pt x="344805" y="298133"/>
                  <a:pt x="340042" y="289560"/>
                  <a:pt x="340995" y="272415"/>
                </a:cubicBezTo>
                <a:cubicBezTo>
                  <a:pt x="341948" y="236220"/>
                  <a:pt x="340995" y="200978"/>
                  <a:pt x="340995" y="164783"/>
                </a:cubicBezTo>
                <a:cubicBezTo>
                  <a:pt x="340995" y="145733"/>
                  <a:pt x="340995" y="125730"/>
                  <a:pt x="340995" y="104775"/>
                </a:cubicBezTo>
                <a:cubicBezTo>
                  <a:pt x="304800" y="104775"/>
                  <a:pt x="271463" y="103823"/>
                  <a:pt x="239078" y="104775"/>
                </a:cubicBezTo>
                <a:cubicBezTo>
                  <a:pt x="220028" y="105728"/>
                  <a:pt x="215265" y="99060"/>
                  <a:pt x="216217" y="80963"/>
                </a:cubicBezTo>
                <a:cubicBezTo>
                  <a:pt x="217170" y="54292"/>
                  <a:pt x="216217" y="27623"/>
                  <a:pt x="216217" y="0"/>
                </a:cubicBezTo>
                <a:cubicBezTo>
                  <a:pt x="203835" y="0"/>
                  <a:pt x="193358" y="0"/>
                  <a:pt x="180975" y="0"/>
                </a:cubicBezTo>
                <a:cubicBezTo>
                  <a:pt x="180975" y="27623"/>
                  <a:pt x="180023" y="54292"/>
                  <a:pt x="180975" y="80963"/>
                </a:cubicBezTo>
                <a:cubicBezTo>
                  <a:pt x="181928" y="98108"/>
                  <a:pt x="177165" y="105728"/>
                  <a:pt x="158115" y="104775"/>
                </a:cubicBezTo>
                <a:cubicBezTo>
                  <a:pt x="127635" y="102870"/>
                  <a:pt x="98108" y="104775"/>
                  <a:pt x="67628" y="104775"/>
                </a:cubicBezTo>
                <a:cubicBezTo>
                  <a:pt x="66675" y="112395"/>
                  <a:pt x="66675" y="116205"/>
                  <a:pt x="66675" y="120015"/>
                </a:cubicBezTo>
                <a:cubicBezTo>
                  <a:pt x="66675" y="171450"/>
                  <a:pt x="65723" y="223838"/>
                  <a:pt x="66675" y="275273"/>
                </a:cubicBezTo>
                <a:cubicBezTo>
                  <a:pt x="66675" y="291465"/>
                  <a:pt x="61913" y="297180"/>
                  <a:pt x="45720" y="296228"/>
                </a:cubicBezTo>
                <a:cubicBezTo>
                  <a:pt x="31433" y="295275"/>
                  <a:pt x="17145" y="296228"/>
                  <a:pt x="0" y="296228"/>
                </a:cubicBezTo>
                <a:cubicBezTo>
                  <a:pt x="0" y="637223"/>
                  <a:pt x="0" y="976313"/>
                  <a:pt x="0" y="1319213"/>
                </a:cubicBezTo>
                <a:lnTo>
                  <a:pt x="398145" y="1319213"/>
                </a:lnTo>
                <a:close/>
                <a:moveTo>
                  <a:pt x="294323" y="1219200"/>
                </a:moveTo>
                <a:cubicBezTo>
                  <a:pt x="286703" y="1220152"/>
                  <a:pt x="280035" y="1220152"/>
                  <a:pt x="273367" y="1220152"/>
                </a:cubicBezTo>
                <a:cubicBezTo>
                  <a:pt x="257175" y="1222058"/>
                  <a:pt x="251460" y="1214438"/>
                  <a:pt x="253365" y="1199198"/>
                </a:cubicBezTo>
                <a:cubicBezTo>
                  <a:pt x="254317" y="1190625"/>
                  <a:pt x="253365" y="1183005"/>
                  <a:pt x="253365" y="1174433"/>
                </a:cubicBezTo>
                <a:cubicBezTo>
                  <a:pt x="253365" y="1135380"/>
                  <a:pt x="253365" y="1135380"/>
                  <a:pt x="294323" y="1142048"/>
                </a:cubicBezTo>
                <a:cubicBezTo>
                  <a:pt x="294323" y="1168718"/>
                  <a:pt x="294323" y="1193483"/>
                  <a:pt x="294323" y="1219200"/>
                </a:cubicBezTo>
                <a:close/>
                <a:moveTo>
                  <a:pt x="253365" y="1052513"/>
                </a:moveTo>
                <a:cubicBezTo>
                  <a:pt x="253365" y="1049655"/>
                  <a:pt x="253365" y="1046798"/>
                  <a:pt x="253365" y="1042988"/>
                </a:cubicBezTo>
                <a:cubicBezTo>
                  <a:pt x="253365" y="1004888"/>
                  <a:pt x="253365" y="1004888"/>
                  <a:pt x="294323" y="1008698"/>
                </a:cubicBezTo>
                <a:cubicBezTo>
                  <a:pt x="294323" y="1033463"/>
                  <a:pt x="294323" y="1059180"/>
                  <a:pt x="294323" y="1084898"/>
                </a:cubicBezTo>
                <a:cubicBezTo>
                  <a:pt x="253365" y="1090613"/>
                  <a:pt x="253365" y="1090613"/>
                  <a:pt x="253365" y="1052513"/>
                </a:cubicBezTo>
                <a:close/>
                <a:moveTo>
                  <a:pt x="296228" y="914400"/>
                </a:moveTo>
                <a:cubicBezTo>
                  <a:pt x="296228" y="920115"/>
                  <a:pt x="295275" y="926783"/>
                  <a:pt x="296228" y="932498"/>
                </a:cubicBezTo>
                <a:cubicBezTo>
                  <a:pt x="298133" y="948690"/>
                  <a:pt x="293370" y="955358"/>
                  <a:pt x="275273" y="955358"/>
                </a:cubicBezTo>
                <a:cubicBezTo>
                  <a:pt x="258128" y="955358"/>
                  <a:pt x="252413" y="948690"/>
                  <a:pt x="253365" y="932498"/>
                </a:cubicBezTo>
                <a:cubicBezTo>
                  <a:pt x="254317" y="920115"/>
                  <a:pt x="254317" y="906780"/>
                  <a:pt x="253365" y="894398"/>
                </a:cubicBezTo>
                <a:cubicBezTo>
                  <a:pt x="252413" y="878205"/>
                  <a:pt x="258128" y="872490"/>
                  <a:pt x="275273" y="871538"/>
                </a:cubicBezTo>
                <a:cubicBezTo>
                  <a:pt x="293370" y="871538"/>
                  <a:pt x="298133" y="878205"/>
                  <a:pt x="296228" y="894398"/>
                </a:cubicBezTo>
                <a:cubicBezTo>
                  <a:pt x="295275" y="901065"/>
                  <a:pt x="296228" y="907733"/>
                  <a:pt x="296228" y="914400"/>
                </a:cubicBezTo>
                <a:close/>
                <a:moveTo>
                  <a:pt x="253365" y="374333"/>
                </a:moveTo>
                <a:cubicBezTo>
                  <a:pt x="253365" y="336233"/>
                  <a:pt x="254317" y="335280"/>
                  <a:pt x="294323" y="342900"/>
                </a:cubicBezTo>
                <a:cubicBezTo>
                  <a:pt x="294323" y="367665"/>
                  <a:pt x="294323" y="393383"/>
                  <a:pt x="294323" y="419100"/>
                </a:cubicBezTo>
                <a:cubicBezTo>
                  <a:pt x="285750" y="419100"/>
                  <a:pt x="278130" y="419100"/>
                  <a:pt x="270510" y="420053"/>
                </a:cubicBezTo>
                <a:cubicBezTo>
                  <a:pt x="258128" y="421005"/>
                  <a:pt x="252413" y="416242"/>
                  <a:pt x="253365" y="402908"/>
                </a:cubicBezTo>
                <a:cubicBezTo>
                  <a:pt x="254317" y="394335"/>
                  <a:pt x="253365" y="383858"/>
                  <a:pt x="253365" y="374333"/>
                </a:cubicBezTo>
                <a:close/>
                <a:moveTo>
                  <a:pt x="294323" y="475298"/>
                </a:moveTo>
                <a:cubicBezTo>
                  <a:pt x="294323" y="501015"/>
                  <a:pt x="294323" y="525780"/>
                  <a:pt x="294323" y="552450"/>
                </a:cubicBezTo>
                <a:cubicBezTo>
                  <a:pt x="281940" y="552450"/>
                  <a:pt x="269558" y="552450"/>
                  <a:pt x="256223" y="552450"/>
                </a:cubicBezTo>
                <a:cubicBezTo>
                  <a:pt x="256223" y="526733"/>
                  <a:pt x="256223" y="501967"/>
                  <a:pt x="256223" y="475298"/>
                </a:cubicBezTo>
                <a:cubicBezTo>
                  <a:pt x="268605" y="475298"/>
                  <a:pt x="280035" y="475298"/>
                  <a:pt x="294323" y="475298"/>
                </a:cubicBezTo>
                <a:close/>
                <a:moveTo>
                  <a:pt x="254317" y="618173"/>
                </a:moveTo>
                <a:cubicBezTo>
                  <a:pt x="254317" y="614363"/>
                  <a:pt x="261938" y="607695"/>
                  <a:pt x="266700" y="606743"/>
                </a:cubicBezTo>
                <a:cubicBezTo>
                  <a:pt x="275273" y="604838"/>
                  <a:pt x="283845" y="605790"/>
                  <a:pt x="294323" y="605790"/>
                </a:cubicBezTo>
                <a:cubicBezTo>
                  <a:pt x="294323" y="633413"/>
                  <a:pt x="294323" y="657225"/>
                  <a:pt x="294323" y="683895"/>
                </a:cubicBezTo>
                <a:cubicBezTo>
                  <a:pt x="280988" y="683895"/>
                  <a:pt x="268605" y="683895"/>
                  <a:pt x="253365" y="683895"/>
                </a:cubicBezTo>
                <a:cubicBezTo>
                  <a:pt x="253365" y="661988"/>
                  <a:pt x="253365" y="640080"/>
                  <a:pt x="254317" y="618173"/>
                </a:cubicBezTo>
                <a:close/>
                <a:moveTo>
                  <a:pt x="253365" y="231458"/>
                </a:moveTo>
                <a:cubicBezTo>
                  <a:pt x="254317" y="222885"/>
                  <a:pt x="253365" y="213360"/>
                  <a:pt x="253365" y="203835"/>
                </a:cubicBezTo>
                <a:cubicBezTo>
                  <a:pt x="253365" y="165735"/>
                  <a:pt x="253365" y="165735"/>
                  <a:pt x="294323" y="168592"/>
                </a:cubicBezTo>
                <a:cubicBezTo>
                  <a:pt x="294323" y="194310"/>
                  <a:pt x="294323" y="219075"/>
                  <a:pt x="294323" y="246698"/>
                </a:cubicBezTo>
                <a:cubicBezTo>
                  <a:pt x="286703" y="246698"/>
                  <a:pt x="278130" y="247650"/>
                  <a:pt x="270510" y="247650"/>
                </a:cubicBezTo>
                <a:cubicBezTo>
                  <a:pt x="258128" y="249555"/>
                  <a:pt x="252413" y="243840"/>
                  <a:pt x="253365" y="231458"/>
                </a:cubicBezTo>
                <a:close/>
                <a:moveTo>
                  <a:pt x="253365" y="774383"/>
                </a:moveTo>
                <a:cubicBezTo>
                  <a:pt x="253365" y="735330"/>
                  <a:pt x="253365" y="735330"/>
                  <a:pt x="294323" y="741998"/>
                </a:cubicBezTo>
                <a:cubicBezTo>
                  <a:pt x="294323" y="766763"/>
                  <a:pt x="294323" y="792480"/>
                  <a:pt x="294323" y="820102"/>
                </a:cubicBezTo>
                <a:cubicBezTo>
                  <a:pt x="284798" y="820102"/>
                  <a:pt x="275273" y="822008"/>
                  <a:pt x="266700" y="819150"/>
                </a:cubicBezTo>
                <a:cubicBezTo>
                  <a:pt x="260985" y="817245"/>
                  <a:pt x="255270" y="811530"/>
                  <a:pt x="254317" y="805815"/>
                </a:cubicBezTo>
                <a:cubicBezTo>
                  <a:pt x="252413" y="795338"/>
                  <a:pt x="253365" y="784860"/>
                  <a:pt x="253365" y="774383"/>
                </a:cubicBezTo>
                <a:close/>
                <a:moveTo>
                  <a:pt x="218123" y="1220152"/>
                </a:moveTo>
                <a:cubicBezTo>
                  <a:pt x="204788" y="1220152"/>
                  <a:pt x="193358" y="1220152"/>
                  <a:pt x="180975" y="1220152"/>
                </a:cubicBezTo>
                <a:cubicBezTo>
                  <a:pt x="180975" y="1193483"/>
                  <a:pt x="180975" y="1168718"/>
                  <a:pt x="180975" y="1142048"/>
                </a:cubicBezTo>
                <a:cubicBezTo>
                  <a:pt x="193358" y="1142048"/>
                  <a:pt x="205740" y="1142048"/>
                  <a:pt x="218123" y="1142048"/>
                </a:cubicBezTo>
                <a:cubicBezTo>
                  <a:pt x="218123" y="1167765"/>
                  <a:pt x="218123" y="1192530"/>
                  <a:pt x="218123" y="1220152"/>
                </a:cubicBezTo>
                <a:close/>
                <a:moveTo>
                  <a:pt x="218123" y="1075373"/>
                </a:moveTo>
                <a:cubicBezTo>
                  <a:pt x="218123" y="1080135"/>
                  <a:pt x="205740" y="1085850"/>
                  <a:pt x="199073" y="1085850"/>
                </a:cubicBezTo>
                <a:cubicBezTo>
                  <a:pt x="192405" y="1085850"/>
                  <a:pt x="180023" y="1079183"/>
                  <a:pt x="180023" y="1075373"/>
                </a:cubicBezTo>
                <a:cubicBezTo>
                  <a:pt x="178117" y="1053465"/>
                  <a:pt x="179070" y="1031558"/>
                  <a:pt x="179070" y="1008698"/>
                </a:cubicBezTo>
                <a:cubicBezTo>
                  <a:pt x="193358" y="1008698"/>
                  <a:pt x="204788" y="1008698"/>
                  <a:pt x="219075" y="1008698"/>
                </a:cubicBezTo>
                <a:cubicBezTo>
                  <a:pt x="219075" y="1032510"/>
                  <a:pt x="220028" y="1054418"/>
                  <a:pt x="218123" y="1075373"/>
                </a:cubicBezTo>
                <a:close/>
                <a:moveTo>
                  <a:pt x="180023" y="168592"/>
                </a:moveTo>
                <a:cubicBezTo>
                  <a:pt x="192405" y="168592"/>
                  <a:pt x="202883" y="168592"/>
                  <a:pt x="217170" y="168592"/>
                </a:cubicBezTo>
                <a:cubicBezTo>
                  <a:pt x="217170" y="194310"/>
                  <a:pt x="217170" y="219075"/>
                  <a:pt x="217170" y="245745"/>
                </a:cubicBezTo>
                <a:cubicBezTo>
                  <a:pt x="204788" y="245745"/>
                  <a:pt x="193358" y="245745"/>
                  <a:pt x="180023" y="245745"/>
                </a:cubicBezTo>
                <a:cubicBezTo>
                  <a:pt x="180023" y="220980"/>
                  <a:pt x="180023" y="195263"/>
                  <a:pt x="180023" y="168592"/>
                </a:cubicBezTo>
                <a:close/>
                <a:moveTo>
                  <a:pt x="218123" y="741045"/>
                </a:moveTo>
                <a:cubicBezTo>
                  <a:pt x="218123" y="766763"/>
                  <a:pt x="218123" y="791527"/>
                  <a:pt x="218123" y="818198"/>
                </a:cubicBezTo>
                <a:cubicBezTo>
                  <a:pt x="205740" y="818198"/>
                  <a:pt x="193358" y="818198"/>
                  <a:pt x="180023" y="818198"/>
                </a:cubicBezTo>
                <a:cubicBezTo>
                  <a:pt x="180023" y="792480"/>
                  <a:pt x="180023" y="767715"/>
                  <a:pt x="180023" y="741045"/>
                </a:cubicBezTo>
                <a:cubicBezTo>
                  <a:pt x="191453" y="741045"/>
                  <a:pt x="202883" y="741045"/>
                  <a:pt x="218123" y="741045"/>
                </a:cubicBezTo>
                <a:close/>
                <a:moveTo>
                  <a:pt x="217170" y="341948"/>
                </a:moveTo>
                <a:cubicBezTo>
                  <a:pt x="217170" y="366713"/>
                  <a:pt x="217170" y="392430"/>
                  <a:pt x="217170" y="419100"/>
                </a:cubicBezTo>
                <a:cubicBezTo>
                  <a:pt x="205740" y="419100"/>
                  <a:pt x="194310" y="419100"/>
                  <a:pt x="180023" y="419100"/>
                </a:cubicBezTo>
                <a:cubicBezTo>
                  <a:pt x="180023" y="394335"/>
                  <a:pt x="180023" y="369570"/>
                  <a:pt x="180023" y="341948"/>
                </a:cubicBezTo>
                <a:cubicBezTo>
                  <a:pt x="192405" y="341948"/>
                  <a:pt x="203835" y="341948"/>
                  <a:pt x="217170" y="341948"/>
                </a:cubicBezTo>
                <a:close/>
                <a:moveTo>
                  <a:pt x="180023" y="475298"/>
                </a:moveTo>
                <a:cubicBezTo>
                  <a:pt x="192405" y="475298"/>
                  <a:pt x="203835" y="475298"/>
                  <a:pt x="217170" y="475298"/>
                </a:cubicBezTo>
                <a:cubicBezTo>
                  <a:pt x="217170" y="501015"/>
                  <a:pt x="217170" y="525780"/>
                  <a:pt x="217170" y="552450"/>
                </a:cubicBezTo>
                <a:cubicBezTo>
                  <a:pt x="205740" y="552450"/>
                  <a:pt x="193358" y="552450"/>
                  <a:pt x="180023" y="552450"/>
                </a:cubicBezTo>
                <a:cubicBezTo>
                  <a:pt x="180023" y="526733"/>
                  <a:pt x="180023" y="501967"/>
                  <a:pt x="180023" y="475298"/>
                </a:cubicBezTo>
                <a:close/>
                <a:moveTo>
                  <a:pt x="180023" y="607695"/>
                </a:moveTo>
                <a:cubicBezTo>
                  <a:pt x="192405" y="607695"/>
                  <a:pt x="203835" y="607695"/>
                  <a:pt x="217170" y="607695"/>
                </a:cubicBezTo>
                <a:cubicBezTo>
                  <a:pt x="217170" y="632460"/>
                  <a:pt x="217170" y="657225"/>
                  <a:pt x="217170" y="683895"/>
                </a:cubicBezTo>
                <a:cubicBezTo>
                  <a:pt x="203835" y="683895"/>
                  <a:pt x="192405" y="683895"/>
                  <a:pt x="180023" y="683895"/>
                </a:cubicBezTo>
                <a:cubicBezTo>
                  <a:pt x="180023" y="659130"/>
                  <a:pt x="180023" y="634365"/>
                  <a:pt x="180023" y="607695"/>
                </a:cubicBezTo>
                <a:close/>
                <a:moveTo>
                  <a:pt x="178117" y="897255"/>
                </a:moveTo>
                <a:cubicBezTo>
                  <a:pt x="178117" y="882968"/>
                  <a:pt x="177165" y="871538"/>
                  <a:pt x="198120" y="871538"/>
                </a:cubicBezTo>
                <a:cubicBezTo>
                  <a:pt x="220028" y="871538"/>
                  <a:pt x="219075" y="882968"/>
                  <a:pt x="218123" y="897255"/>
                </a:cubicBezTo>
                <a:cubicBezTo>
                  <a:pt x="218123" y="902970"/>
                  <a:pt x="218123" y="907733"/>
                  <a:pt x="218123" y="913448"/>
                </a:cubicBezTo>
                <a:cubicBezTo>
                  <a:pt x="218123" y="919163"/>
                  <a:pt x="217170" y="925830"/>
                  <a:pt x="218123" y="931545"/>
                </a:cubicBezTo>
                <a:cubicBezTo>
                  <a:pt x="220028" y="946785"/>
                  <a:pt x="216217" y="955358"/>
                  <a:pt x="197167" y="955358"/>
                </a:cubicBezTo>
                <a:cubicBezTo>
                  <a:pt x="178117" y="955358"/>
                  <a:pt x="175260" y="946785"/>
                  <a:pt x="177165" y="931545"/>
                </a:cubicBezTo>
                <a:cubicBezTo>
                  <a:pt x="179070" y="920115"/>
                  <a:pt x="179070" y="908685"/>
                  <a:pt x="178117" y="897255"/>
                </a:cubicBezTo>
                <a:close/>
                <a:moveTo>
                  <a:pt x="142875" y="1220152"/>
                </a:moveTo>
                <a:cubicBezTo>
                  <a:pt x="128588" y="1220152"/>
                  <a:pt x="117158" y="1220152"/>
                  <a:pt x="102870" y="1220152"/>
                </a:cubicBezTo>
                <a:cubicBezTo>
                  <a:pt x="102870" y="1194435"/>
                  <a:pt x="102870" y="1168718"/>
                  <a:pt x="102870" y="1142048"/>
                </a:cubicBezTo>
                <a:cubicBezTo>
                  <a:pt x="116205" y="1142048"/>
                  <a:pt x="128588" y="1142048"/>
                  <a:pt x="142875" y="1142048"/>
                </a:cubicBezTo>
                <a:cubicBezTo>
                  <a:pt x="142875" y="1167765"/>
                  <a:pt x="142875" y="1192530"/>
                  <a:pt x="142875" y="1220152"/>
                </a:cubicBezTo>
                <a:close/>
                <a:moveTo>
                  <a:pt x="102870" y="818198"/>
                </a:moveTo>
                <a:cubicBezTo>
                  <a:pt x="102870" y="792480"/>
                  <a:pt x="102870" y="767715"/>
                  <a:pt x="102870" y="741045"/>
                </a:cubicBezTo>
                <a:cubicBezTo>
                  <a:pt x="115253" y="741045"/>
                  <a:pt x="128588" y="741045"/>
                  <a:pt x="142875" y="741045"/>
                </a:cubicBezTo>
                <a:cubicBezTo>
                  <a:pt x="142875" y="767715"/>
                  <a:pt x="142875" y="792480"/>
                  <a:pt x="142875" y="818198"/>
                </a:cubicBezTo>
                <a:cubicBezTo>
                  <a:pt x="129540" y="818198"/>
                  <a:pt x="117158" y="818198"/>
                  <a:pt x="102870" y="818198"/>
                </a:cubicBezTo>
                <a:close/>
                <a:moveTo>
                  <a:pt x="143828" y="1075373"/>
                </a:moveTo>
                <a:cubicBezTo>
                  <a:pt x="143828" y="1080135"/>
                  <a:pt x="135255" y="1085850"/>
                  <a:pt x="129540" y="1086802"/>
                </a:cubicBezTo>
                <a:cubicBezTo>
                  <a:pt x="121920" y="1088708"/>
                  <a:pt x="113348" y="1087755"/>
                  <a:pt x="103823" y="1087755"/>
                </a:cubicBezTo>
                <a:cubicBezTo>
                  <a:pt x="103823" y="1060133"/>
                  <a:pt x="103823" y="1035368"/>
                  <a:pt x="103823" y="1009650"/>
                </a:cubicBezTo>
                <a:cubicBezTo>
                  <a:pt x="117158" y="1009650"/>
                  <a:pt x="129540" y="1009650"/>
                  <a:pt x="144780" y="1009650"/>
                </a:cubicBezTo>
                <a:cubicBezTo>
                  <a:pt x="144780" y="1031558"/>
                  <a:pt x="145733" y="1053465"/>
                  <a:pt x="143828" y="1075373"/>
                </a:cubicBezTo>
                <a:close/>
                <a:moveTo>
                  <a:pt x="144780" y="889635"/>
                </a:moveTo>
                <a:cubicBezTo>
                  <a:pt x="143828" y="900113"/>
                  <a:pt x="144780" y="910590"/>
                  <a:pt x="144780" y="922020"/>
                </a:cubicBezTo>
                <a:cubicBezTo>
                  <a:pt x="144780" y="959168"/>
                  <a:pt x="144780" y="959168"/>
                  <a:pt x="103823" y="952500"/>
                </a:cubicBezTo>
                <a:cubicBezTo>
                  <a:pt x="103823" y="927735"/>
                  <a:pt x="103823" y="902018"/>
                  <a:pt x="103823" y="872490"/>
                </a:cubicBezTo>
                <a:cubicBezTo>
                  <a:pt x="113348" y="872490"/>
                  <a:pt x="120967" y="872490"/>
                  <a:pt x="127635" y="872490"/>
                </a:cubicBezTo>
                <a:cubicBezTo>
                  <a:pt x="140970" y="871538"/>
                  <a:pt x="145733" y="877252"/>
                  <a:pt x="144780" y="889635"/>
                </a:cubicBezTo>
                <a:close/>
                <a:moveTo>
                  <a:pt x="143828" y="678180"/>
                </a:moveTo>
                <a:cubicBezTo>
                  <a:pt x="143828" y="679133"/>
                  <a:pt x="142875" y="681038"/>
                  <a:pt x="141923" y="683895"/>
                </a:cubicBezTo>
                <a:cubicBezTo>
                  <a:pt x="130492" y="683895"/>
                  <a:pt x="118110" y="683895"/>
                  <a:pt x="102870" y="683895"/>
                </a:cubicBezTo>
                <a:cubicBezTo>
                  <a:pt x="102870" y="658178"/>
                  <a:pt x="102870" y="633413"/>
                  <a:pt x="102870" y="607695"/>
                </a:cubicBezTo>
                <a:cubicBezTo>
                  <a:pt x="107633" y="606743"/>
                  <a:pt x="110490" y="605790"/>
                  <a:pt x="114300" y="605790"/>
                </a:cubicBezTo>
                <a:cubicBezTo>
                  <a:pt x="144780" y="604838"/>
                  <a:pt x="144780" y="604838"/>
                  <a:pt x="144780" y="634365"/>
                </a:cubicBezTo>
                <a:cubicBezTo>
                  <a:pt x="144780" y="649605"/>
                  <a:pt x="144780" y="663893"/>
                  <a:pt x="143828" y="678180"/>
                </a:cubicBezTo>
                <a:close/>
                <a:moveTo>
                  <a:pt x="142875" y="419100"/>
                </a:moveTo>
                <a:cubicBezTo>
                  <a:pt x="130492" y="419100"/>
                  <a:pt x="118110" y="419100"/>
                  <a:pt x="103823" y="419100"/>
                </a:cubicBezTo>
                <a:cubicBezTo>
                  <a:pt x="103823" y="394335"/>
                  <a:pt x="103823" y="368617"/>
                  <a:pt x="103823" y="341948"/>
                </a:cubicBezTo>
                <a:cubicBezTo>
                  <a:pt x="118110" y="341948"/>
                  <a:pt x="129540" y="341948"/>
                  <a:pt x="142875" y="341948"/>
                </a:cubicBezTo>
                <a:cubicBezTo>
                  <a:pt x="142875" y="366713"/>
                  <a:pt x="142875" y="391478"/>
                  <a:pt x="142875" y="419100"/>
                </a:cubicBezTo>
                <a:close/>
                <a:moveTo>
                  <a:pt x="103823" y="168592"/>
                </a:moveTo>
                <a:cubicBezTo>
                  <a:pt x="118110" y="168592"/>
                  <a:pt x="129540" y="168592"/>
                  <a:pt x="142875" y="168592"/>
                </a:cubicBezTo>
                <a:cubicBezTo>
                  <a:pt x="142875" y="194310"/>
                  <a:pt x="142875" y="219075"/>
                  <a:pt x="142875" y="245745"/>
                </a:cubicBezTo>
                <a:cubicBezTo>
                  <a:pt x="130492" y="245745"/>
                  <a:pt x="118110" y="245745"/>
                  <a:pt x="103823" y="245745"/>
                </a:cubicBezTo>
                <a:cubicBezTo>
                  <a:pt x="103823" y="221933"/>
                  <a:pt x="103823" y="196215"/>
                  <a:pt x="103823" y="168592"/>
                </a:cubicBezTo>
                <a:close/>
                <a:moveTo>
                  <a:pt x="102870" y="475298"/>
                </a:moveTo>
                <a:cubicBezTo>
                  <a:pt x="116205" y="475298"/>
                  <a:pt x="128588" y="475298"/>
                  <a:pt x="142875" y="475298"/>
                </a:cubicBezTo>
                <a:cubicBezTo>
                  <a:pt x="142875" y="500063"/>
                  <a:pt x="142875" y="524828"/>
                  <a:pt x="142875" y="551498"/>
                </a:cubicBezTo>
                <a:cubicBezTo>
                  <a:pt x="130492" y="551498"/>
                  <a:pt x="118110" y="551498"/>
                  <a:pt x="102870" y="551498"/>
                </a:cubicBezTo>
                <a:cubicBezTo>
                  <a:pt x="102870" y="525780"/>
                  <a:pt x="102870" y="501015"/>
                  <a:pt x="102870" y="475298"/>
                </a:cubicBezTo>
                <a:close/>
              </a:path>
            </a:pathLst>
          </a:custGeom>
          <a:solidFill>
            <a:schemeClr val="accent1"/>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DD657B0-1740-4E7C-BA58-C47D09AC129B}"/>
              </a:ext>
            </a:extLst>
          </p:cNvPr>
          <p:cNvSpPr/>
          <p:nvPr/>
        </p:nvSpPr>
        <p:spPr>
          <a:xfrm>
            <a:off x="6616230" y="5621099"/>
            <a:ext cx="322965" cy="892017"/>
          </a:xfrm>
          <a:custGeom>
            <a:avLst/>
            <a:gdLst>
              <a:gd name="connsiteX0" fmla="*/ 238 w 276225"/>
              <a:gd name="connsiteY0" fmla="*/ 583883 h 581025"/>
              <a:gd name="connsiteX1" fmla="*/ 284083 w 276225"/>
              <a:gd name="connsiteY1" fmla="*/ 583883 h 581025"/>
              <a:gd name="connsiteX2" fmla="*/ 283131 w 276225"/>
              <a:gd name="connsiteY2" fmla="*/ 571500 h 581025"/>
              <a:gd name="connsiteX3" fmla="*/ 283131 w 276225"/>
              <a:gd name="connsiteY3" fmla="*/ 27622 h 581025"/>
              <a:gd name="connsiteX4" fmla="*/ 283131 w 276225"/>
              <a:gd name="connsiteY4" fmla="*/ 0 h 581025"/>
              <a:gd name="connsiteX5" fmla="*/ 238 w 276225"/>
              <a:gd name="connsiteY5" fmla="*/ 0 h 581025"/>
              <a:gd name="connsiteX6" fmla="*/ 238 w 276225"/>
              <a:gd name="connsiteY6" fmla="*/ 30480 h 581025"/>
              <a:gd name="connsiteX7" fmla="*/ 1191 w 276225"/>
              <a:gd name="connsiteY7" fmla="*/ 572453 h 581025"/>
              <a:gd name="connsiteX8" fmla="*/ 238 w 276225"/>
              <a:gd name="connsiteY8" fmla="*/ 583883 h 581025"/>
              <a:gd name="connsiteX9" fmla="*/ 190738 w 276225"/>
              <a:gd name="connsiteY9" fmla="*/ 435293 h 581025"/>
              <a:gd name="connsiteX10" fmla="*/ 150733 w 276225"/>
              <a:gd name="connsiteY10" fmla="*/ 435293 h 581025"/>
              <a:gd name="connsiteX11" fmla="*/ 151685 w 276225"/>
              <a:gd name="connsiteY11" fmla="*/ 375285 h 581025"/>
              <a:gd name="connsiteX12" fmla="*/ 175498 w 276225"/>
              <a:gd name="connsiteY12" fmla="*/ 366713 h 581025"/>
              <a:gd name="connsiteX13" fmla="*/ 190738 w 276225"/>
              <a:gd name="connsiteY13" fmla="*/ 380047 h 581025"/>
              <a:gd name="connsiteX14" fmla="*/ 190738 w 276225"/>
              <a:gd name="connsiteY14" fmla="*/ 435293 h 581025"/>
              <a:gd name="connsiteX15" fmla="*/ 257413 w 276225"/>
              <a:gd name="connsiteY15" fmla="*/ 437197 h 581025"/>
              <a:gd name="connsiteX16" fmla="*/ 220266 w 276225"/>
              <a:gd name="connsiteY16" fmla="*/ 433388 h 581025"/>
              <a:gd name="connsiteX17" fmla="*/ 218360 w 276225"/>
              <a:gd name="connsiteY17" fmla="*/ 373380 h 581025"/>
              <a:gd name="connsiteX18" fmla="*/ 257413 w 276225"/>
              <a:gd name="connsiteY18" fmla="*/ 363855 h 581025"/>
              <a:gd name="connsiteX19" fmla="*/ 257413 w 276225"/>
              <a:gd name="connsiteY19" fmla="*/ 437197 h 581025"/>
              <a:gd name="connsiteX20" fmla="*/ 215503 w 276225"/>
              <a:gd name="connsiteY20" fmla="*/ 73343 h 581025"/>
              <a:gd name="connsiteX21" fmla="*/ 256460 w 276225"/>
              <a:gd name="connsiteY21" fmla="*/ 73343 h 581025"/>
              <a:gd name="connsiteX22" fmla="*/ 256460 w 276225"/>
              <a:gd name="connsiteY22" fmla="*/ 140970 h 581025"/>
              <a:gd name="connsiteX23" fmla="*/ 232648 w 276225"/>
              <a:gd name="connsiteY23" fmla="*/ 141922 h 581025"/>
              <a:gd name="connsiteX24" fmla="*/ 215503 w 276225"/>
              <a:gd name="connsiteY24" fmla="*/ 124778 h 581025"/>
              <a:gd name="connsiteX25" fmla="*/ 215503 w 276225"/>
              <a:gd name="connsiteY25" fmla="*/ 73343 h 581025"/>
              <a:gd name="connsiteX26" fmla="*/ 215503 w 276225"/>
              <a:gd name="connsiteY26" fmla="*/ 211455 h 581025"/>
              <a:gd name="connsiteX27" fmla="*/ 215503 w 276225"/>
              <a:gd name="connsiteY27" fmla="*/ 168593 h 581025"/>
              <a:gd name="connsiteX28" fmla="*/ 258366 w 276225"/>
              <a:gd name="connsiteY28" fmla="*/ 168593 h 581025"/>
              <a:gd name="connsiteX29" fmla="*/ 258366 w 276225"/>
              <a:gd name="connsiteY29" fmla="*/ 212408 h 581025"/>
              <a:gd name="connsiteX30" fmla="*/ 237410 w 276225"/>
              <a:gd name="connsiteY30" fmla="*/ 238125 h 581025"/>
              <a:gd name="connsiteX31" fmla="*/ 215503 w 276225"/>
              <a:gd name="connsiteY31" fmla="*/ 211455 h 581025"/>
              <a:gd name="connsiteX32" fmla="*/ 215503 w 276225"/>
              <a:gd name="connsiteY32" fmla="*/ 293370 h 581025"/>
              <a:gd name="connsiteX33" fmla="*/ 256460 w 276225"/>
              <a:gd name="connsiteY33" fmla="*/ 264795 h 581025"/>
              <a:gd name="connsiteX34" fmla="*/ 256460 w 276225"/>
              <a:gd name="connsiteY34" fmla="*/ 342900 h 581025"/>
              <a:gd name="connsiteX35" fmla="*/ 229791 w 276225"/>
              <a:gd name="connsiteY35" fmla="*/ 341947 h 581025"/>
              <a:gd name="connsiteX36" fmla="*/ 215503 w 276225"/>
              <a:gd name="connsiteY36" fmla="*/ 327660 h 581025"/>
              <a:gd name="connsiteX37" fmla="*/ 215503 w 276225"/>
              <a:gd name="connsiteY37" fmla="*/ 293370 h 581025"/>
              <a:gd name="connsiteX38" fmla="*/ 149781 w 276225"/>
              <a:gd name="connsiteY38" fmla="*/ 214313 h 581025"/>
              <a:gd name="connsiteX39" fmla="*/ 149781 w 276225"/>
              <a:gd name="connsiteY39" fmla="*/ 168593 h 581025"/>
              <a:gd name="connsiteX40" fmla="*/ 190738 w 276225"/>
              <a:gd name="connsiteY40" fmla="*/ 168593 h 581025"/>
              <a:gd name="connsiteX41" fmla="*/ 190738 w 276225"/>
              <a:gd name="connsiteY41" fmla="*/ 214313 h 581025"/>
              <a:gd name="connsiteX42" fmla="*/ 170735 w 276225"/>
              <a:gd name="connsiteY42" fmla="*/ 238125 h 581025"/>
              <a:gd name="connsiteX43" fmla="*/ 149781 w 276225"/>
              <a:gd name="connsiteY43" fmla="*/ 214313 h 581025"/>
              <a:gd name="connsiteX44" fmla="*/ 92631 w 276225"/>
              <a:gd name="connsiteY44" fmla="*/ 73343 h 581025"/>
              <a:gd name="connsiteX45" fmla="*/ 134541 w 276225"/>
              <a:gd name="connsiteY45" fmla="*/ 73343 h 581025"/>
              <a:gd name="connsiteX46" fmla="*/ 134541 w 276225"/>
              <a:gd name="connsiteY46" fmla="*/ 128588 h 581025"/>
              <a:gd name="connsiteX47" fmla="*/ 113585 w 276225"/>
              <a:gd name="connsiteY47" fmla="*/ 141922 h 581025"/>
              <a:gd name="connsiteX48" fmla="*/ 92631 w 276225"/>
              <a:gd name="connsiteY48" fmla="*/ 129540 h 581025"/>
              <a:gd name="connsiteX49" fmla="*/ 92631 w 276225"/>
              <a:gd name="connsiteY49" fmla="*/ 73343 h 581025"/>
              <a:gd name="connsiteX50" fmla="*/ 134541 w 276225"/>
              <a:gd name="connsiteY50" fmla="*/ 170497 h 581025"/>
              <a:gd name="connsiteX51" fmla="*/ 134541 w 276225"/>
              <a:gd name="connsiteY51" fmla="*/ 223838 h 581025"/>
              <a:gd name="connsiteX52" fmla="*/ 113585 w 276225"/>
              <a:gd name="connsiteY52" fmla="*/ 237172 h 581025"/>
              <a:gd name="connsiteX53" fmla="*/ 92631 w 276225"/>
              <a:gd name="connsiteY53" fmla="*/ 223838 h 581025"/>
              <a:gd name="connsiteX54" fmla="*/ 92631 w 276225"/>
              <a:gd name="connsiteY54" fmla="*/ 199072 h 581025"/>
              <a:gd name="connsiteX55" fmla="*/ 134541 w 276225"/>
              <a:gd name="connsiteY55" fmla="*/ 170497 h 581025"/>
              <a:gd name="connsiteX56" fmla="*/ 91678 w 276225"/>
              <a:gd name="connsiteY56" fmla="*/ 281940 h 581025"/>
              <a:gd name="connsiteX57" fmla="*/ 112633 w 276225"/>
              <a:gd name="connsiteY57" fmla="*/ 260033 h 581025"/>
              <a:gd name="connsiteX58" fmla="*/ 134541 w 276225"/>
              <a:gd name="connsiteY58" fmla="*/ 281940 h 581025"/>
              <a:gd name="connsiteX59" fmla="*/ 134541 w 276225"/>
              <a:gd name="connsiteY59" fmla="*/ 302895 h 581025"/>
              <a:gd name="connsiteX60" fmla="*/ 134541 w 276225"/>
              <a:gd name="connsiteY60" fmla="*/ 319088 h 581025"/>
              <a:gd name="connsiteX61" fmla="*/ 114538 w 276225"/>
              <a:gd name="connsiteY61" fmla="*/ 342900 h 581025"/>
              <a:gd name="connsiteX62" fmla="*/ 92631 w 276225"/>
              <a:gd name="connsiteY62" fmla="*/ 318135 h 581025"/>
              <a:gd name="connsiteX63" fmla="*/ 91678 w 276225"/>
              <a:gd name="connsiteY63" fmla="*/ 281940 h 581025"/>
              <a:gd name="connsiteX64" fmla="*/ 38338 w 276225"/>
              <a:gd name="connsiteY64" fmla="*/ 73343 h 581025"/>
              <a:gd name="connsiteX65" fmla="*/ 65960 w 276225"/>
              <a:gd name="connsiteY65" fmla="*/ 73343 h 581025"/>
              <a:gd name="connsiteX66" fmla="*/ 65960 w 276225"/>
              <a:gd name="connsiteY66" fmla="*/ 140970 h 581025"/>
              <a:gd name="connsiteX67" fmla="*/ 38338 w 276225"/>
              <a:gd name="connsiteY67" fmla="*/ 140970 h 581025"/>
              <a:gd name="connsiteX68" fmla="*/ 38338 w 276225"/>
              <a:gd name="connsiteY68" fmla="*/ 73343 h 581025"/>
              <a:gd name="connsiteX69" fmla="*/ 35481 w 276225"/>
              <a:gd name="connsiteY69" fmla="*/ 277178 h 581025"/>
              <a:gd name="connsiteX70" fmla="*/ 51673 w 276225"/>
              <a:gd name="connsiteY70" fmla="*/ 260985 h 581025"/>
              <a:gd name="connsiteX71" fmla="*/ 67866 w 276225"/>
              <a:gd name="connsiteY71" fmla="*/ 277178 h 581025"/>
              <a:gd name="connsiteX72" fmla="*/ 67866 w 276225"/>
              <a:gd name="connsiteY72" fmla="*/ 301943 h 581025"/>
              <a:gd name="connsiteX73" fmla="*/ 67866 w 276225"/>
              <a:gd name="connsiteY73" fmla="*/ 326708 h 581025"/>
              <a:gd name="connsiteX74" fmla="*/ 50721 w 276225"/>
              <a:gd name="connsiteY74" fmla="*/ 340995 h 581025"/>
              <a:gd name="connsiteX75" fmla="*/ 36433 w 276225"/>
              <a:gd name="connsiteY75" fmla="*/ 326708 h 581025"/>
              <a:gd name="connsiteX76" fmla="*/ 35481 w 276225"/>
              <a:gd name="connsiteY76" fmla="*/ 277178 h 581025"/>
              <a:gd name="connsiteX77" fmla="*/ 36433 w 276225"/>
              <a:gd name="connsiteY77" fmla="*/ 379095 h 581025"/>
              <a:gd name="connsiteX78" fmla="*/ 52626 w 276225"/>
              <a:gd name="connsiteY78" fmla="*/ 367665 h 581025"/>
              <a:gd name="connsiteX79" fmla="*/ 65960 w 276225"/>
              <a:gd name="connsiteY79" fmla="*/ 379095 h 581025"/>
              <a:gd name="connsiteX80" fmla="*/ 66913 w 276225"/>
              <a:gd name="connsiteY80" fmla="*/ 435293 h 581025"/>
              <a:gd name="connsiteX81" fmla="*/ 35481 w 276225"/>
              <a:gd name="connsiteY81" fmla="*/ 435293 h 581025"/>
              <a:gd name="connsiteX82" fmla="*/ 36433 w 276225"/>
              <a:gd name="connsiteY82" fmla="*/ 37909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6225" h="581025">
                <a:moveTo>
                  <a:pt x="238" y="583883"/>
                </a:moveTo>
                <a:lnTo>
                  <a:pt x="284083" y="583883"/>
                </a:lnTo>
                <a:cubicBezTo>
                  <a:pt x="283131" y="580072"/>
                  <a:pt x="283131" y="576263"/>
                  <a:pt x="283131" y="571500"/>
                </a:cubicBezTo>
                <a:cubicBezTo>
                  <a:pt x="284083" y="390525"/>
                  <a:pt x="284083" y="208597"/>
                  <a:pt x="283131" y="27622"/>
                </a:cubicBezTo>
                <a:cubicBezTo>
                  <a:pt x="283131" y="19050"/>
                  <a:pt x="283131" y="9525"/>
                  <a:pt x="283131" y="0"/>
                </a:cubicBezTo>
                <a:cubicBezTo>
                  <a:pt x="187881" y="0"/>
                  <a:pt x="95488" y="0"/>
                  <a:pt x="238" y="0"/>
                </a:cubicBezTo>
                <a:cubicBezTo>
                  <a:pt x="238" y="11430"/>
                  <a:pt x="238" y="20955"/>
                  <a:pt x="238" y="30480"/>
                </a:cubicBezTo>
                <a:cubicBezTo>
                  <a:pt x="238" y="211455"/>
                  <a:pt x="-715" y="391478"/>
                  <a:pt x="1191" y="572453"/>
                </a:cubicBezTo>
                <a:cubicBezTo>
                  <a:pt x="2143" y="576263"/>
                  <a:pt x="1191" y="580072"/>
                  <a:pt x="238" y="583883"/>
                </a:cubicBezTo>
                <a:close/>
                <a:moveTo>
                  <a:pt x="190738" y="435293"/>
                </a:moveTo>
                <a:cubicBezTo>
                  <a:pt x="176451" y="435293"/>
                  <a:pt x="165973" y="435293"/>
                  <a:pt x="150733" y="435293"/>
                </a:cubicBezTo>
                <a:cubicBezTo>
                  <a:pt x="150733" y="415290"/>
                  <a:pt x="149781" y="395288"/>
                  <a:pt x="151685" y="375285"/>
                </a:cubicBezTo>
                <a:cubicBezTo>
                  <a:pt x="152638" y="371475"/>
                  <a:pt x="166926" y="366713"/>
                  <a:pt x="175498" y="366713"/>
                </a:cubicBezTo>
                <a:cubicBezTo>
                  <a:pt x="181213" y="366713"/>
                  <a:pt x="189785" y="374333"/>
                  <a:pt x="190738" y="380047"/>
                </a:cubicBezTo>
                <a:cubicBezTo>
                  <a:pt x="191691" y="397193"/>
                  <a:pt x="190738" y="415290"/>
                  <a:pt x="190738" y="435293"/>
                </a:cubicBezTo>
                <a:close/>
                <a:moveTo>
                  <a:pt x="257413" y="437197"/>
                </a:moveTo>
                <a:cubicBezTo>
                  <a:pt x="244078" y="436245"/>
                  <a:pt x="221218" y="437197"/>
                  <a:pt x="220266" y="433388"/>
                </a:cubicBezTo>
                <a:cubicBezTo>
                  <a:pt x="216456" y="414338"/>
                  <a:pt x="215503" y="393383"/>
                  <a:pt x="218360" y="373380"/>
                </a:cubicBezTo>
                <a:cubicBezTo>
                  <a:pt x="219313" y="368618"/>
                  <a:pt x="241221" y="367665"/>
                  <a:pt x="257413" y="363855"/>
                </a:cubicBezTo>
                <a:cubicBezTo>
                  <a:pt x="257413" y="390525"/>
                  <a:pt x="257413" y="411480"/>
                  <a:pt x="257413" y="437197"/>
                </a:cubicBezTo>
                <a:close/>
                <a:moveTo>
                  <a:pt x="215503" y="73343"/>
                </a:moveTo>
                <a:cubicBezTo>
                  <a:pt x="230743" y="73343"/>
                  <a:pt x="243126" y="73343"/>
                  <a:pt x="256460" y="73343"/>
                </a:cubicBezTo>
                <a:cubicBezTo>
                  <a:pt x="256460" y="95250"/>
                  <a:pt x="256460" y="117158"/>
                  <a:pt x="256460" y="140970"/>
                </a:cubicBezTo>
                <a:cubicBezTo>
                  <a:pt x="248841" y="140970"/>
                  <a:pt x="240268" y="141922"/>
                  <a:pt x="232648" y="141922"/>
                </a:cubicBezTo>
                <a:cubicBezTo>
                  <a:pt x="220266" y="142875"/>
                  <a:pt x="214551" y="138113"/>
                  <a:pt x="215503" y="124778"/>
                </a:cubicBezTo>
                <a:cubicBezTo>
                  <a:pt x="216456" y="108585"/>
                  <a:pt x="215503" y="92393"/>
                  <a:pt x="215503" y="73343"/>
                </a:cubicBezTo>
                <a:close/>
                <a:moveTo>
                  <a:pt x="215503" y="211455"/>
                </a:moveTo>
                <a:cubicBezTo>
                  <a:pt x="216456" y="198120"/>
                  <a:pt x="215503" y="184785"/>
                  <a:pt x="215503" y="168593"/>
                </a:cubicBezTo>
                <a:cubicBezTo>
                  <a:pt x="229791" y="168593"/>
                  <a:pt x="242173" y="168593"/>
                  <a:pt x="258366" y="168593"/>
                </a:cubicBezTo>
                <a:cubicBezTo>
                  <a:pt x="258366" y="183833"/>
                  <a:pt x="257413" y="198120"/>
                  <a:pt x="258366" y="212408"/>
                </a:cubicBezTo>
                <a:cubicBezTo>
                  <a:pt x="259318" y="227647"/>
                  <a:pt x="258366" y="238125"/>
                  <a:pt x="237410" y="238125"/>
                </a:cubicBezTo>
                <a:cubicBezTo>
                  <a:pt x="216456" y="238125"/>
                  <a:pt x="214551" y="228600"/>
                  <a:pt x="215503" y="211455"/>
                </a:cubicBezTo>
                <a:close/>
                <a:moveTo>
                  <a:pt x="215503" y="293370"/>
                </a:moveTo>
                <a:cubicBezTo>
                  <a:pt x="215503" y="258128"/>
                  <a:pt x="218360" y="256222"/>
                  <a:pt x="256460" y="264795"/>
                </a:cubicBezTo>
                <a:cubicBezTo>
                  <a:pt x="256460" y="289560"/>
                  <a:pt x="256460" y="314325"/>
                  <a:pt x="256460" y="342900"/>
                </a:cubicBezTo>
                <a:cubicBezTo>
                  <a:pt x="245983" y="342900"/>
                  <a:pt x="237410" y="344805"/>
                  <a:pt x="229791" y="341947"/>
                </a:cubicBezTo>
                <a:cubicBezTo>
                  <a:pt x="224076" y="340043"/>
                  <a:pt x="216456" y="333375"/>
                  <a:pt x="215503" y="327660"/>
                </a:cubicBezTo>
                <a:cubicBezTo>
                  <a:pt x="214551" y="316230"/>
                  <a:pt x="215503" y="304800"/>
                  <a:pt x="215503" y="293370"/>
                </a:cubicBezTo>
                <a:close/>
                <a:moveTo>
                  <a:pt x="149781" y="214313"/>
                </a:moveTo>
                <a:cubicBezTo>
                  <a:pt x="150733" y="199072"/>
                  <a:pt x="149781" y="184785"/>
                  <a:pt x="149781" y="168593"/>
                </a:cubicBezTo>
                <a:cubicBezTo>
                  <a:pt x="164068" y="168593"/>
                  <a:pt x="175498" y="168593"/>
                  <a:pt x="190738" y="168593"/>
                </a:cubicBezTo>
                <a:cubicBezTo>
                  <a:pt x="190738" y="184785"/>
                  <a:pt x="189785" y="199072"/>
                  <a:pt x="190738" y="214313"/>
                </a:cubicBezTo>
                <a:cubicBezTo>
                  <a:pt x="191691" y="229553"/>
                  <a:pt x="188833" y="238125"/>
                  <a:pt x="170735" y="238125"/>
                </a:cubicBezTo>
                <a:cubicBezTo>
                  <a:pt x="152638" y="238125"/>
                  <a:pt x="148828" y="230505"/>
                  <a:pt x="149781" y="214313"/>
                </a:cubicBezTo>
                <a:close/>
                <a:moveTo>
                  <a:pt x="92631" y="73343"/>
                </a:moveTo>
                <a:cubicBezTo>
                  <a:pt x="108823" y="73343"/>
                  <a:pt x="120253" y="73343"/>
                  <a:pt x="134541" y="73343"/>
                </a:cubicBezTo>
                <a:cubicBezTo>
                  <a:pt x="134541" y="92393"/>
                  <a:pt x="134541" y="110490"/>
                  <a:pt x="134541" y="128588"/>
                </a:cubicBezTo>
                <a:cubicBezTo>
                  <a:pt x="134541" y="144780"/>
                  <a:pt x="123110" y="141922"/>
                  <a:pt x="113585" y="141922"/>
                </a:cubicBezTo>
                <a:cubicBezTo>
                  <a:pt x="104060" y="141922"/>
                  <a:pt x="92631" y="145733"/>
                  <a:pt x="92631" y="129540"/>
                </a:cubicBezTo>
                <a:cubicBezTo>
                  <a:pt x="92631" y="111443"/>
                  <a:pt x="92631" y="93345"/>
                  <a:pt x="92631" y="73343"/>
                </a:cubicBezTo>
                <a:close/>
                <a:moveTo>
                  <a:pt x="134541" y="170497"/>
                </a:moveTo>
                <a:cubicBezTo>
                  <a:pt x="134541" y="187643"/>
                  <a:pt x="134541" y="205740"/>
                  <a:pt x="134541" y="223838"/>
                </a:cubicBezTo>
                <a:cubicBezTo>
                  <a:pt x="134541" y="240030"/>
                  <a:pt x="123110" y="237172"/>
                  <a:pt x="113585" y="237172"/>
                </a:cubicBezTo>
                <a:cubicBezTo>
                  <a:pt x="104060" y="237172"/>
                  <a:pt x="92631" y="240030"/>
                  <a:pt x="92631" y="223838"/>
                </a:cubicBezTo>
                <a:cubicBezTo>
                  <a:pt x="92631" y="215265"/>
                  <a:pt x="92631" y="207645"/>
                  <a:pt x="92631" y="199072"/>
                </a:cubicBezTo>
                <a:cubicBezTo>
                  <a:pt x="92631" y="162878"/>
                  <a:pt x="93583" y="161925"/>
                  <a:pt x="134541" y="170497"/>
                </a:cubicBezTo>
                <a:close/>
                <a:moveTo>
                  <a:pt x="91678" y="281940"/>
                </a:moveTo>
                <a:cubicBezTo>
                  <a:pt x="90726" y="265747"/>
                  <a:pt x="96441" y="260985"/>
                  <a:pt x="112633" y="260033"/>
                </a:cubicBezTo>
                <a:cubicBezTo>
                  <a:pt x="129778" y="260033"/>
                  <a:pt x="136446" y="264795"/>
                  <a:pt x="134541" y="281940"/>
                </a:cubicBezTo>
                <a:cubicBezTo>
                  <a:pt x="133588" y="288608"/>
                  <a:pt x="134541" y="295275"/>
                  <a:pt x="134541" y="302895"/>
                </a:cubicBezTo>
                <a:cubicBezTo>
                  <a:pt x="134541" y="308610"/>
                  <a:pt x="134541" y="313372"/>
                  <a:pt x="134541" y="319088"/>
                </a:cubicBezTo>
                <a:cubicBezTo>
                  <a:pt x="136446" y="334328"/>
                  <a:pt x="132635" y="342900"/>
                  <a:pt x="114538" y="342900"/>
                </a:cubicBezTo>
                <a:cubicBezTo>
                  <a:pt x="95488" y="342900"/>
                  <a:pt x="90726" y="335280"/>
                  <a:pt x="92631" y="318135"/>
                </a:cubicBezTo>
                <a:cubicBezTo>
                  <a:pt x="92631" y="306705"/>
                  <a:pt x="92631" y="294322"/>
                  <a:pt x="91678" y="281940"/>
                </a:cubicBezTo>
                <a:close/>
                <a:moveTo>
                  <a:pt x="38338" y="73343"/>
                </a:moveTo>
                <a:cubicBezTo>
                  <a:pt x="47863" y="73343"/>
                  <a:pt x="55483" y="73343"/>
                  <a:pt x="65960" y="73343"/>
                </a:cubicBezTo>
                <a:cubicBezTo>
                  <a:pt x="65960" y="95250"/>
                  <a:pt x="65960" y="117158"/>
                  <a:pt x="65960" y="140970"/>
                </a:cubicBezTo>
                <a:cubicBezTo>
                  <a:pt x="56435" y="140970"/>
                  <a:pt x="48816" y="140970"/>
                  <a:pt x="38338" y="140970"/>
                </a:cubicBezTo>
                <a:cubicBezTo>
                  <a:pt x="38338" y="119063"/>
                  <a:pt x="38338" y="97155"/>
                  <a:pt x="38338" y="73343"/>
                </a:cubicBezTo>
                <a:close/>
                <a:moveTo>
                  <a:pt x="35481" y="277178"/>
                </a:moveTo>
                <a:cubicBezTo>
                  <a:pt x="35481" y="265747"/>
                  <a:pt x="39291" y="260985"/>
                  <a:pt x="51673" y="260985"/>
                </a:cubicBezTo>
                <a:cubicBezTo>
                  <a:pt x="64056" y="260985"/>
                  <a:pt x="67866" y="265747"/>
                  <a:pt x="67866" y="277178"/>
                </a:cubicBezTo>
                <a:cubicBezTo>
                  <a:pt x="67866" y="285750"/>
                  <a:pt x="67866" y="294322"/>
                  <a:pt x="67866" y="301943"/>
                </a:cubicBezTo>
                <a:cubicBezTo>
                  <a:pt x="67866" y="310515"/>
                  <a:pt x="67866" y="319088"/>
                  <a:pt x="67866" y="326708"/>
                </a:cubicBezTo>
                <a:cubicBezTo>
                  <a:pt x="68818" y="339090"/>
                  <a:pt x="61198" y="343853"/>
                  <a:pt x="50721" y="340995"/>
                </a:cubicBezTo>
                <a:cubicBezTo>
                  <a:pt x="45006" y="339090"/>
                  <a:pt x="37385" y="332422"/>
                  <a:pt x="36433" y="326708"/>
                </a:cubicBezTo>
                <a:cubicBezTo>
                  <a:pt x="34528" y="310515"/>
                  <a:pt x="36433" y="294322"/>
                  <a:pt x="35481" y="277178"/>
                </a:cubicBezTo>
                <a:close/>
                <a:moveTo>
                  <a:pt x="36433" y="379095"/>
                </a:moveTo>
                <a:cubicBezTo>
                  <a:pt x="37385" y="374333"/>
                  <a:pt x="46910" y="367665"/>
                  <a:pt x="52626" y="367665"/>
                </a:cubicBezTo>
                <a:cubicBezTo>
                  <a:pt x="57388" y="367665"/>
                  <a:pt x="65960" y="375285"/>
                  <a:pt x="65960" y="379095"/>
                </a:cubicBezTo>
                <a:cubicBezTo>
                  <a:pt x="67866" y="397193"/>
                  <a:pt x="66913" y="415290"/>
                  <a:pt x="66913" y="435293"/>
                </a:cubicBezTo>
                <a:cubicBezTo>
                  <a:pt x="55483" y="435293"/>
                  <a:pt x="46910" y="435293"/>
                  <a:pt x="35481" y="435293"/>
                </a:cubicBezTo>
                <a:cubicBezTo>
                  <a:pt x="36433" y="416243"/>
                  <a:pt x="34528" y="397193"/>
                  <a:pt x="36433" y="379095"/>
                </a:cubicBezTo>
                <a:close/>
              </a:path>
            </a:pathLst>
          </a:custGeom>
          <a:solidFill>
            <a:schemeClr val="accent1"/>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0458726-25BD-42B5-BE2B-33FAA6F4BC57}"/>
              </a:ext>
            </a:extLst>
          </p:cNvPr>
          <p:cNvSpPr/>
          <p:nvPr/>
        </p:nvSpPr>
        <p:spPr>
          <a:xfrm>
            <a:off x="8779329" y="5790038"/>
            <a:ext cx="275703" cy="716828"/>
          </a:xfrm>
          <a:custGeom>
            <a:avLst/>
            <a:gdLst>
              <a:gd name="connsiteX0" fmla="*/ 341947 w 333375"/>
              <a:gd name="connsiteY0" fmla="*/ 873443 h 866775"/>
              <a:gd name="connsiteX1" fmla="*/ 341947 w 333375"/>
              <a:gd name="connsiteY1" fmla="*/ 143828 h 866775"/>
              <a:gd name="connsiteX2" fmla="*/ 332422 w 333375"/>
              <a:gd name="connsiteY2" fmla="*/ 141922 h 866775"/>
              <a:gd name="connsiteX3" fmla="*/ 242888 w 333375"/>
              <a:gd name="connsiteY3" fmla="*/ 141922 h 866775"/>
              <a:gd name="connsiteX4" fmla="*/ 189548 w 333375"/>
              <a:gd name="connsiteY4" fmla="*/ 89535 h 866775"/>
              <a:gd name="connsiteX5" fmla="*/ 189548 w 333375"/>
              <a:gd name="connsiteY5" fmla="*/ 0 h 866775"/>
              <a:gd name="connsiteX6" fmla="*/ 152400 w 333375"/>
              <a:gd name="connsiteY6" fmla="*/ 0 h 866775"/>
              <a:gd name="connsiteX7" fmla="*/ 152400 w 333375"/>
              <a:gd name="connsiteY7" fmla="*/ 141922 h 866775"/>
              <a:gd name="connsiteX8" fmla="*/ 0 w 333375"/>
              <a:gd name="connsiteY8" fmla="*/ 141922 h 866775"/>
              <a:gd name="connsiteX9" fmla="*/ 0 w 333375"/>
              <a:gd name="connsiteY9" fmla="*/ 874395 h 866775"/>
              <a:gd name="connsiteX10" fmla="*/ 341947 w 333375"/>
              <a:gd name="connsiteY10" fmla="*/ 874395 h 866775"/>
              <a:gd name="connsiteX11" fmla="*/ 286703 w 333375"/>
              <a:gd name="connsiteY11" fmla="*/ 693420 h 866775"/>
              <a:gd name="connsiteX12" fmla="*/ 246698 w 333375"/>
              <a:gd name="connsiteY12" fmla="*/ 693420 h 866775"/>
              <a:gd name="connsiteX13" fmla="*/ 247650 w 333375"/>
              <a:gd name="connsiteY13" fmla="*/ 584835 h 866775"/>
              <a:gd name="connsiteX14" fmla="*/ 270510 w 333375"/>
              <a:gd name="connsiteY14" fmla="*/ 576263 h 866775"/>
              <a:gd name="connsiteX15" fmla="*/ 285750 w 333375"/>
              <a:gd name="connsiteY15" fmla="*/ 588645 h 866775"/>
              <a:gd name="connsiteX16" fmla="*/ 286703 w 333375"/>
              <a:gd name="connsiteY16" fmla="*/ 693420 h 866775"/>
              <a:gd name="connsiteX17" fmla="*/ 247650 w 333375"/>
              <a:gd name="connsiteY17" fmla="*/ 529590 h 866775"/>
              <a:gd name="connsiteX18" fmla="*/ 247650 w 333375"/>
              <a:gd name="connsiteY18" fmla="*/ 415290 h 866775"/>
              <a:gd name="connsiteX19" fmla="*/ 285750 w 333375"/>
              <a:gd name="connsiteY19" fmla="*/ 415290 h 866775"/>
              <a:gd name="connsiteX20" fmla="*/ 285750 w 333375"/>
              <a:gd name="connsiteY20" fmla="*/ 529590 h 866775"/>
              <a:gd name="connsiteX21" fmla="*/ 247650 w 333375"/>
              <a:gd name="connsiteY21" fmla="*/ 529590 h 866775"/>
              <a:gd name="connsiteX22" fmla="*/ 247650 w 333375"/>
              <a:gd name="connsiteY22" fmla="*/ 261938 h 866775"/>
              <a:gd name="connsiteX23" fmla="*/ 269558 w 333375"/>
              <a:gd name="connsiteY23" fmla="*/ 251460 h 866775"/>
              <a:gd name="connsiteX24" fmla="*/ 286703 w 333375"/>
              <a:gd name="connsiteY24" fmla="*/ 264795 h 866775"/>
              <a:gd name="connsiteX25" fmla="*/ 287655 w 333375"/>
              <a:gd name="connsiteY25" fmla="*/ 369570 h 866775"/>
              <a:gd name="connsiteX26" fmla="*/ 247650 w 333375"/>
              <a:gd name="connsiteY26" fmla="*/ 369570 h 866775"/>
              <a:gd name="connsiteX27" fmla="*/ 247650 w 333375"/>
              <a:gd name="connsiteY27" fmla="*/ 261938 h 866775"/>
              <a:gd name="connsiteX28" fmla="*/ 221933 w 333375"/>
              <a:gd name="connsiteY28" fmla="*/ 693420 h 866775"/>
              <a:gd name="connsiteX29" fmla="*/ 180023 w 333375"/>
              <a:gd name="connsiteY29" fmla="*/ 693420 h 866775"/>
              <a:gd name="connsiteX30" fmla="*/ 180975 w 333375"/>
              <a:gd name="connsiteY30" fmla="*/ 584835 h 866775"/>
              <a:gd name="connsiteX31" fmla="*/ 206692 w 333375"/>
              <a:gd name="connsiteY31" fmla="*/ 576263 h 866775"/>
              <a:gd name="connsiteX32" fmla="*/ 221933 w 333375"/>
              <a:gd name="connsiteY32" fmla="*/ 589597 h 866775"/>
              <a:gd name="connsiteX33" fmla="*/ 221933 w 333375"/>
              <a:gd name="connsiteY33" fmla="*/ 693420 h 866775"/>
              <a:gd name="connsiteX34" fmla="*/ 180023 w 333375"/>
              <a:gd name="connsiteY34" fmla="*/ 260032 h 866775"/>
              <a:gd name="connsiteX35" fmla="*/ 204788 w 333375"/>
              <a:gd name="connsiteY35" fmla="*/ 250507 h 866775"/>
              <a:gd name="connsiteX36" fmla="*/ 220027 w 333375"/>
              <a:gd name="connsiteY36" fmla="*/ 262890 h 866775"/>
              <a:gd name="connsiteX37" fmla="*/ 220980 w 333375"/>
              <a:gd name="connsiteY37" fmla="*/ 367665 h 866775"/>
              <a:gd name="connsiteX38" fmla="*/ 179070 w 333375"/>
              <a:gd name="connsiteY38" fmla="*/ 367665 h 866775"/>
              <a:gd name="connsiteX39" fmla="*/ 180023 w 333375"/>
              <a:gd name="connsiteY39" fmla="*/ 260032 h 866775"/>
              <a:gd name="connsiteX40" fmla="*/ 111442 w 333375"/>
              <a:gd name="connsiteY40" fmla="*/ 416243 h 866775"/>
              <a:gd name="connsiteX41" fmla="*/ 153352 w 333375"/>
              <a:gd name="connsiteY41" fmla="*/ 416243 h 866775"/>
              <a:gd name="connsiteX42" fmla="*/ 153352 w 333375"/>
              <a:gd name="connsiteY42" fmla="*/ 529590 h 866775"/>
              <a:gd name="connsiteX43" fmla="*/ 133350 w 333375"/>
              <a:gd name="connsiteY43" fmla="*/ 531495 h 866775"/>
              <a:gd name="connsiteX44" fmla="*/ 110490 w 333375"/>
              <a:gd name="connsiteY44" fmla="*/ 510540 h 866775"/>
              <a:gd name="connsiteX45" fmla="*/ 111442 w 333375"/>
              <a:gd name="connsiteY45" fmla="*/ 416243 h 866775"/>
              <a:gd name="connsiteX46" fmla="*/ 47625 w 333375"/>
              <a:gd name="connsiteY46" fmla="*/ 252413 h 866775"/>
              <a:gd name="connsiteX47" fmla="*/ 88583 w 333375"/>
              <a:gd name="connsiteY47" fmla="*/ 284797 h 866775"/>
              <a:gd name="connsiteX48" fmla="*/ 88583 w 333375"/>
              <a:gd name="connsiteY48" fmla="*/ 334328 h 866775"/>
              <a:gd name="connsiteX49" fmla="*/ 47625 w 333375"/>
              <a:gd name="connsiteY49" fmla="*/ 367665 h 866775"/>
              <a:gd name="connsiteX50" fmla="*/ 47625 w 333375"/>
              <a:gd name="connsiteY50" fmla="*/ 252413 h 866775"/>
              <a:gd name="connsiteX51" fmla="*/ 47625 w 333375"/>
              <a:gd name="connsiteY51" fmla="*/ 415290 h 866775"/>
              <a:gd name="connsiteX52" fmla="*/ 88583 w 333375"/>
              <a:gd name="connsiteY52" fmla="*/ 415290 h 866775"/>
              <a:gd name="connsiteX53" fmla="*/ 87630 w 333375"/>
              <a:gd name="connsiteY53" fmla="*/ 519113 h 866775"/>
              <a:gd name="connsiteX54" fmla="*/ 74295 w 333375"/>
              <a:gd name="connsiteY54" fmla="*/ 529590 h 866775"/>
              <a:gd name="connsiteX55" fmla="*/ 46673 w 333375"/>
              <a:gd name="connsiteY55" fmla="*/ 530543 h 866775"/>
              <a:gd name="connsiteX56" fmla="*/ 47625 w 333375"/>
              <a:gd name="connsiteY56" fmla="*/ 415290 h 866775"/>
              <a:gd name="connsiteX57" fmla="*/ 46673 w 333375"/>
              <a:gd name="connsiteY57" fmla="*/ 579120 h 866775"/>
              <a:gd name="connsiteX58" fmla="*/ 88583 w 333375"/>
              <a:gd name="connsiteY58" fmla="*/ 606743 h 866775"/>
              <a:gd name="connsiteX59" fmla="*/ 88583 w 333375"/>
              <a:gd name="connsiteY59" fmla="*/ 661988 h 866775"/>
              <a:gd name="connsiteX60" fmla="*/ 46673 w 333375"/>
              <a:gd name="connsiteY60" fmla="*/ 692468 h 866775"/>
              <a:gd name="connsiteX61" fmla="*/ 46673 w 333375"/>
              <a:gd name="connsiteY61" fmla="*/ 57912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375" h="866775">
                <a:moveTo>
                  <a:pt x="341947" y="873443"/>
                </a:moveTo>
                <a:cubicBezTo>
                  <a:pt x="341947" y="628650"/>
                  <a:pt x="341947" y="385763"/>
                  <a:pt x="341947" y="143828"/>
                </a:cubicBezTo>
                <a:cubicBezTo>
                  <a:pt x="337185" y="142875"/>
                  <a:pt x="334328" y="141922"/>
                  <a:pt x="332422" y="141922"/>
                </a:cubicBezTo>
                <a:cubicBezTo>
                  <a:pt x="302895" y="141922"/>
                  <a:pt x="273367" y="141922"/>
                  <a:pt x="242888" y="141922"/>
                </a:cubicBezTo>
                <a:cubicBezTo>
                  <a:pt x="189548" y="141922"/>
                  <a:pt x="189548" y="141922"/>
                  <a:pt x="189548" y="89535"/>
                </a:cubicBezTo>
                <a:cubicBezTo>
                  <a:pt x="189548" y="60007"/>
                  <a:pt x="189548" y="30480"/>
                  <a:pt x="189548" y="0"/>
                </a:cubicBezTo>
                <a:cubicBezTo>
                  <a:pt x="176213" y="0"/>
                  <a:pt x="165735" y="0"/>
                  <a:pt x="152400" y="0"/>
                </a:cubicBezTo>
                <a:cubicBezTo>
                  <a:pt x="152400" y="47625"/>
                  <a:pt x="152400" y="93345"/>
                  <a:pt x="152400" y="141922"/>
                </a:cubicBezTo>
                <a:cubicBezTo>
                  <a:pt x="101917" y="141922"/>
                  <a:pt x="52388" y="141922"/>
                  <a:pt x="0" y="141922"/>
                </a:cubicBezTo>
                <a:cubicBezTo>
                  <a:pt x="0" y="387668"/>
                  <a:pt x="0" y="630555"/>
                  <a:pt x="0" y="874395"/>
                </a:cubicBezTo>
                <a:lnTo>
                  <a:pt x="341947" y="874395"/>
                </a:lnTo>
                <a:close/>
                <a:moveTo>
                  <a:pt x="286703" y="693420"/>
                </a:moveTo>
                <a:cubicBezTo>
                  <a:pt x="272415" y="693420"/>
                  <a:pt x="260985" y="693420"/>
                  <a:pt x="246698" y="693420"/>
                </a:cubicBezTo>
                <a:cubicBezTo>
                  <a:pt x="246698" y="656272"/>
                  <a:pt x="245745" y="620078"/>
                  <a:pt x="247650" y="584835"/>
                </a:cubicBezTo>
                <a:cubicBezTo>
                  <a:pt x="247650" y="581025"/>
                  <a:pt x="262890" y="576263"/>
                  <a:pt x="270510" y="576263"/>
                </a:cubicBezTo>
                <a:cubicBezTo>
                  <a:pt x="276225" y="576263"/>
                  <a:pt x="285750" y="583882"/>
                  <a:pt x="285750" y="588645"/>
                </a:cubicBezTo>
                <a:cubicBezTo>
                  <a:pt x="287655" y="622935"/>
                  <a:pt x="286703" y="657225"/>
                  <a:pt x="286703" y="693420"/>
                </a:cubicBezTo>
                <a:close/>
                <a:moveTo>
                  <a:pt x="247650" y="529590"/>
                </a:moveTo>
                <a:cubicBezTo>
                  <a:pt x="247650" y="490538"/>
                  <a:pt x="247650" y="453390"/>
                  <a:pt x="247650" y="415290"/>
                </a:cubicBezTo>
                <a:cubicBezTo>
                  <a:pt x="260985" y="415290"/>
                  <a:pt x="272415" y="415290"/>
                  <a:pt x="285750" y="415290"/>
                </a:cubicBezTo>
                <a:cubicBezTo>
                  <a:pt x="285750" y="453390"/>
                  <a:pt x="285750" y="491490"/>
                  <a:pt x="285750" y="529590"/>
                </a:cubicBezTo>
                <a:cubicBezTo>
                  <a:pt x="272415" y="529590"/>
                  <a:pt x="260985" y="529590"/>
                  <a:pt x="247650" y="529590"/>
                </a:cubicBezTo>
                <a:close/>
                <a:moveTo>
                  <a:pt x="247650" y="261938"/>
                </a:moveTo>
                <a:cubicBezTo>
                  <a:pt x="247650" y="258128"/>
                  <a:pt x="261938" y="251460"/>
                  <a:pt x="269558" y="251460"/>
                </a:cubicBezTo>
                <a:cubicBezTo>
                  <a:pt x="275273" y="251460"/>
                  <a:pt x="286703" y="260032"/>
                  <a:pt x="286703" y="264795"/>
                </a:cubicBezTo>
                <a:cubicBezTo>
                  <a:pt x="288608" y="299085"/>
                  <a:pt x="287655" y="333375"/>
                  <a:pt x="287655" y="369570"/>
                </a:cubicBezTo>
                <a:cubicBezTo>
                  <a:pt x="273367" y="369570"/>
                  <a:pt x="261938" y="369570"/>
                  <a:pt x="247650" y="369570"/>
                </a:cubicBezTo>
                <a:cubicBezTo>
                  <a:pt x="246698" y="332422"/>
                  <a:pt x="245745" y="297180"/>
                  <a:pt x="247650" y="261938"/>
                </a:cubicBezTo>
                <a:close/>
                <a:moveTo>
                  <a:pt x="221933" y="693420"/>
                </a:moveTo>
                <a:cubicBezTo>
                  <a:pt x="206692" y="693420"/>
                  <a:pt x="195263" y="693420"/>
                  <a:pt x="180023" y="693420"/>
                </a:cubicBezTo>
                <a:cubicBezTo>
                  <a:pt x="180023" y="656272"/>
                  <a:pt x="179070" y="620078"/>
                  <a:pt x="180975" y="584835"/>
                </a:cubicBezTo>
                <a:cubicBezTo>
                  <a:pt x="180975" y="581025"/>
                  <a:pt x="197167" y="576263"/>
                  <a:pt x="206692" y="576263"/>
                </a:cubicBezTo>
                <a:cubicBezTo>
                  <a:pt x="211455" y="576263"/>
                  <a:pt x="221933" y="584835"/>
                  <a:pt x="221933" y="589597"/>
                </a:cubicBezTo>
                <a:cubicBezTo>
                  <a:pt x="221933" y="622935"/>
                  <a:pt x="221933" y="657225"/>
                  <a:pt x="221933" y="693420"/>
                </a:cubicBezTo>
                <a:close/>
                <a:moveTo>
                  <a:pt x="180023" y="260032"/>
                </a:moveTo>
                <a:cubicBezTo>
                  <a:pt x="180023" y="256222"/>
                  <a:pt x="196215" y="251460"/>
                  <a:pt x="204788" y="250507"/>
                </a:cubicBezTo>
                <a:cubicBezTo>
                  <a:pt x="210502" y="250507"/>
                  <a:pt x="220027" y="258128"/>
                  <a:pt x="220027" y="262890"/>
                </a:cubicBezTo>
                <a:cubicBezTo>
                  <a:pt x="220980" y="297180"/>
                  <a:pt x="220980" y="330518"/>
                  <a:pt x="220980" y="367665"/>
                </a:cubicBezTo>
                <a:cubicBezTo>
                  <a:pt x="205740" y="367665"/>
                  <a:pt x="194310" y="367665"/>
                  <a:pt x="179070" y="367665"/>
                </a:cubicBezTo>
                <a:cubicBezTo>
                  <a:pt x="179070" y="332422"/>
                  <a:pt x="178117" y="296228"/>
                  <a:pt x="180023" y="260032"/>
                </a:cubicBezTo>
                <a:close/>
                <a:moveTo>
                  <a:pt x="111442" y="416243"/>
                </a:moveTo>
                <a:cubicBezTo>
                  <a:pt x="125730" y="416243"/>
                  <a:pt x="138113" y="416243"/>
                  <a:pt x="153352" y="416243"/>
                </a:cubicBezTo>
                <a:cubicBezTo>
                  <a:pt x="153352" y="454343"/>
                  <a:pt x="153352" y="491490"/>
                  <a:pt x="153352" y="529590"/>
                </a:cubicBezTo>
                <a:cubicBezTo>
                  <a:pt x="146685" y="530543"/>
                  <a:pt x="140017" y="530543"/>
                  <a:pt x="133350" y="531495"/>
                </a:cubicBezTo>
                <a:cubicBezTo>
                  <a:pt x="117158" y="533400"/>
                  <a:pt x="109538" y="528638"/>
                  <a:pt x="110490" y="510540"/>
                </a:cubicBezTo>
                <a:cubicBezTo>
                  <a:pt x="111442" y="479107"/>
                  <a:pt x="111442" y="448628"/>
                  <a:pt x="111442" y="416243"/>
                </a:cubicBezTo>
                <a:close/>
                <a:moveTo>
                  <a:pt x="47625" y="252413"/>
                </a:moveTo>
                <a:cubicBezTo>
                  <a:pt x="88583" y="246697"/>
                  <a:pt x="88583" y="246697"/>
                  <a:pt x="88583" y="284797"/>
                </a:cubicBezTo>
                <a:cubicBezTo>
                  <a:pt x="88583" y="300990"/>
                  <a:pt x="88583" y="318135"/>
                  <a:pt x="88583" y="334328"/>
                </a:cubicBezTo>
                <a:cubicBezTo>
                  <a:pt x="88583" y="373380"/>
                  <a:pt x="88583" y="373380"/>
                  <a:pt x="47625" y="367665"/>
                </a:cubicBezTo>
                <a:cubicBezTo>
                  <a:pt x="47625" y="329565"/>
                  <a:pt x="47625" y="291465"/>
                  <a:pt x="47625" y="252413"/>
                </a:cubicBezTo>
                <a:close/>
                <a:moveTo>
                  <a:pt x="47625" y="415290"/>
                </a:moveTo>
                <a:cubicBezTo>
                  <a:pt x="60960" y="415290"/>
                  <a:pt x="73342" y="415290"/>
                  <a:pt x="88583" y="415290"/>
                </a:cubicBezTo>
                <a:cubicBezTo>
                  <a:pt x="88583" y="450532"/>
                  <a:pt x="88583" y="484822"/>
                  <a:pt x="87630" y="519113"/>
                </a:cubicBezTo>
                <a:cubicBezTo>
                  <a:pt x="87630" y="522922"/>
                  <a:pt x="80010" y="528638"/>
                  <a:pt x="74295" y="529590"/>
                </a:cubicBezTo>
                <a:cubicBezTo>
                  <a:pt x="66675" y="531495"/>
                  <a:pt x="58102" y="530543"/>
                  <a:pt x="46673" y="530543"/>
                </a:cubicBezTo>
                <a:cubicBezTo>
                  <a:pt x="47625" y="491490"/>
                  <a:pt x="47625" y="454343"/>
                  <a:pt x="47625" y="415290"/>
                </a:cubicBezTo>
                <a:close/>
                <a:moveTo>
                  <a:pt x="46673" y="579120"/>
                </a:moveTo>
                <a:cubicBezTo>
                  <a:pt x="82867" y="567690"/>
                  <a:pt x="88583" y="571500"/>
                  <a:pt x="88583" y="606743"/>
                </a:cubicBezTo>
                <a:cubicBezTo>
                  <a:pt x="88583" y="624840"/>
                  <a:pt x="88583" y="642938"/>
                  <a:pt x="88583" y="661988"/>
                </a:cubicBezTo>
                <a:cubicBezTo>
                  <a:pt x="88583" y="699135"/>
                  <a:pt x="88583" y="699135"/>
                  <a:pt x="46673" y="692468"/>
                </a:cubicBezTo>
                <a:cubicBezTo>
                  <a:pt x="46673" y="653415"/>
                  <a:pt x="46673" y="616268"/>
                  <a:pt x="46673" y="579120"/>
                </a:cubicBezTo>
                <a:close/>
              </a:path>
            </a:pathLst>
          </a:custGeom>
          <a:solidFill>
            <a:schemeClr val="accent1"/>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A5FB0D5-EF1F-4E0D-A13B-0CAC2CE0E4BF}"/>
              </a:ext>
            </a:extLst>
          </p:cNvPr>
          <p:cNvSpPr/>
          <p:nvPr/>
        </p:nvSpPr>
        <p:spPr>
          <a:xfrm>
            <a:off x="5534928" y="5507099"/>
            <a:ext cx="1119268" cy="999767"/>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28130 w 1303698"/>
              <a:gd name="connsiteY4" fmla="*/ 1308135 h 1355913"/>
              <a:gd name="connsiteX5" fmla="*/ 928130 w 1303698"/>
              <a:gd name="connsiteY5" fmla="*/ 1326423 h 1355913"/>
              <a:gd name="connsiteX6" fmla="*/ 1111010 w 1303698"/>
              <a:gd name="connsiteY6" fmla="*/ 1326423 h 1355913"/>
              <a:gd name="connsiteX7" fmla="*/ 1111010 w 1303698"/>
              <a:gd name="connsiteY7" fmla="*/ 1308135 h 1355913"/>
              <a:gd name="connsiteX8" fmla="*/ 713802 w 1303698"/>
              <a:gd name="connsiteY8" fmla="*/ 1307881 h 1355913"/>
              <a:gd name="connsiteX9" fmla="*/ 713802 w 1303698"/>
              <a:gd name="connsiteY9" fmla="*/ 1326169 h 1355913"/>
              <a:gd name="connsiteX10" fmla="*/ 896682 w 1303698"/>
              <a:gd name="connsiteY10" fmla="*/ 1326169 h 1355913"/>
              <a:gd name="connsiteX11" fmla="*/ 896682 w 1303698"/>
              <a:gd name="connsiteY11" fmla="*/ 1307881 h 1355913"/>
              <a:gd name="connsiteX12" fmla="*/ 91855 w 1303698"/>
              <a:gd name="connsiteY12" fmla="*/ 1284733 h 1355913"/>
              <a:gd name="connsiteX13" fmla="*/ 91855 w 1303698"/>
              <a:gd name="connsiteY13" fmla="*/ 1303021 h 1355913"/>
              <a:gd name="connsiteX14" fmla="*/ 274735 w 1303698"/>
              <a:gd name="connsiteY14" fmla="*/ 1303021 h 1355913"/>
              <a:gd name="connsiteX15" fmla="*/ 274735 w 1303698"/>
              <a:gd name="connsiteY15" fmla="*/ 1284733 h 1355913"/>
              <a:gd name="connsiteX16" fmla="*/ 928130 w 1303698"/>
              <a:gd name="connsiteY16" fmla="*/ 1280315 h 1355913"/>
              <a:gd name="connsiteX17" fmla="*/ 928130 w 1303698"/>
              <a:gd name="connsiteY17" fmla="*/ 1298603 h 1355913"/>
              <a:gd name="connsiteX18" fmla="*/ 1111010 w 1303698"/>
              <a:gd name="connsiteY18" fmla="*/ 1298603 h 1355913"/>
              <a:gd name="connsiteX19" fmla="*/ 1111010 w 1303698"/>
              <a:gd name="connsiteY19" fmla="*/ 1280315 h 1355913"/>
              <a:gd name="connsiteX20" fmla="*/ 713802 w 1303698"/>
              <a:gd name="connsiteY20" fmla="*/ 1280061 h 1355913"/>
              <a:gd name="connsiteX21" fmla="*/ 713802 w 1303698"/>
              <a:gd name="connsiteY21" fmla="*/ 1298349 h 1355913"/>
              <a:gd name="connsiteX22" fmla="*/ 896682 w 1303698"/>
              <a:gd name="connsiteY22" fmla="*/ 1298349 h 1355913"/>
              <a:gd name="connsiteX23" fmla="*/ 896682 w 1303698"/>
              <a:gd name="connsiteY23" fmla="*/ 1280061 h 1355913"/>
              <a:gd name="connsiteX24" fmla="*/ 91855 w 1303698"/>
              <a:gd name="connsiteY24" fmla="*/ 1256914 h 1355913"/>
              <a:gd name="connsiteX25" fmla="*/ 91855 w 1303698"/>
              <a:gd name="connsiteY25" fmla="*/ 1275202 h 1355913"/>
              <a:gd name="connsiteX26" fmla="*/ 274735 w 1303698"/>
              <a:gd name="connsiteY26" fmla="*/ 1275202 h 1355913"/>
              <a:gd name="connsiteX27" fmla="*/ 274735 w 1303698"/>
              <a:gd name="connsiteY27" fmla="*/ 1256914 h 1355913"/>
              <a:gd name="connsiteX28" fmla="*/ 928130 w 1303698"/>
              <a:gd name="connsiteY28" fmla="*/ 1252496 h 1355913"/>
              <a:gd name="connsiteX29" fmla="*/ 928130 w 1303698"/>
              <a:gd name="connsiteY29" fmla="*/ 1270784 h 1355913"/>
              <a:gd name="connsiteX30" fmla="*/ 1111010 w 1303698"/>
              <a:gd name="connsiteY30" fmla="*/ 1270784 h 1355913"/>
              <a:gd name="connsiteX31" fmla="*/ 1111010 w 1303698"/>
              <a:gd name="connsiteY31" fmla="*/ 1252496 h 1355913"/>
              <a:gd name="connsiteX32" fmla="*/ 713802 w 1303698"/>
              <a:gd name="connsiteY32" fmla="*/ 1252242 h 1355913"/>
              <a:gd name="connsiteX33" fmla="*/ 713802 w 1303698"/>
              <a:gd name="connsiteY33" fmla="*/ 1270530 h 1355913"/>
              <a:gd name="connsiteX34" fmla="*/ 896682 w 1303698"/>
              <a:gd name="connsiteY34" fmla="*/ 1270530 h 1355913"/>
              <a:gd name="connsiteX35" fmla="*/ 896682 w 1303698"/>
              <a:gd name="connsiteY35" fmla="*/ 1252242 h 1355913"/>
              <a:gd name="connsiteX36" fmla="*/ 91855 w 1303698"/>
              <a:gd name="connsiteY36" fmla="*/ 1229095 h 1355913"/>
              <a:gd name="connsiteX37" fmla="*/ 91855 w 1303698"/>
              <a:gd name="connsiteY37" fmla="*/ 1247383 h 1355913"/>
              <a:gd name="connsiteX38" fmla="*/ 274735 w 1303698"/>
              <a:gd name="connsiteY38" fmla="*/ 1247383 h 1355913"/>
              <a:gd name="connsiteX39" fmla="*/ 274735 w 1303698"/>
              <a:gd name="connsiteY39" fmla="*/ 1229095 h 1355913"/>
              <a:gd name="connsiteX40" fmla="*/ 928130 w 1303698"/>
              <a:gd name="connsiteY40" fmla="*/ 1224677 h 1355913"/>
              <a:gd name="connsiteX41" fmla="*/ 928130 w 1303698"/>
              <a:gd name="connsiteY41" fmla="*/ 1242965 h 1355913"/>
              <a:gd name="connsiteX42" fmla="*/ 1111010 w 1303698"/>
              <a:gd name="connsiteY42" fmla="*/ 1242965 h 1355913"/>
              <a:gd name="connsiteX43" fmla="*/ 1111010 w 1303698"/>
              <a:gd name="connsiteY43" fmla="*/ 1224677 h 1355913"/>
              <a:gd name="connsiteX44" fmla="*/ 713802 w 1303698"/>
              <a:gd name="connsiteY44" fmla="*/ 1224423 h 1355913"/>
              <a:gd name="connsiteX45" fmla="*/ 713802 w 1303698"/>
              <a:gd name="connsiteY45" fmla="*/ 1242711 h 1355913"/>
              <a:gd name="connsiteX46" fmla="*/ 896682 w 1303698"/>
              <a:gd name="connsiteY46" fmla="*/ 1242711 h 1355913"/>
              <a:gd name="connsiteX47" fmla="*/ 896682 w 1303698"/>
              <a:gd name="connsiteY47" fmla="*/ 1224423 h 1355913"/>
              <a:gd name="connsiteX48" fmla="*/ 1172454 w 1303698"/>
              <a:gd name="connsiteY48" fmla="*/ 1139433 h 1355913"/>
              <a:gd name="connsiteX49" fmla="*/ 1172454 w 1303698"/>
              <a:gd name="connsiteY49" fmla="*/ 1176009 h 1355913"/>
              <a:gd name="connsiteX50" fmla="*/ 1218416 w 1303698"/>
              <a:gd name="connsiteY50" fmla="*/ 1176009 h 1355913"/>
              <a:gd name="connsiteX51" fmla="*/ 1218416 w 1303698"/>
              <a:gd name="connsiteY51" fmla="*/ 1139433 h 1355913"/>
              <a:gd name="connsiteX52" fmla="*/ 1096012 w 1303698"/>
              <a:gd name="connsiteY52" fmla="*/ 1139433 h 1355913"/>
              <a:gd name="connsiteX53" fmla="*/ 1096012 w 1303698"/>
              <a:gd name="connsiteY53" fmla="*/ 1176009 h 1355913"/>
              <a:gd name="connsiteX54" fmla="*/ 1141974 w 1303698"/>
              <a:gd name="connsiteY54" fmla="*/ 1176009 h 1355913"/>
              <a:gd name="connsiteX55" fmla="*/ 1141974 w 1303698"/>
              <a:gd name="connsiteY55" fmla="*/ 1139433 h 1355913"/>
              <a:gd name="connsiteX56" fmla="*/ 1019570 w 1303698"/>
              <a:gd name="connsiteY56" fmla="*/ 1139433 h 1355913"/>
              <a:gd name="connsiteX57" fmla="*/ 1019570 w 1303698"/>
              <a:gd name="connsiteY57" fmla="*/ 1176009 h 1355913"/>
              <a:gd name="connsiteX58" fmla="*/ 1065532 w 1303698"/>
              <a:gd name="connsiteY58" fmla="*/ 1176009 h 1355913"/>
              <a:gd name="connsiteX59" fmla="*/ 1065532 w 1303698"/>
              <a:gd name="connsiteY59" fmla="*/ 1139433 h 1355913"/>
              <a:gd name="connsiteX60" fmla="*/ 943128 w 1303698"/>
              <a:gd name="connsiteY60" fmla="*/ 1139433 h 1355913"/>
              <a:gd name="connsiteX61" fmla="*/ 943128 w 1303698"/>
              <a:gd name="connsiteY61" fmla="*/ 1176009 h 1355913"/>
              <a:gd name="connsiteX62" fmla="*/ 989090 w 1303698"/>
              <a:gd name="connsiteY62" fmla="*/ 1176009 h 1355913"/>
              <a:gd name="connsiteX63" fmla="*/ 989090 w 1303698"/>
              <a:gd name="connsiteY63" fmla="*/ 1139433 h 1355913"/>
              <a:gd name="connsiteX64" fmla="*/ 866686 w 1303698"/>
              <a:gd name="connsiteY64" fmla="*/ 1139433 h 1355913"/>
              <a:gd name="connsiteX65" fmla="*/ 866686 w 1303698"/>
              <a:gd name="connsiteY65" fmla="*/ 1176009 h 1355913"/>
              <a:gd name="connsiteX66" fmla="*/ 912648 w 1303698"/>
              <a:gd name="connsiteY66" fmla="*/ 1176009 h 1355913"/>
              <a:gd name="connsiteX67" fmla="*/ 912648 w 1303698"/>
              <a:gd name="connsiteY67" fmla="*/ 1139433 h 1355913"/>
              <a:gd name="connsiteX68" fmla="*/ 790244 w 1303698"/>
              <a:gd name="connsiteY68" fmla="*/ 1139433 h 1355913"/>
              <a:gd name="connsiteX69" fmla="*/ 790244 w 1303698"/>
              <a:gd name="connsiteY69" fmla="*/ 1176009 h 1355913"/>
              <a:gd name="connsiteX70" fmla="*/ 836206 w 1303698"/>
              <a:gd name="connsiteY70" fmla="*/ 1176009 h 1355913"/>
              <a:gd name="connsiteX71" fmla="*/ 836206 w 1303698"/>
              <a:gd name="connsiteY71" fmla="*/ 1139433 h 1355913"/>
              <a:gd name="connsiteX72" fmla="*/ 713802 w 1303698"/>
              <a:gd name="connsiteY72" fmla="*/ 1139433 h 1355913"/>
              <a:gd name="connsiteX73" fmla="*/ 713802 w 1303698"/>
              <a:gd name="connsiteY73" fmla="*/ 1176009 h 1355913"/>
              <a:gd name="connsiteX74" fmla="*/ 759764 w 1303698"/>
              <a:gd name="connsiteY74" fmla="*/ 1176009 h 1355913"/>
              <a:gd name="connsiteX75" fmla="*/ 759764 w 1303698"/>
              <a:gd name="connsiteY75" fmla="*/ 1139433 h 1355913"/>
              <a:gd name="connsiteX76" fmla="*/ 550507 w 1303698"/>
              <a:gd name="connsiteY76" fmla="*/ 1139433 h 1355913"/>
              <a:gd name="connsiteX77" fmla="*/ 550507 w 1303698"/>
              <a:gd name="connsiteY77" fmla="*/ 1176009 h 1355913"/>
              <a:gd name="connsiteX78" fmla="*/ 596469 w 1303698"/>
              <a:gd name="connsiteY78" fmla="*/ 1176009 h 1355913"/>
              <a:gd name="connsiteX79" fmla="*/ 596469 w 1303698"/>
              <a:gd name="connsiteY79" fmla="*/ 1139433 h 1355913"/>
              <a:gd name="connsiteX80" fmla="*/ 474065 w 1303698"/>
              <a:gd name="connsiteY80" fmla="*/ 1139433 h 1355913"/>
              <a:gd name="connsiteX81" fmla="*/ 474065 w 1303698"/>
              <a:gd name="connsiteY81" fmla="*/ 1176009 h 1355913"/>
              <a:gd name="connsiteX82" fmla="*/ 520027 w 1303698"/>
              <a:gd name="connsiteY82" fmla="*/ 1176009 h 1355913"/>
              <a:gd name="connsiteX83" fmla="*/ 520027 w 1303698"/>
              <a:gd name="connsiteY83" fmla="*/ 1139433 h 1355913"/>
              <a:gd name="connsiteX84" fmla="*/ 397623 w 1303698"/>
              <a:gd name="connsiteY84" fmla="*/ 1139433 h 1355913"/>
              <a:gd name="connsiteX85" fmla="*/ 397623 w 1303698"/>
              <a:gd name="connsiteY85" fmla="*/ 1176009 h 1355913"/>
              <a:gd name="connsiteX86" fmla="*/ 443585 w 1303698"/>
              <a:gd name="connsiteY86" fmla="*/ 1176009 h 1355913"/>
              <a:gd name="connsiteX87" fmla="*/ 443585 w 1303698"/>
              <a:gd name="connsiteY87" fmla="*/ 1139433 h 1355913"/>
              <a:gd name="connsiteX88" fmla="*/ 321181 w 1303698"/>
              <a:gd name="connsiteY88" fmla="*/ 1139433 h 1355913"/>
              <a:gd name="connsiteX89" fmla="*/ 321181 w 1303698"/>
              <a:gd name="connsiteY89" fmla="*/ 1176009 h 1355913"/>
              <a:gd name="connsiteX90" fmla="*/ 367143 w 1303698"/>
              <a:gd name="connsiteY90" fmla="*/ 1176009 h 1355913"/>
              <a:gd name="connsiteX91" fmla="*/ 367143 w 1303698"/>
              <a:gd name="connsiteY91" fmla="*/ 1139433 h 1355913"/>
              <a:gd name="connsiteX92" fmla="*/ 244739 w 1303698"/>
              <a:gd name="connsiteY92" fmla="*/ 1139433 h 1355913"/>
              <a:gd name="connsiteX93" fmla="*/ 244739 w 1303698"/>
              <a:gd name="connsiteY93" fmla="*/ 1176009 h 1355913"/>
              <a:gd name="connsiteX94" fmla="*/ 290701 w 1303698"/>
              <a:gd name="connsiteY94" fmla="*/ 1176009 h 1355913"/>
              <a:gd name="connsiteX95" fmla="*/ 290701 w 1303698"/>
              <a:gd name="connsiteY95" fmla="*/ 1139433 h 1355913"/>
              <a:gd name="connsiteX96" fmla="*/ 168297 w 1303698"/>
              <a:gd name="connsiteY96" fmla="*/ 1139433 h 1355913"/>
              <a:gd name="connsiteX97" fmla="*/ 168297 w 1303698"/>
              <a:gd name="connsiteY97" fmla="*/ 1176009 h 1355913"/>
              <a:gd name="connsiteX98" fmla="*/ 214259 w 1303698"/>
              <a:gd name="connsiteY98" fmla="*/ 1176009 h 1355913"/>
              <a:gd name="connsiteX99" fmla="*/ 214259 w 1303698"/>
              <a:gd name="connsiteY99" fmla="*/ 1139433 h 1355913"/>
              <a:gd name="connsiteX100" fmla="*/ 91855 w 1303698"/>
              <a:gd name="connsiteY100" fmla="*/ 1139433 h 1355913"/>
              <a:gd name="connsiteX101" fmla="*/ 91855 w 1303698"/>
              <a:gd name="connsiteY101" fmla="*/ 1176009 h 1355913"/>
              <a:gd name="connsiteX102" fmla="*/ 137817 w 1303698"/>
              <a:gd name="connsiteY102" fmla="*/ 1176009 h 1355913"/>
              <a:gd name="connsiteX103" fmla="*/ 137817 w 1303698"/>
              <a:gd name="connsiteY103" fmla="*/ 1139433 h 1355913"/>
              <a:gd name="connsiteX104" fmla="*/ 1172454 w 1303698"/>
              <a:gd name="connsiteY104" fmla="*/ 1066462 h 1355913"/>
              <a:gd name="connsiteX105" fmla="*/ 1172454 w 1303698"/>
              <a:gd name="connsiteY105" fmla="*/ 1103038 h 1355913"/>
              <a:gd name="connsiteX106" fmla="*/ 1218416 w 1303698"/>
              <a:gd name="connsiteY106" fmla="*/ 1103038 h 1355913"/>
              <a:gd name="connsiteX107" fmla="*/ 1218416 w 1303698"/>
              <a:gd name="connsiteY107" fmla="*/ 1066462 h 1355913"/>
              <a:gd name="connsiteX108" fmla="*/ 1096012 w 1303698"/>
              <a:gd name="connsiteY108" fmla="*/ 1066462 h 1355913"/>
              <a:gd name="connsiteX109" fmla="*/ 1096012 w 1303698"/>
              <a:gd name="connsiteY109" fmla="*/ 1103038 h 1355913"/>
              <a:gd name="connsiteX110" fmla="*/ 1141974 w 1303698"/>
              <a:gd name="connsiteY110" fmla="*/ 1103038 h 1355913"/>
              <a:gd name="connsiteX111" fmla="*/ 1141974 w 1303698"/>
              <a:gd name="connsiteY111" fmla="*/ 1066462 h 1355913"/>
              <a:gd name="connsiteX112" fmla="*/ 1019570 w 1303698"/>
              <a:gd name="connsiteY112" fmla="*/ 1066462 h 1355913"/>
              <a:gd name="connsiteX113" fmla="*/ 1019570 w 1303698"/>
              <a:gd name="connsiteY113" fmla="*/ 1103038 h 1355913"/>
              <a:gd name="connsiteX114" fmla="*/ 1065532 w 1303698"/>
              <a:gd name="connsiteY114" fmla="*/ 1103038 h 1355913"/>
              <a:gd name="connsiteX115" fmla="*/ 1065532 w 1303698"/>
              <a:gd name="connsiteY115" fmla="*/ 1066462 h 1355913"/>
              <a:gd name="connsiteX116" fmla="*/ 943128 w 1303698"/>
              <a:gd name="connsiteY116" fmla="*/ 1066462 h 1355913"/>
              <a:gd name="connsiteX117" fmla="*/ 943128 w 1303698"/>
              <a:gd name="connsiteY117" fmla="*/ 1103038 h 1355913"/>
              <a:gd name="connsiteX118" fmla="*/ 989090 w 1303698"/>
              <a:gd name="connsiteY118" fmla="*/ 1103038 h 1355913"/>
              <a:gd name="connsiteX119" fmla="*/ 989090 w 1303698"/>
              <a:gd name="connsiteY119" fmla="*/ 1066462 h 1355913"/>
              <a:gd name="connsiteX120" fmla="*/ 866686 w 1303698"/>
              <a:gd name="connsiteY120" fmla="*/ 1066462 h 1355913"/>
              <a:gd name="connsiteX121" fmla="*/ 866686 w 1303698"/>
              <a:gd name="connsiteY121" fmla="*/ 1103038 h 1355913"/>
              <a:gd name="connsiteX122" fmla="*/ 912648 w 1303698"/>
              <a:gd name="connsiteY122" fmla="*/ 1103038 h 1355913"/>
              <a:gd name="connsiteX123" fmla="*/ 912648 w 1303698"/>
              <a:gd name="connsiteY123" fmla="*/ 1066462 h 1355913"/>
              <a:gd name="connsiteX124" fmla="*/ 790244 w 1303698"/>
              <a:gd name="connsiteY124" fmla="*/ 1066462 h 1355913"/>
              <a:gd name="connsiteX125" fmla="*/ 790244 w 1303698"/>
              <a:gd name="connsiteY125" fmla="*/ 1103038 h 1355913"/>
              <a:gd name="connsiteX126" fmla="*/ 836206 w 1303698"/>
              <a:gd name="connsiteY126" fmla="*/ 1103038 h 1355913"/>
              <a:gd name="connsiteX127" fmla="*/ 836206 w 1303698"/>
              <a:gd name="connsiteY127" fmla="*/ 1066462 h 1355913"/>
              <a:gd name="connsiteX128" fmla="*/ 713802 w 1303698"/>
              <a:gd name="connsiteY128" fmla="*/ 1066462 h 1355913"/>
              <a:gd name="connsiteX129" fmla="*/ 713802 w 1303698"/>
              <a:gd name="connsiteY129" fmla="*/ 1103038 h 1355913"/>
              <a:gd name="connsiteX130" fmla="*/ 759764 w 1303698"/>
              <a:gd name="connsiteY130" fmla="*/ 1103038 h 1355913"/>
              <a:gd name="connsiteX131" fmla="*/ 759764 w 1303698"/>
              <a:gd name="connsiteY131" fmla="*/ 1066462 h 1355913"/>
              <a:gd name="connsiteX132" fmla="*/ 550507 w 1303698"/>
              <a:gd name="connsiteY132" fmla="*/ 1066462 h 1355913"/>
              <a:gd name="connsiteX133" fmla="*/ 550507 w 1303698"/>
              <a:gd name="connsiteY133" fmla="*/ 1103038 h 1355913"/>
              <a:gd name="connsiteX134" fmla="*/ 596469 w 1303698"/>
              <a:gd name="connsiteY134" fmla="*/ 1103038 h 1355913"/>
              <a:gd name="connsiteX135" fmla="*/ 596469 w 1303698"/>
              <a:gd name="connsiteY135" fmla="*/ 1066462 h 1355913"/>
              <a:gd name="connsiteX136" fmla="*/ 474065 w 1303698"/>
              <a:gd name="connsiteY136" fmla="*/ 1066462 h 1355913"/>
              <a:gd name="connsiteX137" fmla="*/ 474065 w 1303698"/>
              <a:gd name="connsiteY137" fmla="*/ 1103038 h 1355913"/>
              <a:gd name="connsiteX138" fmla="*/ 520027 w 1303698"/>
              <a:gd name="connsiteY138" fmla="*/ 1103038 h 1355913"/>
              <a:gd name="connsiteX139" fmla="*/ 520027 w 1303698"/>
              <a:gd name="connsiteY139" fmla="*/ 1066462 h 1355913"/>
              <a:gd name="connsiteX140" fmla="*/ 397623 w 1303698"/>
              <a:gd name="connsiteY140" fmla="*/ 1066462 h 1355913"/>
              <a:gd name="connsiteX141" fmla="*/ 397623 w 1303698"/>
              <a:gd name="connsiteY141" fmla="*/ 1103038 h 1355913"/>
              <a:gd name="connsiteX142" fmla="*/ 443585 w 1303698"/>
              <a:gd name="connsiteY142" fmla="*/ 1103038 h 1355913"/>
              <a:gd name="connsiteX143" fmla="*/ 443585 w 1303698"/>
              <a:gd name="connsiteY143" fmla="*/ 1066462 h 1355913"/>
              <a:gd name="connsiteX144" fmla="*/ 321181 w 1303698"/>
              <a:gd name="connsiteY144" fmla="*/ 1066462 h 1355913"/>
              <a:gd name="connsiteX145" fmla="*/ 321181 w 1303698"/>
              <a:gd name="connsiteY145" fmla="*/ 1103038 h 1355913"/>
              <a:gd name="connsiteX146" fmla="*/ 367143 w 1303698"/>
              <a:gd name="connsiteY146" fmla="*/ 1103038 h 1355913"/>
              <a:gd name="connsiteX147" fmla="*/ 367143 w 1303698"/>
              <a:gd name="connsiteY147" fmla="*/ 1066462 h 1355913"/>
              <a:gd name="connsiteX148" fmla="*/ 244739 w 1303698"/>
              <a:gd name="connsiteY148" fmla="*/ 1066462 h 1355913"/>
              <a:gd name="connsiteX149" fmla="*/ 244739 w 1303698"/>
              <a:gd name="connsiteY149" fmla="*/ 1103038 h 1355913"/>
              <a:gd name="connsiteX150" fmla="*/ 290701 w 1303698"/>
              <a:gd name="connsiteY150" fmla="*/ 1103038 h 1355913"/>
              <a:gd name="connsiteX151" fmla="*/ 290701 w 1303698"/>
              <a:gd name="connsiteY151" fmla="*/ 1066462 h 1355913"/>
              <a:gd name="connsiteX152" fmla="*/ 168297 w 1303698"/>
              <a:gd name="connsiteY152" fmla="*/ 1066462 h 1355913"/>
              <a:gd name="connsiteX153" fmla="*/ 168297 w 1303698"/>
              <a:gd name="connsiteY153" fmla="*/ 1103038 h 1355913"/>
              <a:gd name="connsiteX154" fmla="*/ 214259 w 1303698"/>
              <a:gd name="connsiteY154" fmla="*/ 1103038 h 1355913"/>
              <a:gd name="connsiteX155" fmla="*/ 214259 w 1303698"/>
              <a:gd name="connsiteY155" fmla="*/ 1066462 h 1355913"/>
              <a:gd name="connsiteX156" fmla="*/ 91855 w 1303698"/>
              <a:gd name="connsiteY156" fmla="*/ 1066462 h 1355913"/>
              <a:gd name="connsiteX157" fmla="*/ 91855 w 1303698"/>
              <a:gd name="connsiteY157" fmla="*/ 1103038 h 1355913"/>
              <a:gd name="connsiteX158" fmla="*/ 137817 w 1303698"/>
              <a:gd name="connsiteY158" fmla="*/ 1103038 h 1355913"/>
              <a:gd name="connsiteX159" fmla="*/ 137817 w 1303698"/>
              <a:gd name="connsiteY159" fmla="*/ 1066462 h 1355913"/>
              <a:gd name="connsiteX160" fmla="*/ 1172454 w 1303698"/>
              <a:gd name="connsiteY160" fmla="*/ 987699 h 1355913"/>
              <a:gd name="connsiteX161" fmla="*/ 1172454 w 1303698"/>
              <a:gd name="connsiteY161" fmla="*/ 1024275 h 1355913"/>
              <a:gd name="connsiteX162" fmla="*/ 1218416 w 1303698"/>
              <a:gd name="connsiteY162" fmla="*/ 1024275 h 1355913"/>
              <a:gd name="connsiteX163" fmla="*/ 1218416 w 1303698"/>
              <a:gd name="connsiteY163" fmla="*/ 987699 h 1355913"/>
              <a:gd name="connsiteX164" fmla="*/ 1096012 w 1303698"/>
              <a:gd name="connsiteY164" fmla="*/ 987699 h 1355913"/>
              <a:gd name="connsiteX165" fmla="*/ 1096012 w 1303698"/>
              <a:gd name="connsiteY165" fmla="*/ 1024275 h 1355913"/>
              <a:gd name="connsiteX166" fmla="*/ 1141974 w 1303698"/>
              <a:gd name="connsiteY166" fmla="*/ 1024275 h 1355913"/>
              <a:gd name="connsiteX167" fmla="*/ 1141974 w 1303698"/>
              <a:gd name="connsiteY167" fmla="*/ 987699 h 1355913"/>
              <a:gd name="connsiteX168" fmla="*/ 1019570 w 1303698"/>
              <a:gd name="connsiteY168" fmla="*/ 987699 h 1355913"/>
              <a:gd name="connsiteX169" fmla="*/ 1019570 w 1303698"/>
              <a:gd name="connsiteY169" fmla="*/ 1024275 h 1355913"/>
              <a:gd name="connsiteX170" fmla="*/ 1065532 w 1303698"/>
              <a:gd name="connsiteY170" fmla="*/ 1024275 h 1355913"/>
              <a:gd name="connsiteX171" fmla="*/ 1065532 w 1303698"/>
              <a:gd name="connsiteY171" fmla="*/ 987699 h 1355913"/>
              <a:gd name="connsiteX172" fmla="*/ 943128 w 1303698"/>
              <a:gd name="connsiteY172" fmla="*/ 987699 h 1355913"/>
              <a:gd name="connsiteX173" fmla="*/ 943128 w 1303698"/>
              <a:gd name="connsiteY173" fmla="*/ 1024275 h 1355913"/>
              <a:gd name="connsiteX174" fmla="*/ 989090 w 1303698"/>
              <a:gd name="connsiteY174" fmla="*/ 1024275 h 1355913"/>
              <a:gd name="connsiteX175" fmla="*/ 989090 w 1303698"/>
              <a:gd name="connsiteY175" fmla="*/ 987699 h 1355913"/>
              <a:gd name="connsiteX176" fmla="*/ 866686 w 1303698"/>
              <a:gd name="connsiteY176" fmla="*/ 987699 h 1355913"/>
              <a:gd name="connsiteX177" fmla="*/ 866686 w 1303698"/>
              <a:gd name="connsiteY177" fmla="*/ 1024275 h 1355913"/>
              <a:gd name="connsiteX178" fmla="*/ 912648 w 1303698"/>
              <a:gd name="connsiteY178" fmla="*/ 1024275 h 1355913"/>
              <a:gd name="connsiteX179" fmla="*/ 912648 w 1303698"/>
              <a:gd name="connsiteY179" fmla="*/ 987699 h 1355913"/>
              <a:gd name="connsiteX180" fmla="*/ 790244 w 1303698"/>
              <a:gd name="connsiteY180" fmla="*/ 987699 h 1355913"/>
              <a:gd name="connsiteX181" fmla="*/ 790244 w 1303698"/>
              <a:gd name="connsiteY181" fmla="*/ 1024275 h 1355913"/>
              <a:gd name="connsiteX182" fmla="*/ 836206 w 1303698"/>
              <a:gd name="connsiteY182" fmla="*/ 1024275 h 1355913"/>
              <a:gd name="connsiteX183" fmla="*/ 836206 w 1303698"/>
              <a:gd name="connsiteY183" fmla="*/ 987699 h 1355913"/>
              <a:gd name="connsiteX184" fmla="*/ 713802 w 1303698"/>
              <a:gd name="connsiteY184" fmla="*/ 987699 h 1355913"/>
              <a:gd name="connsiteX185" fmla="*/ 713802 w 1303698"/>
              <a:gd name="connsiteY185" fmla="*/ 1024275 h 1355913"/>
              <a:gd name="connsiteX186" fmla="*/ 759764 w 1303698"/>
              <a:gd name="connsiteY186" fmla="*/ 1024275 h 1355913"/>
              <a:gd name="connsiteX187" fmla="*/ 759764 w 1303698"/>
              <a:gd name="connsiteY187" fmla="*/ 987699 h 1355913"/>
              <a:gd name="connsiteX188" fmla="*/ 1172454 w 1303698"/>
              <a:gd name="connsiteY188" fmla="*/ 914728 h 1355913"/>
              <a:gd name="connsiteX189" fmla="*/ 1172454 w 1303698"/>
              <a:gd name="connsiteY189" fmla="*/ 951304 h 1355913"/>
              <a:gd name="connsiteX190" fmla="*/ 1218416 w 1303698"/>
              <a:gd name="connsiteY190" fmla="*/ 951304 h 1355913"/>
              <a:gd name="connsiteX191" fmla="*/ 1218416 w 1303698"/>
              <a:gd name="connsiteY191" fmla="*/ 914728 h 1355913"/>
              <a:gd name="connsiteX192" fmla="*/ 1096012 w 1303698"/>
              <a:gd name="connsiteY192" fmla="*/ 914728 h 1355913"/>
              <a:gd name="connsiteX193" fmla="*/ 1096012 w 1303698"/>
              <a:gd name="connsiteY193" fmla="*/ 951304 h 1355913"/>
              <a:gd name="connsiteX194" fmla="*/ 1141974 w 1303698"/>
              <a:gd name="connsiteY194" fmla="*/ 951304 h 1355913"/>
              <a:gd name="connsiteX195" fmla="*/ 1141974 w 1303698"/>
              <a:gd name="connsiteY195" fmla="*/ 914728 h 1355913"/>
              <a:gd name="connsiteX196" fmla="*/ 1019570 w 1303698"/>
              <a:gd name="connsiteY196" fmla="*/ 914728 h 1355913"/>
              <a:gd name="connsiteX197" fmla="*/ 1019570 w 1303698"/>
              <a:gd name="connsiteY197" fmla="*/ 951304 h 1355913"/>
              <a:gd name="connsiteX198" fmla="*/ 1065532 w 1303698"/>
              <a:gd name="connsiteY198" fmla="*/ 951304 h 1355913"/>
              <a:gd name="connsiteX199" fmla="*/ 1065532 w 1303698"/>
              <a:gd name="connsiteY199" fmla="*/ 914728 h 1355913"/>
              <a:gd name="connsiteX200" fmla="*/ 943128 w 1303698"/>
              <a:gd name="connsiteY200" fmla="*/ 914728 h 1355913"/>
              <a:gd name="connsiteX201" fmla="*/ 943128 w 1303698"/>
              <a:gd name="connsiteY201" fmla="*/ 951304 h 1355913"/>
              <a:gd name="connsiteX202" fmla="*/ 989090 w 1303698"/>
              <a:gd name="connsiteY202" fmla="*/ 951304 h 1355913"/>
              <a:gd name="connsiteX203" fmla="*/ 989090 w 1303698"/>
              <a:gd name="connsiteY203" fmla="*/ 914728 h 1355913"/>
              <a:gd name="connsiteX204" fmla="*/ 866686 w 1303698"/>
              <a:gd name="connsiteY204" fmla="*/ 914728 h 1355913"/>
              <a:gd name="connsiteX205" fmla="*/ 866686 w 1303698"/>
              <a:gd name="connsiteY205" fmla="*/ 951304 h 1355913"/>
              <a:gd name="connsiteX206" fmla="*/ 912648 w 1303698"/>
              <a:gd name="connsiteY206" fmla="*/ 951304 h 1355913"/>
              <a:gd name="connsiteX207" fmla="*/ 912648 w 1303698"/>
              <a:gd name="connsiteY207" fmla="*/ 914728 h 1355913"/>
              <a:gd name="connsiteX208" fmla="*/ 790244 w 1303698"/>
              <a:gd name="connsiteY208" fmla="*/ 914728 h 1355913"/>
              <a:gd name="connsiteX209" fmla="*/ 790244 w 1303698"/>
              <a:gd name="connsiteY209" fmla="*/ 951304 h 1355913"/>
              <a:gd name="connsiteX210" fmla="*/ 836206 w 1303698"/>
              <a:gd name="connsiteY210" fmla="*/ 951304 h 1355913"/>
              <a:gd name="connsiteX211" fmla="*/ 836206 w 1303698"/>
              <a:gd name="connsiteY211" fmla="*/ 914728 h 1355913"/>
              <a:gd name="connsiteX212" fmla="*/ 713802 w 1303698"/>
              <a:gd name="connsiteY212" fmla="*/ 914728 h 1355913"/>
              <a:gd name="connsiteX213" fmla="*/ 713802 w 1303698"/>
              <a:gd name="connsiteY213" fmla="*/ 951304 h 1355913"/>
              <a:gd name="connsiteX214" fmla="*/ 759764 w 1303698"/>
              <a:gd name="connsiteY214" fmla="*/ 951304 h 1355913"/>
              <a:gd name="connsiteX215" fmla="*/ 759764 w 1303698"/>
              <a:gd name="connsiteY215" fmla="*/ 914728 h 1355913"/>
              <a:gd name="connsiteX216" fmla="*/ 406719 w 1303698"/>
              <a:gd name="connsiteY216" fmla="*/ 768369 h 1355913"/>
              <a:gd name="connsiteX217" fmla="*/ 392429 w 1303698"/>
              <a:gd name="connsiteY217" fmla="*/ 781560 h 1355913"/>
              <a:gd name="connsiteX218" fmla="*/ 391879 w 1303698"/>
              <a:gd name="connsiteY218" fmla="*/ 942049 h 1355913"/>
              <a:gd name="connsiteX219" fmla="*/ 405620 w 1303698"/>
              <a:gd name="connsiteY219" fmla="*/ 956339 h 1355913"/>
              <a:gd name="connsiteX220" fmla="*/ 419360 w 1303698"/>
              <a:gd name="connsiteY220" fmla="*/ 942049 h 1355913"/>
              <a:gd name="connsiteX221" fmla="*/ 419360 w 1303698"/>
              <a:gd name="connsiteY221" fmla="*/ 863453 h 1355913"/>
              <a:gd name="connsiteX222" fmla="*/ 419360 w 1303698"/>
              <a:gd name="connsiteY222" fmla="*/ 782110 h 1355913"/>
              <a:gd name="connsiteX223" fmla="*/ 406719 w 1303698"/>
              <a:gd name="connsiteY223" fmla="*/ 768369 h 1355913"/>
              <a:gd name="connsiteX224" fmla="*/ 555116 w 1303698"/>
              <a:gd name="connsiteY224" fmla="*/ 723300 h 1355913"/>
              <a:gd name="connsiteX225" fmla="*/ 544674 w 1303698"/>
              <a:gd name="connsiteY225" fmla="*/ 734842 h 1355913"/>
              <a:gd name="connsiteX226" fmla="*/ 545223 w 1303698"/>
              <a:gd name="connsiteY226" fmla="*/ 944797 h 1355913"/>
              <a:gd name="connsiteX227" fmla="*/ 556765 w 1303698"/>
              <a:gd name="connsiteY227" fmla="*/ 956339 h 1355913"/>
              <a:gd name="connsiteX228" fmla="*/ 600185 w 1303698"/>
              <a:gd name="connsiteY228" fmla="*/ 956339 h 1355913"/>
              <a:gd name="connsiteX229" fmla="*/ 615025 w 1303698"/>
              <a:gd name="connsiteY229" fmla="*/ 941499 h 1355913"/>
              <a:gd name="connsiteX230" fmla="*/ 615025 w 1303698"/>
              <a:gd name="connsiteY230" fmla="*/ 866751 h 1355913"/>
              <a:gd name="connsiteX231" fmla="*/ 621071 w 1303698"/>
              <a:gd name="connsiteY231" fmla="*/ 853010 h 1355913"/>
              <a:gd name="connsiteX232" fmla="*/ 637559 w 1303698"/>
              <a:gd name="connsiteY232" fmla="*/ 827728 h 1355913"/>
              <a:gd name="connsiteX233" fmla="*/ 625468 w 1303698"/>
              <a:gd name="connsiteY233" fmla="*/ 816735 h 1355913"/>
              <a:gd name="connsiteX234" fmla="*/ 585895 w 1303698"/>
              <a:gd name="connsiteY234" fmla="*/ 816735 h 1355913"/>
              <a:gd name="connsiteX235" fmla="*/ 567208 w 1303698"/>
              <a:gd name="connsiteY235" fmla="*/ 798598 h 1355913"/>
              <a:gd name="connsiteX236" fmla="*/ 567208 w 1303698"/>
              <a:gd name="connsiteY236" fmla="*/ 767819 h 1355913"/>
              <a:gd name="connsiteX237" fmla="*/ 566659 w 1303698"/>
              <a:gd name="connsiteY237" fmla="*/ 767819 h 1355913"/>
              <a:gd name="connsiteX238" fmla="*/ 566659 w 1303698"/>
              <a:gd name="connsiteY238" fmla="*/ 735392 h 1355913"/>
              <a:gd name="connsiteX239" fmla="*/ 555116 w 1303698"/>
              <a:gd name="connsiteY239" fmla="*/ 723300 h 1355913"/>
              <a:gd name="connsiteX240" fmla="*/ 509498 w 1303698"/>
              <a:gd name="connsiteY240" fmla="*/ 565559 h 1355913"/>
              <a:gd name="connsiteX241" fmla="*/ 495208 w 1303698"/>
              <a:gd name="connsiteY241" fmla="*/ 572704 h 1355913"/>
              <a:gd name="connsiteX242" fmla="*/ 502353 w 1303698"/>
              <a:gd name="connsiteY242" fmla="*/ 601284 h 1355913"/>
              <a:gd name="connsiteX243" fmla="*/ 545223 w 1303698"/>
              <a:gd name="connsiteY243" fmla="*/ 674384 h 1355913"/>
              <a:gd name="connsiteX244" fmla="*/ 571605 w 1303698"/>
              <a:gd name="connsiteY244" fmla="*/ 702964 h 1355913"/>
              <a:gd name="connsiteX245" fmla="*/ 578750 w 1303698"/>
              <a:gd name="connsiteY245" fmla="*/ 703514 h 1355913"/>
              <a:gd name="connsiteX246" fmla="*/ 588643 w 1303698"/>
              <a:gd name="connsiteY246" fmla="*/ 715056 h 1355913"/>
              <a:gd name="connsiteX247" fmla="*/ 588093 w 1303698"/>
              <a:gd name="connsiteY247" fmla="*/ 767270 h 1355913"/>
              <a:gd name="connsiteX248" fmla="*/ 613376 w 1303698"/>
              <a:gd name="connsiteY248" fmla="*/ 794751 h 1355913"/>
              <a:gd name="connsiteX249" fmla="*/ 617773 w 1303698"/>
              <a:gd name="connsiteY249" fmla="*/ 795300 h 1355913"/>
              <a:gd name="connsiteX250" fmla="*/ 637559 w 1303698"/>
              <a:gd name="connsiteY250" fmla="*/ 783758 h 1355913"/>
              <a:gd name="connsiteX251" fmla="*/ 620521 w 1303698"/>
              <a:gd name="connsiteY251" fmla="*/ 754629 h 1355913"/>
              <a:gd name="connsiteX252" fmla="*/ 597987 w 1303698"/>
              <a:gd name="connsiteY252" fmla="*/ 731545 h 1355913"/>
              <a:gd name="connsiteX253" fmla="*/ 597987 w 1303698"/>
              <a:gd name="connsiteY253" fmla="*/ 656796 h 1355913"/>
              <a:gd name="connsiteX254" fmla="*/ 597437 w 1303698"/>
              <a:gd name="connsiteY254" fmla="*/ 656796 h 1355913"/>
              <a:gd name="connsiteX255" fmla="*/ 597437 w 1303698"/>
              <a:gd name="connsiteY255" fmla="*/ 580949 h 1355913"/>
              <a:gd name="connsiteX256" fmla="*/ 582597 w 1303698"/>
              <a:gd name="connsiteY256" fmla="*/ 565559 h 1355913"/>
              <a:gd name="connsiteX257" fmla="*/ 509498 w 1303698"/>
              <a:gd name="connsiteY257" fmla="*/ 565559 h 1355913"/>
              <a:gd name="connsiteX258" fmla="*/ 1099240 w 1303698"/>
              <a:gd name="connsiteY258" fmla="*/ 0 h 1355913"/>
              <a:gd name="connsiteX259" fmla="*/ 1179484 w 1303698"/>
              <a:gd name="connsiteY259" fmla="*/ 0 h 1355913"/>
              <a:gd name="connsiteX260" fmla="*/ 1216309 w 1303698"/>
              <a:gd name="connsiteY260" fmla="*/ 756827 h 1355913"/>
              <a:gd name="connsiteX261" fmla="*/ 1303698 w 1303698"/>
              <a:gd name="connsiteY261" fmla="*/ 758476 h 1355913"/>
              <a:gd name="connsiteX262" fmla="*/ 1301500 w 1303698"/>
              <a:gd name="connsiteY262" fmla="*/ 1355913 h 1355913"/>
              <a:gd name="connsiteX263" fmla="*/ 0 w 1303698"/>
              <a:gd name="connsiteY263" fmla="*/ 1355913 h 1355913"/>
              <a:gd name="connsiteX264" fmla="*/ 2199 w 1303698"/>
              <a:gd name="connsiteY264" fmla="*/ 951942 h 1355913"/>
              <a:gd name="connsiteX265" fmla="*/ 149497 w 1303698"/>
              <a:gd name="connsiteY265" fmla="*/ 867850 h 1355913"/>
              <a:gd name="connsiteX266" fmla="*/ 190719 w 1303698"/>
              <a:gd name="connsiteY266" fmla="*/ 943698 h 1355913"/>
              <a:gd name="connsiteX267" fmla="*/ 325925 w 1303698"/>
              <a:gd name="connsiteY267" fmla="*/ 867300 h 1355913"/>
              <a:gd name="connsiteX268" fmla="*/ 364398 w 1303698"/>
              <a:gd name="connsiteY268" fmla="*/ 938751 h 1355913"/>
              <a:gd name="connsiteX269" fmla="*/ 366047 w 1303698"/>
              <a:gd name="connsiteY269" fmla="*/ 767270 h 1355913"/>
              <a:gd name="connsiteX270" fmla="*/ 391879 w 1303698"/>
              <a:gd name="connsiteY270" fmla="*/ 741987 h 1355913"/>
              <a:gd name="connsiteX271" fmla="*/ 419910 w 1303698"/>
              <a:gd name="connsiteY271" fmla="*/ 714506 h 1355913"/>
              <a:gd name="connsiteX272" fmla="*/ 419910 w 1303698"/>
              <a:gd name="connsiteY272" fmla="*/ 661193 h 1355913"/>
              <a:gd name="connsiteX273" fmla="*/ 454536 w 1303698"/>
              <a:gd name="connsiteY273" fmla="*/ 606231 h 1355913"/>
              <a:gd name="connsiteX274" fmla="*/ 467727 w 1303698"/>
              <a:gd name="connsiteY274" fmla="*/ 584796 h 1355913"/>
              <a:gd name="connsiteX275" fmla="*/ 467177 w 1303698"/>
              <a:gd name="connsiteY275" fmla="*/ 555116 h 1355913"/>
              <a:gd name="connsiteX276" fmla="*/ 482017 w 1303698"/>
              <a:gd name="connsiteY276" fmla="*/ 539178 h 1355913"/>
              <a:gd name="connsiteX277" fmla="*/ 607330 w 1303698"/>
              <a:gd name="connsiteY277" fmla="*/ 539178 h 1355913"/>
              <a:gd name="connsiteX278" fmla="*/ 624368 w 1303698"/>
              <a:gd name="connsiteY278" fmla="*/ 558414 h 1355913"/>
              <a:gd name="connsiteX279" fmla="*/ 624368 w 1303698"/>
              <a:gd name="connsiteY279" fmla="*/ 673834 h 1355913"/>
              <a:gd name="connsiteX280" fmla="*/ 626017 w 1303698"/>
              <a:gd name="connsiteY280" fmla="*/ 717254 h 1355913"/>
              <a:gd name="connsiteX281" fmla="*/ 632063 w 1303698"/>
              <a:gd name="connsiteY281" fmla="*/ 726598 h 1355913"/>
              <a:gd name="connsiteX282" fmla="*/ 637010 w 1303698"/>
              <a:gd name="connsiteY282" fmla="*/ 717804 h 1355913"/>
              <a:gd name="connsiteX283" fmla="*/ 637010 w 1303698"/>
              <a:gd name="connsiteY283" fmla="*/ 690873 h 1355913"/>
              <a:gd name="connsiteX284" fmla="*/ 653498 w 1303698"/>
              <a:gd name="connsiteY284" fmla="*/ 674384 h 1355913"/>
              <a:gd name="connsiteX285" fmla="*/ 671086 w 1303698"/>
              <a:gd name="connsiteY285" fmla="*/ 658445 h 1355913"/>
              <a:gd name="connsiteX286" fmla="*/ 695819 w 1303698"/>
              <a:gd name="connsiteY286" fmla="*/ 611727 h 1355913"/>
              <a:gd name="connsiteX287" fmla="*/ 715056 w 1303698"/>
              <a:gd name="connsiteY287" fmla="*/ 594140 h 1355913"/>
              <a:gd name="connsiteX288" fmla="*/ 753529 w 1303698"/>
              <a:gd name="connsiteY288" fmla="*/ 597987 h 1355913"/>
              <a:gd name="connsiteX289" fmla="*/ 762323 w 1303698"/>
              <a:gd name="connsiteY289" fmla="*/ 606231 h 1355913"/>
              <a:gd name="connsiteX290" fmla="*/ 795850 w 1303698"/>
              <a:gd name="connsiteY290" fmla="*/ 665590 h 1355913"/>
              <a:gd name="connsiteX291" fmla="*/ 795850 w 1303698"/>
              <a:gd name="connsiteY291" fmla="*/ 765071 h 1355913"/>
              <a:gd name="connsiteX292" fmla="*/ 862903 w 1303698"/>
              <a:gd name="connsiteY292" fmla="*/ 761773 h 1355913"/>
              <a:gd name="connsiteX293" fmla="*/ 898079 w 1303698"/>
              <a:gd name="connsiteY293" fmla="*/ 155543 h 1355913"/>
              <a:gd name="connsiteX294" fmla="*/ 979973 w 1303698"/>
              <a:gd name="connsiteY294" fmla="*/ 155543 h 1355913"/>
              <a:gd name="connsiteX295" fmla="*/ 1016797 w 1303698"/>
              <a:gd name="connsiteY295" fmla="*/ 759026 h 1355913"/>
              <a:gd name="connsiteX296" fmla="*/ 1063515 w 1303698"/>
              <a:gd name="connsiteY296"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303698" h="1355913">
                <a:moveTo>
                  <a:pt x="91855" y="1312553"/>
                </a:moveTo>
                <a:lnTo>
                  <a:pt x="91855" y="1330841"/>
                </a:lnTo>
                <a:lnTo>
                  <a:pt x="274735" y="1330841"/>
                </a:lnTo>
                <a:lnTo>
                  <a:pt x="274735" y="1312553"/>
                </a:lnTo>
                <a:close/>
                <a:moveTo>
                  <a:pt x="928130" y="1308135"/>
                </a:moveTo>
                <a:lnTo>
                  <a:pt x="928130" y="1326423"/>
                </a:lnTo>
                <a:lnTo>
                  <a:pt x="1111010" y="1326423"/>
                </a:lnTo>
                <a:lnTo>
                  <a:pt x="1111010" y="1308135"/>
                </a:lnTo>
                <a:close/>
                <a:moveTo>
                  <a:pt x="713802" y="1307881"/>
                </a:moveTo>
                <a:lnTo>
                  <a:pt x="713802" y="1326169"/>
                </a:lnTo>
                <a:lnTo>
                  <a:pt x="896682" y="1326169"/>
                </a:lnTo>
                <a:lnTo>
                  <a:pt x="896682" y="1307881"/>
                </a:lnTo>
                <a:close/>
                <a:moveTo>
                  <a:pt x="91855" y="1284733"/>
                </a:moveTo>
                <a:lnTo>
                  <a:pt x="91855" y="1303021"/>
                </a:lnTo>
                <a:lnTo>
                  <a:pt x="274735" y="1303021"/>
                </a:lnTo>
                <a:lnTo>
                  <a:pt x="274735" y="1284733"/>
                </a:lnTo>
                <a:close/>
                <a:moveTo>
                  <a:pt x="928130" y="1280315"/>
                </a:moveTo>
                <a:lnTo>
                  <a:pt x="928130" y="1298603"/>
                </a:lnTo>
                <a:lnTo>
                  <a:pt x="1111010" y="1298603"/>
                </a:lnTo>
                <a:lnTo>
                  <a:pt x="1111010" y="1280315"/>
                </a:lnTo>
                <a:close/>
                <a:moveTo>
                  <a:pt x="713802" y="1280061"/>
                </a:moveTo>
                <a:lnTo>
                  <a:pt x="713802" y="1298349"/>
                </a:lnTo>
                <a:lnTo>
                  <a:pt x="896682" y="1298349"/>
                </a:lnTo>
                <a:lnTo>
                  <a:pt x="896682" y="1280061"/>
                </a:lnTo>
                <a:close/>
                <a:moveTo>
                  <a:pt x="91855" y="1256914"/>
                </a:moveTo>
                <a:lnTo>
                  <a:pt x="91855" y="1275202"/>
                </a:lnTo>
                <a:lnTo>
                  <a:pt x="274735" y="1275202"/>
                </a:lnTo>
                <a:lnTo>
                  <a:pt x="274735" y="1256914"/>
                </a:lnTo>
                <a:close/>
                <a:moveTo>
                  <a:pt x="928130" y="1252496"/>
                </a:moveTo>
                <a:lnTo>
                  <a:pt x="928130" y="1270784"/>
                </a:lnTo>
                <a:lnTo>
                  <a:pt x="1111010" y="1270784"/>
                </a:lnTo>
                <a:lnTo>
                  <a:pt x="1111010" y="1252496"/>
                </a:lnTo>
                <a:close/>
                <a:moveTo>
                  <a:pt x="713802" y="1252242"/>
                </a:moveTo>
                <a:lnTo>
                  <a:pt x="713802" y="1270530"/>
                </a:lnTo>
                <a:lnTo>
                  <a:pt x="896682" y="1270530"/>
                </a:lnTo>
                <a:lnTo>
                  <a:pt x="896682" y="1252242"/>
                </a:lnTo>
                <a:close/>
                <a:moveTo>
                  <a:pt x="91855" y="1229095"/>
                </a:moveTo>
                <a:lnTo>
                  <a:pt x="91855" y="1247383"/>
                </a:lnTo>
                <a:lnTo>
                  <a:pt x="274735" y="1247383"/>
                </a:lnTo>
                <a:lnTo>
                  <a:pt x="274735" y="1229095"/>
                </a:lnTo>
                <a:close/>
                <a:moveTo>
                  <a:pt x="928130" y="1224677"/>
                </a:moveTo>
                <a:lnTo>
                  <a:pt x="928130" y="1242965"/>
                </a:lnTo>
                <a:lnTo>
                  <a:pt x="1111010" y="1242965"/>
                </a:lnTo>
                <a:lnTo>
                  <a:pt x="1111010" y="1224677"/>
                </a:lnTo>
                <a:close/>
                <a:moveTo>
                  <a:pt x="713802" y="1224423"/>
                </a:moveTo>
                <a:lnTo>
                  <a:pt x="713802" y="1242711"/>
                </a:lnTo>
                <a:lnTo>
                  <a:pt x="896682" y="1242711"/>
                </a:lnTo>
                <a:lnTo>
                  <a:pt x="896682" y="1224423"/>
                </a:lnTo>
                <a:close/>
                <a:moveTo>
                  <a:pt x="1172454" y="1139433"/>
                </a:moveTo>
                <a:lnTo>
                  <a:pt x="1172454" y="1176009"/>
                </a:lnTo>
                <a:lnTo>
                  <a:pt x="1218416" y="1176009"/>
                </a:lnTo>
                <a:lnTo>
                  <a:pt x="1218416" y="1139433"/>
                </a:lnTo>
                <a:close/>
                <a:moveTo>
                  <a:pt x="1096012" y="1139433"/>
                </a:moveTo>
                <a:lnTo>
                  <a:pt x="1096012" y="1176009"/>
                </a:lnTo>
                <a:lnTo>
                  <a:pt x="1141974" y="1176009"/>
                </a:lnTo>
                <a:lnTo>
                  <a:pt x="1141974" y="1139433"/>
                </a:lnTo>
                <a:close/>
                <a:moveTo>
                  <a:pt x="1019570" y="1139433"/>
                </a:moveTo>
                <a:lnTo>
                  <a:pt x="1019570" y="1176009"/>
                </a:lnTo>
                <a:lnTo>
                  <a:pt x="1065532" y="1176009"/>
                </a:lnTo>
                <a:lnTo>
                  <a:pt x="1065532" y="1139433"/>
                </a:lnTo>
                <a:close/>
                <a:moveTo>
                  <a:pt x="943128" y="1139433"/>
                </a:moveTo>
                <a:lnTo>
                  <a:pt x="943128" y="1176009"/>
                </a:lnTo>
                <a:lnTo>
                  <a:pt x="989090" y="1176009"/>
                </a:lnTo>
                <a:lnTo>
                  <a:pt x="989090" y="1139433"/>
                </a:lnTo>
                <a:close/>
                <a:moveTo>
                  <a:pt x="866686" y="1139433"/>
                </a:moveTo>
                <a:lnTo>
                  <a:pt x="866686" y="1176009"/>
                </a:lnTo>
                <a:lnTo>
                  <a:pt x="912648" y="1176009"/>
                </a:lnTo>
                <a:lnTo>
                  <a:pt x="912648" y="1139433"/>
                </a:lnTo>
                <a:close/>
                <a:moveTo>
                  <a:pt x="790244" y="1139433"/>
                </a:moveTo>
                <a:lnTo>
                  <a:pt x="790244" y="1176009"/>
                </a:lnTo>
                <a:lnTo>
                  <a:pt x="836206" y="1176009"/>
                </a:lnTo>
                <a:lnTo>
                  <a:pt x="836206" y="1139433"/>
                </a:lnTo>
                <a:close/>
                <a:moveTo>
                  <a:pt x="713802" y="1139433"/>
                </a:moveTo>
                <a:lnTo>
                  <a:pt x="713802" y="1176009"/>
                </a:lnTo>
                <a:lnTo>
                  <a:pt x="759764" y="1176009"/>
                </a:lnTo>
                <a:lnTo>
                  <a:pt x="759764" y="1139433"/>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1172454" y="1066462"/>
                </a:moveTo>
                <a:lnTo>
                  <a:pt x="1172454" y="1103038"/>
                </a:lnTo>
                <a:lnTo>
                  <a:pt x="1218416" y="1103038"/>
                </a:lnTo>
                <a:lnTo>
                  <a:pt x="1218416" y="1066462"/>
                </a:lnTo>
                <a:close/>
                <a:moveTo>
                  <a:pt x="1096012" y="1066462"/>
                </a:moveTo>
                <a:lnTo>
                  <a:pt x="1096012" y="1103038"/>
                </a:lnTo>
                <a:lnTo>
                  <a:pt x="1141974" y="1103038"/>
                </a:lnTo>
                <a:lnTo>
                  <a:pt x="1141974" y="1066462"/>
                </a:lnTo>
                <a:close/>
                <a:moveTo>
                  <a:pt x="1019570" y="1066462"/>
                </a:moveTo>
                <a:lnTo>
                  <a:pt x="1019570" y="1103038"/>
                </a:lnTo>
                <a:lnTo>
                  <a:pt x="1065532" y="1103038"/>
                </a:lnTo>
                <a:lnTo>
                  <a:pt x="1065532" y="1066462"/>
                </a:lnTo>
                <a:close/>
                <a:moveTo>
                  <a:pt x="943128" y="1066462"/>
                </a:moveTo>
                <a:lnTo>
                  <a:pt x="943128" y="1103038"/>
                </a:lnTo>
                <a:lnTo>
                  <a:pt x="989090" y="1103038"/>
                </a:lnTo>
                <a:lnTo>
                  <a:pt x="989090" y="1066462"/>
                </a:lnTo>
                <a:close/>
                <a:moveTo>
                  <a:pt x="866686" y="1066462"/>
                </a:moveTo>
                <a:lnTo>
                  <a:pt x="866686" y="1103038"/>
                </a:lnTo>
                <a:lnTo>
                  <a:pt x="912648" y="1103038"/>
                </a:lnTo>
                <a:lnTo>
                  <a:pt x="912648" y="1066462"/>
                </a:lnTo>
                <a:close/>
                <a:moveTo>
                  <a:pt x="790244" y="1066462"/>
                </a:moveTo>
                <a:lnTo>
                  <a:pt x="790244" y="1103038"/>
                </a:lnTo>
                <a:lnTo>
                  <a:pt x="836206" y="1103038"/>
                </a:lnTo>
                <a:lnTo>
                  <a:pt x="836206" y="1066462"/>
                </a:lnTo>
                <a:close/>
                <a:moveTo>
                  <a:pt x="713802" y="1066462"/>
                </a:moveTo>
                <a:lnTo>
                  <a:pt x="713802" y="1103038"/>
                </a:lnTo>
                <a:lnTo>
                  <a:pt x="759764" y="1103038"/>
                </a:lnTo>
                <a:lnTo>
                  <a:pt x="759764" y="1066462"/>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1172454" y="987699"/>
                </a:moveTo>
                <a:lnTo>
                  <a:pt x="1172454" y="1024275"/>
                </a:lnTo>
                <a:lnTo>
                  <a:pt x="1218416" y="1024275"/>
                </a:lnTo>
                <a:lnTo>
                  <a:pt x="1218416" y="987699"/>
                </a:lnTo>
                <a:close/>
                <a:moveTo>
                  <a:pt x="1096012" y="987699"/>
                </a:moveTo>
                <a:lnTo>
                  <a:pt x="1096012" y="1024275"/>
                </a:lnTo>
                <a:lnTo>
                  <a:pt x="1141974" y="1024275"/>
                </a:lnTo>
                <a:lnTo>
                  <a:pt x="1141974" y="987699"/>
                </a:lnTo>
                <a:close/>
                <a:moveTo>
                  <a:pt x="1019570" y="987699"/>
                </a:moveTo>
                <a:lnTo>
                  <a:pt x="1019570" y="1024275"/>
                </a:lnTo>
                <a:lnTo>
                  <a:pt x="1065532" y="1024275"/>
                </a:lnTo>
                <a:lnTo>
                  <a:pt x="1065532" y="987699"/>
                </a:lnTo>
                <a:close/>
                <a:moveTo>
                  <a:pt x="943128" y="987699"/>
                </a:moveTo>
                <a:lnTo>
                  <a:pt x="943128" y="1024275"/>
                </a:lnTo>
                <a:lnTo>
                  <a:pt x="989090" y="1024275"/>
                </a:lnTo>
                <a:lnTo>
                  <a:pt x="989090" y="987699"/>
                </a:lnTo>
                <a:close/>
                <a:moveTo>
                  <a:pt x="866686" y="987699"/>
                </a:moveTo>
                <a:lnTo>
                  <a:pt x="866686" y="1024275"/>
                </a:lnTo>
                <a:lnTo>
                  <a:pt x="912648" y="1024275"/>
                </a:lnTo>
                <a:lnTo>
                  <a:pt x="912648" y="987699"/>
                </a:lnTo>
                <a:close/>
                <a:moveTo>
                  <a:pt x="790244" y="987699"/>
                </a:moveTo>
                <a:lnTo>
                  <a:pt x="790244" y="1024275"/>
                </a:lnTo>
                <a:lnTo>
                  <a:pt x="836206" y="1024275"/>
                </a:lnTo>
                <a:lnTo>
                  <a:pt x="836206" y="987699"/>
                </a:lnTo>
                <a:close/>
                <a:moveTo>
                  <a:pt x="713802" y="987699"/>
                </a:moveTo>
                <a:lnTo>
                  <a:pt x="713802" y="1024275"/>
                </a:lnTo>
                <a:lnTo>
                  <a:pt x="759764" y="1024275"/>
                </a:lnTo>
                <a:lnTo>
                  <a:pt x="759764" y="987699"/>
                </a:lnTo>
                <a:close/>
                <a:moveTo>
                  <a:pt x="1172454" y="914728"/>
                </a:moveTo>
                <a:lnTo>
                  <a:pt x="1172454" y="951304"/>
                </a:lnTo>
                <a:lnTo>
                  <a:pt x="1218416" y="951304"/>
                </a:lnTo>
                <a:lnTo>
                  <a:pt x="1218416" y="914728"/>
                </a:lnTo>
                <a:close/>
                <a:moveTo>
                  <a:pt x="1096012" y="914728"/>
                </a:moveTo>
                <a:lnTo>
                  <a:pt x="1096012" y="951304"/>
                </a:lnTo>
                <a:lnTo>
                  <a:pt x="1141974" y="951304"/>
                </a:lnTo>
                <a:lnTo>
                  <a:pt x="1141974" y="914728"/>
                </a:lnTo>
                <a:close/>
                <a:moveTo>
                  <a:pt x="1019570" y="914728"/>
                </a:moveTo>
                <a:lnTo>
                  <a:pt x="1019570" y="951304"/>
                </a:lnTo>
                <a:lnTo>
                  <a:pt x="1065532" y="951304"/>
                </a:lnTo>
                <a:lnTo>
                  <a:pt x="1065532" y="914728"/>
                </a:lnTo>
                <a:close/>
                <a:moveTo>
                  <a:pt x="943128" y="914728"/>
                </a:moveTo>
                <a:lnTo>
                  <a:pt x="943128" y="951304"/>
                </a:lnTo>
                <a:lnTo>
                  <a:pt x="989090" y="951304"/>
                </a:lnTo>
                <a:lnTo>
                  <a:pt x="989090" y="914728"/>
                </a:lnTo>
                <a:close/>
                <a:moveTo>
                  <a:pt x="866686" y="914728"/>
                </a:moveTo>
                <a:lnTo>
                  <a:pt x="866686" y="951304"/>
                </a:lnTo>
                <a:lnTo>
                  <a:pt x="912648" y="951304"/>
                </a:lnTo>
                <a:lnTo>
                  <a:pt x="912648" y="914728"/>
                </a:lnTo>
                <a:close/>
                <a:moveTo>
                  <a:pt x="790244" y="914728"/>
                </a:moveTo>
                <a:lnTo>
                  <a:pt x="790244" y="951304"/>
                </a:lnTo>
                <a:lnTo>
                  <a:pt x="836206" y="951304"/>
                </a:lnTo>
                <a:lnTo>
                  <a:pt x="836206" y="914728"/>
                </a:lnTo>
                <a:close/>
                <a:moveTo>
                  <a:pt x="713802" y="914728"/>
                </a:moveTo>
                <a:lnTo>
                  <a:pt x="713802" y="951304"/>
                </a:lnTo>
                <a:lnTo>
                  <a:pt x="759764" y="951304"/>
                </a:lnTo>
                <a:lnTo>
                  <a:pt x="759764" y="914728"/>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1"/>
          </a:solidFill>
          <a:ln w="9525" cap="flat">
            <a:noFill/>
            <a:prstDash val="solid"/>
            <a:miter/>
          </a:ln>
        </p:spPr>
        <p:txBody>
          <a:bodyPr wrap="square" rtlCol="0" anchor="ctr">
            <a:noAutofit/>
          </a:bodyPr>
          <a:lstStyle/>
          <a:p>
            <a:endParaRPr lang="en-US"/>
          </a:p>
        </p:txBody>
      </p:sp>
      <p:sp>
        <p:nvSpPr>
          <p:cNvPr id="241" name="Freeform: Shape 240">
            <a:extLst>
              <a:ext uri="{FF2B5EF4-FFF2-40B4-BE49-F238E27FC236}">
                <a16:creationId xmlns:a16="http://schemas.microsoft.com/office/drawing/2014/main" id="{0A98399F-D986-4831-8DC3-DA60B3B7336B}"/>
              </a:ext>
            </a:extLst>
          </p:cNvPr>
          <p:cNvSpPr/>
          <p:nvPr/>
        </p:nvSpPr>
        <p:spPr>
          <a:xfrm rot="16200000">
            <a:off x="1038759" y="6210447"/>
            <a:ext cx="565444" cy="676134"/>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8 w 565444"/>
              <a:gd name="connsiteY12" fmla="*/ 382985 h 676134"/>
              <a:gd name="connsiteX13" fmla="*/ 486828 w 565444"/>
              <a:gd name="connsiteY13" fmla="*/ 382986 h 676134"/>
              <a:gd name="connsiteX14" fmla="*/ 483130 w 565444"/>
              <a:gd name="connsiteY14" fmla="*/ 374057 h 676134"/>
              <a:gd name="connsiteX15" fmla="*/ 474201 w 565444"/>
              <a:gd name="connsiteY15" fmla="*/ 370359 h 676134"/>
              <a:gd name="connsiteX16" fmla="*/ 91242 w 565444"/>
              <a:gd name="connsiteY16" fmla="*/ 370358 h 676134"/>
              <a:gd name="connsiteX17" fmla="*/ 78615 w 565444"/>
              <a:gd name="connsiteY17" fmla="*/ 382985 h 676134"/>
              <a:gd name="connsiteX18" fmla="*/ 78614 w 565444"/>
              <a:gd name="connsiteY18" fmla="*/ 382985 h 676134"/>
              <a:gd name="connsiteX19" fmla="*/ 91241 w 565444"/>
              <a:gd name="connsiteY19" fmla="*/ 395612 h 676134"/>
              <a:gd name="connsiteX20" fmla="*/ 474201 w 565444"/>
              <a:gd name="connsiteY20" fmla="*/ 395612 h 676134"/>
              <a:gd name="connsiteX21" fmla="*/ 483130 w 565444"/>
              <a:gd name="connsiteY21" fmla="*/ 391914 h 676134"/>
              <a:gd name="connsiteX22" fmla="*/ 486828 w 565444"/>
              <a:gd name="connsiteY22" fmla="*/ 382986 h 676134"/>
              <a:gd name="connsiteX23" fmla="*/ 486828 w 565444"/>
              <a:gd name="connsiteY23" fmla="*/ 382986 h 676134"/>
              <a:gd name="connsiteX24" fmla="*/ 486828 w 565444"/>
              <a:gd name="connsiteY24" fmla="*/ 329551 h 676134"/>
              <a:gd name="connsiteX25" fmla="*/ 483130 w 565444"/>
              <a:gd name="connsiteY25" fmla="*/ 320622 h 676134"/>
              <a:gd name="connsiteX26" fmla="*/ 474201 w 565444"/>
              <a:gd name="connsiteY26" fmla="*/ 316924 h 676134"/>
              <a:gd name="connsiteX27" fmla="*/ 91242 w 565444"/>
              <a:gd name="connsiteY27" fmla="*/ 316923 h 676134"/>
              <a:gd name="connsiteX28" fmla="*/ 78615 w 565444"/>
              <a:gd name="connsiteY28" fmla="*/ 329550 h 676134"/>
              <a:gd name="connsiteX29" fmla="*/ 78614 w 565444"/>
              <a:gd name="connsiteY29" fmla="*/ 329550 h 676134"/>
              <a:gd name="connsiteX30" fmla="*/ 91241 w 565444"/>
              <a:gd name="connsiteY30" fmla="*/ 342177 h 676134"/>
              <a:gd name="connsiteX31" fmla="*/ 474201 w 565444"/>
              <a:gd name="connsiteY31" fmla="*/ 342177 h 676134"/>
              <a:gd name="connsiteX32" fmla="*/ 483130 w 565444"/>
              <a:gd name="connsiteY32" fmla="*/ 338479 h 676134"/>
              <a:gd name="connsiteX33" fmla="*/ 486828 w 565444"/>
              <a:gd name="connsiteY33" fmla="*/ 276116 h 676134"/>
              <a:gd name="connsiteX34" fmla="*/ 483130 w 565444"/>
              <a:gd name="connsiteY34" fmla="*/ 267187 h 676134"/>
              <a:gd name="connsiteX35" fmla="*/ 474201 w 565444"/>
              <a:gd name="connsiteY35" fmla="*/ 263489 h 676134"/>
              <a:gd name="connsiteX36" fmla="*/ 91242 w 565444"/>
              <a:gd name="connsiteY36" fmla="*/ 263488 h 676134"/>
              <a:gd name="connsiteX37" fmla="*/ 78615 w 565444"/>
              <a:gd name="connsiteY37" fmla="*/ 276115 h 676134"/>
              <a:gd name="connsiteX38" fmla="*/ 78614 w 565444"/>
              <a:gd name="connsiteY38" fmla="*/ 276115 h 676134"/>
              <a:gd name="connsiteX39" fmla="*/ 91241 w 565444"/>
              <a:gd name="connsiteY39" fmla="*/ 288742 h 676134"/>
              <a:gd name="connsiteX40" fmla="*/ 474201 w 565444"/>
              <a:gd name="connsiteY40" fmla="*/ 288742 h 676134"/>
              <a:gd name="connsiteX41" fmla="*/ 483130 w 565444"/>
              <a:gd name="connsiteY41" fmla="*/ 285044 h 676134"/>
              <a:gd name="connsiteX42" fmla="*/ 565444 w 565444"/>
              <a:gd name="connsiteY42" fmla="*/ 194687 h 676134"/>
              <a:gd name="connsiteX43" fmla="*/ 546230 w 565444"/>
              <a:gd name="connsiteY43" fmla="*/ 213901 h 676134"/>
              <a:gd name="connsiteX44" fmla="*/ 525276 w 565444"/>
              <a:gd name="connsiteY44" fmla="*/ 213901 h 676134"/>
              <a:gd name="connsiteX45" fmla="*/ 508899 w 565444"/>
              <a:gd name="connsiteY45" fmla="*/ 524387 h 676134"/>
              <a:gd name="connsiteX46" fmla="*/ 378243 w 565444"/>
              <a:gd name="connsiteY46" fmla="*/ 676134 h 676134"/>
              <a:gd name="connsiteX47" fmla="*/ 184455 w 565444"/>
              <a:gd name="connsiteY47" fmla="*/ 676134 h 676134"/>
              <a:gd name="connsiteX48" fmla="*/ 53798 w 565444"/>
              <a:gd name="connsiteY48" fmla="*/ 524387 h 676134"/>
              <a:gd name="connsiteX49" fmla="*/ 37421 w 565444"/>
              <a:gd name="connsiteY49" fmla="*/ 213901 h 676134"/>
              <a:gd name="connsiteX50" fmla="*/ 19214 w 565444"/>
              <a:gd name="connsiteY50" fmla="*/ 213901 h 676134"/>
              <a:gd name="connsiteX51" fmla="*/ 0 w 565444"/>
              <a:gd name="connsiteY51" fmla="*/ 194687 h 676134"/>
              <a:gd name="connsiteX52" fmla="*/ 19214 w 565444"/>
              <a:gd name="connsiteY52" fmla="*/ 175473 h 676134"/>
              <a:gd name="connsiteX53" fmla="*/ 546230 w 565444"/>
              <a:gd name="connsiteY53" fmla="*/ 175473 h 676134"/>
              <a:gd name="connsiteX54" fmla="*/ 565444 w 565444"/>
              <a:gd name="connsiteY54"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8" y="382985"/>
                </a:moveTo>
                <a:lnTo>
                  <a:pt x="486828" y="382986"/>
                </a:lnTo>
                <a:lnTo>
                  <a:pt x="483130" y="374057"/>
                </a:lnTo>
                <a:cubicBezTo>
                  <a:pt x="480845" y="371772"/>
                  <a:pt x="477688" y="370359"/>
                  <a:pt x="474201" y="370359"/>
                </a:cubicBezTo>
                <a:lnTo>
                  <a:pt x="91242" y="370358"/>
                </a:lnTo>
                <a:cubicBezTo>
                  <a:pt x="84268" y="370358"/>
                  <a:pt x="78615" y="376011"/>
                  <a:pt x="78615" y="382985"/>
                </a:cubicBezTo>
                <a:lnTo>
                  <a:pt x="78614" y="382985"/>
                </a:lnTo>
                <a:cubicBezTo>
                  <a:pt x="78614" y="389959"/>
                  <a:pt x="84267" y="395612"/>
                  <a:pt x="91241" y="395612"/>
                </a:cubicBezTo>
                <a:lnTo>
                  <a:pt x="474201" y="395612"/>
                </a:lnTo>
                <a:cubicBezTo>
                  <a:pt x="477688" y="395612"/>
                  <a:pt x="480845" y="394199"/>
                  <a:pt x="483130" y="391914"/>
                </a:cubicBezTo>
                <a:lnTo>
                  <a:pt x="486828" y="382986"/>
                </a:lnTo>
                <a:lnTo>
                  <a:pt x="486828" y="382986"/>
                </a:lnTo>
                <a:close/>
                <a:moveTo>
                  <a:pt x="486828" y="329551"/>
                </a:moveTo>
                <a:lnTo>
                  <a:pt x="483130" y="320622"/>
                </a:lnTo>
                <a:cubicBezTo>
                  <a:pt x="480845" y="318337"/>
                  <a:pt x="477688" y="316924"/>
                  <a:pt x="474201" y="316924"/>
                </a:cubicBezTo>
                <a:lnTo>
                  <a:pt x="91242" y="316923"/>
                </a:lnTo>
                <a:cubicBezTo>
                  <a:pt x="84268" y="316923"/>
                  <a:pt x="78615" y="322576"/>
                  <a:pt x="78615" y="329550"/>
                </a:cubicBezTo>
                <a:lnTo>
                  <a:pt x="78614" y="329550"/>
                </a:lnTo>
                <a:cubicBezTo>
                  <a:pt x="78614" y="336524"/>
                  <a:pt x="84267" y="342177"/>
                  <a:pt x="91241" y="342177"/>
                </a:cubicBezTo>
                <a:lnTo>
                  <a:pt x="474201" y="342177"/>
                </a:lnTo>
                <a:cubicBezTo>
                  <a:pt x="477688" y="342177"/>
                  <a:pt x="480845" y="340764"/>
                  <a:pt x="483130" y="338479"/>
                </a:cubicBezTo>
                <a:close/>
                <a:moveTo>
                  <a:pt x="486828" y="276116"/>
                </a:moveTo>
                <a:lnTo>
                  <a:pt x="483130" y="267187"/>
                </a:lnTo>
                <a:cubicBezTo>
                  <a:pt x="480845" y="264902"/>
                  <a:pt x="477688" y="263489"/>
                  <a:pt x="474201" y="263489"/>
                </a:cubicBezTo>
                <a:lnTo>
                  <a:pt x="91242" y="263488"/>
                </a:lnTo>
                <a:cubicBezTo>
                  <a:pt x="84268" y="263488"/>
                  <a:pt x="78615" y="269141"/>
                  <a:pt x="78615" y="276115"/>
                </a:cubicBezTo>
                <a:lnTo>
                  <a:pt x="78614" y="276115"/>
                </a:lnTo>
                <a:cubicBezTo>
                  <a:pt x="78614" y="283089"/>
                  <a:pt x="84267" y="288742"/>
                  <a:pt x="91241" y="288742"/>
                </a:cubicBezTo>
                <a:lnTo>
                  <a:pt x="474201" y="288742"/>
                </a:lnTo>
                <a:cubicBezTo>
                  <a:pt x="477688"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3" y="676134"/>
                </a:cubicBezTo>
                <a:lnTo>
                  <a:pt x="184455"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Arrow: Bent 101">
            <a:extLst>
              <a:ext uri="{FF2B5EF4-FFF2-40B4-BE49-F238E27FC236}">
                <a16:creationId xmlns:a16="http://schemas.microsoft.com/office/drawing/2014/main" id="{8EBA192E-8507-4805-BD95-BD7B50896422}"/>
              </a:ext>
            </a:extLst>
          </p:cNvPr>
          <p:cNvSpPr/>
          <p:nvPr/>
        </p:nvSpPr>
        <p:spPr>
          <a:xfrm flipH="1" flipV="1">
            <a:off x="1567827" y="6028347"/>
            <a:ext cx="8974693" cy="582611"/>
          </a:xfrm>
          <a:prstGeom prst="bentArrow">
            <a:avLst>
              <a:gd name="adj1" fmla="val 14113"/>
              <a:gd name="adj2" fmla="val 12152"/>
              <a:gd name="adj3" fmla="val 0"/>
              <a:gd name="adj4" fmla="val 54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34" name="Group 133">
            <a:extLst>
              <a:ext uri="{FF2B5EF4-FFF2-40B4-BE49-F238E27FC236}">
                <a16:creationId xmlns:a16="http://schemas.microsoft.com/office/drawing/2014/main" id="{675CB1FB-8C3B-45CC-BE0E-D38541FA1A8D}"/>
              </a:ext>
            </a:extLst>
          </p:cNvPr>
          <p:cNvGrpSpPr/>
          <p:nvPr/>
        </p:nvGrpSpPr>
        <p:grpSpPr>
          <a:xfrm>
            <a:off x="3975684" y="6022097"/>
            <a:ext cx="1511367" cy="490966"/>
            <a:chOff x="2751274" y="4321303"/>
            <a:chExt cx="1511367" cy="490966"/>
          </a:xfrm>
        </p:grpSpPr>
        <p:sp>
          <p:nvSpPr>
            <p:cNvPr id="124" name="Freeform: Shape 123">
              <a:extLst>
                <a:ext uri="{FF2B5EF4-FFF2-40B4-BE49-F238E27FC236}">
                  <a16:creationId xmlns:a16="http://schemas.microsoft.com/office/drawing/2014/main" id="{7CAEE828-5ECA-4FF6-BD0F-5B1F50A8D329}"/>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6014D889-75E6-4C27-A7DD-5C75480E7AA7}"/>
                </a:ext>
              </a:extLst>
            </p:cNvPr>
            <p:cNvSpPr/>
            <p:nvPr/>
          </p:nvSpPr>
          <p:spPr>
            <a:xfrm>
              <a:off x="3027027" y="4321303"/>
              <a:ext cx="592071"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0E88121F-1694-4C80-A9D6-3EF4AEFC8600}"/>
                </a:ext>
              </a:extLst>
            </p:cNvPr>
            <p:cNvSpPr/>
            <p:nvPr/>
          </p:nvSpPr>
          <p:spPr>
            <a:xfrm>
              <a:off x="3610202" y="4506062"/>
              <a:ext cx="369265"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0315155-7170-414F-B014-9DE75187B30D}"/>
                </a:ext>
              </a:extLst>
            </p:cNvPr>
            <p:cNvSpPr/>
            <p:nvPr/>
          </p:nvSpPr>
          <p:spPr>
            <a:xfrm>
              <a:off x="3967237"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CAE67E13-E58F-4FB0-B485-321111952A2F}"/>
              </a:ext>
            </a:extLst>
          </p:cNvPr>
          <p:cNvGrpSpPr/>
          <p:nvPr/>
        </p:nvGrpSpPr>
        <p:grpSpPr>
          <a:xfrm>
            <a:off x="9474092" y="3116196"/>
            <a:ext cx="2036454" cy="2914798"/>
            <a:chOff x="9392570" y="2693010"/>
            <a:chExt cx="2036454" cy="2914798"/>
          </a:xfrm>
          <a:solidFill>
            <a:schemeClr val="accent1"/>
          </a:solidFill>
        </p:grpSpPr>
        <p:sp>
          <p:nvSpPr>
            <p:cNvPr id="142" name="Oval 1">
              <a:extLst>
                <a:ext uri="{FF2B5EF4-FFF2-40B4-BE49-F238E27FC236}">
                  <a16:creationId xmlns:a16="http://schemas.microsoft.com/office/drawing/2014/main" id="{93C89472-3994-4F29-BCEA-F5B3750388F7}"/>
                </a:ext>
              </a:extLst>
            </p:cNvPr>
            <p:cNvSpPr/>
            <p:nvPr/>
          </p:nvSpPr>
          <p:spPr>
            <a:xfrm flipH="1">
              <a:off x="10130361" y="5170309"/>
              <a:ext cx="560872" cy="10016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3" name="Oval 1">
              <a:extLst>
                <a:ext uri="{FF2B5EF4-FFF2-40B4-BE49-F238E27FC236}">
                  <a16:creationId xmlns:a16="http://schemas.microsoft.com/office/drawing/2014/main" id="{562FA17F-34DD-4833-B88E-B25D0AD94387}"/>
                </a:ext>
              </a:extLst>
            </p:cNvPr>
            <p:cNvSpPr/>
            <p:nvPr/>
          </p:nvSpPr>
          <p:spPr>
            <a:xfrm flipH="1">
              <a:off x="10190455" y="5447560"/>
              <a:ext cx="440684" cy="16024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4" name="Oval 1">
              <a:extLst>
                <a:ext uri="{FF2B5EF4-FFF2-40B4-BE49-F238E27FC236}">
                  <a16:creationId xmlns:a16="http://schemas.microsoft.com/office/drawing/2014/main" id="{5FDE4BF7-69D8-4347-8B6F-1F7909A29DFA}"/>
                </a:ext>
              </a:extLst>
            </p:cNvPr>
            <p:cNvSpPr/>
            <p:nvPr/>
          </p:nvSpPr>
          <p:spPr>
            <a:xfrm flipH="1">
              <a:off x="10150393" y="5308935"/>
              <a:ext cx="520809" cy="10016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5" name="Oval 1">
              <a:extLst>
                <a:ext uri="{FF2B5EF4-FFF2-40B4-BE49-F238E27FC236}">
                  <a16:creationId xmlns:a16="http://schemas.microsoft.com/office/drawing/2014/main" id="{394F196D-2D6E-4120-AE3F-684AF1FF3436}"/>
                </a:ext>
              </a:extLst>
            </p:cNvPr>
            <p:cNvSpPr/>
            <p:nvPr/>
          </p:nvSpPr>
          <p:spPr>
            <a:xfrm flipH="1">
              <a:off x="10110330" y="5031684"/>
              <a:ext cx="600935" cy="10016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3" name="Freeform: Shape 152">
              <a:extLst>
                <a:ext uri="{FF2B5EF4-FFF2-40B4-BE49-F238E27FC236}">
                  <a16:creationId xmlns:a16="http://schemas.microsoft.com/office/drawing/2014/main" id="{8C7A0C76-30F6-4D40-A08F-49E0C4075BE9}"/>
                </a:ext>
              </a:extLst>
            </p:cNvPr>
            <p:cNvSpPr/>
            <p:nvPr/>
          </p:nvSpPr>
          <p:spPr>
            <a:xfrm flipH="1">
              <a:off x="9392570" y="2693010"/>
              <a:ext cx="2036454" cy="2246601"/>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16176 w 2036454"/>
                <a:gd name="connsiteY3" fmla="*/ 69112 h 2246601"/>
                <a:gd name="connsiteX4" fmla="*/ 1972239 w 2036454"/>
                <a:gd name="connsiteY4" fmla="*/ 1025175 h 2246601"/>
                <a:gd name="connsiteX5" fmla="*/ 1016176 w 2036454"/>
                <a:gd name="connsiteY5" fmla="*/ 1981238 h 2246601"/>
                <a:gd name="connsiteX6" fmla="*/ 60113 w 2036454"/>
                <a:gd name="connsiteY6" fmla="*/ 1025175 h 2246601"/>
                <a:gd name="connsiteX7" fmla="*/ 1016176 w 2036454"/>
                <a:gd name="connsiteY7" fmla="*/ 69112 h 2246601"/>
                <a:gd name="connsiteX8" fmla="*/ 1020136 w 2036454"/>
                <a:gd name="connsiteY8" fmla="*/ 0 h 2246601"/>
                <a:gd name="connsiteX9" fmla="*/ 1018229 w 2036454"/>
                <a:gd name="connsiteY9" fmla="*/ 147 h 2246601"/>
                <a:gd name="connsiteX10" fmla="*/ 1016319 w 2036454"/>
                <a:gd name="connsiteY10" fmla="*/ 0 h 2246601"/>
                <a:gd name="connsiteX11" fmla="*/ 0 w 2036454"/>
                <a:gd name="connsiteY11" fmla="*/ 1016319 h 2246601"/>
                <a:gd name="connsiteX12" fmla="*/ 484581 w 2036454"/>
                <a:gd name="connsiteY12" fmla="*/ 1942131 h 2246601"/>
                <a:gd name="connsiteX13" fmla="*/ 533756 w 2036454"/>
                <a:gd name="connsiteY13" fmla="*/ 2149329 h 2246601"/>
                <a:gd name="connsiteX14" fmla="*/ 663812 w 2036454"/>
                <a:gd name="connsiteY14" fmla="*/ 2246601 h 2246601"/>
                <a:gd name="connsiteX15" fmla="*/ 1018229 w 2036454"/>
                <a:gd name="connsiteY15" fmla="*/ 2245332 h 2246601"/>
                <a:gd name="connsiteX16" fmla="*/ 1372641 w 2036454"/>
                <a:gd name="connsiteY16" fmla="*/ 2246601 h 2246601"/>
                <a:gd name="connsiteX17" fmla="*/ 1502697 w 2036454"/>
                <a:gd name="connsiteY17" fmla="*/ 2149329 h 2246601"/>
                <a:gd name="connsiteX18" fmla="*/ 1551873 w 2036454"/>
                <a:gd name="connsiteY18" fmla="*/ 1942131 h 2246601"/>
                <a:gd name="connsiteX19" fmla="*/ 2036454 w 2036454"/>
                <a:gd name="connsiteY19" fmla="*/ 1016319 h 2246601"/>
                <a:gd name="connsiteX20" fmla="*/ 1020136 w 2036454"/>
                <a:gd name="connsiteY20"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6454" h="2246601">
                  <a:moveTo>
                    <a:pt x="696638" y="2081097"/>
                  </a:moveTo>
                  <a:lnTo>
                    <a:pt x="717664" y="2094765"/>
                  </a:lnTo>
                  <a:lnTo>
                    <a:pt x="709915" y="2093208"/>
                  </a:lnTo>
                  <a:close/>
                  <a:moveTo>
                    <a:pt x="1016176" y="69112"/>
                  </a:moveTo>
                  <a:cubicBezTo>
                    <a:pt x="1544195" y="69112"/>
                    <a:pt x="1972239" y="497156"/>
                    <a:pt x="1972239" y="1025175"/>
                  </a:cubicBezTo>
                  <a:cubicBezTo>
                    <a:pt x="1972239" y="1553194"/>
                    <a:pt x="1544195" y="1981238"/>
                    <a:pt x="1016176" y="1981238"/>
                  </a:cubicBezTo>
                  <a:cubicBezTo>
                    <a:pt x="488157" y="1981238"/>
                    <a:pt x="60113" y="1553194"/>
                    <a:pt x="60113" y="1025175"/>
                  </a:cubicBezTo>
                  <a:cubicBezTo>
                    <a:pt x="60113" y="497156"/>
                    <a:pt x="488157" y="69112"/>
                    <a:pt x="1016176" y="69112"/>
                  </a:cubicBez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sp>
        <p:nvSpPr>
          <p:cNvPr id="152" name="Freeform: Shape 151">
            <a:extLst>
              <a:ext uri="{FF2B5EF4-FFF2-40B4-BE49-F238E27FC236}">
                <a16:creationId xmlns:a16="http://schemas.microsoft.com/office/drawing/2014/main" id="{1E1607B5-64B5-47A5-8D74-932DFF0AB39F}"/>
              </a:ext>
            </a:extLst>
          </p:cNvPr>
          <p:cNvSpPr/>
          <p:nvPr/>
        </p:nvSpPr>
        <p:spPr>
          <a:xfrm flipH="1">
            <a:off x="9580490" y="3312512"/>
            <a:ext cx="1787797" cy="1972285"/>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20136 w 2036454"/>
              <a:gd name="connsiteY3" fmla="*/ 0 h 2246601"/>
              <a:gd name="connsiteX4" fmla="*/ 1018229 w 2036454"/>
              <a:gd name="connsiteY4" fmla="*/ 147 h 2246601"/>
              <a:gd name="connsiteX5" fmla="*/ 1016319 w 2036454"/>
              <a:gd name="connsiteY5" fmla="*/ 0 h 2246601"/>
              <a:gd name="connsiteX6" fmla="*/ 0 w 2036454"/>
              <a:gd name="connsiteY6" fmla="*/ 1016319 h 2246601"/>
              <a:gd name="connsiteX7" fmla="*/ 484581 w 2036454"/>
              <a:gd name="connsiteY7" fmla="*/ 1942131 h 2246601"/>
              <a:gd name="connsiteX8" fmla="*/ 533756 w 2036454"/>
              <a:gd name="connsiteY8" fmla="*/ 2149329 h 2246601"/>
              <a:gd name="connsiteX9" fmla="*/ 663812 w 2036454"/>
              <a:gd name="connsiteY9" fmla="*/ 2246601 h 2246601"/>
              <a:gd name="connsiteX10" fmla="*/ 1018229 w 2036454"/>
              <a:gd name="connsiteY10" fmla="*/ 2245332 h 2246601"/>
              <a:gd name="connsiteX11" fmla="*/ 1372641 w 2036454"/>
              <a:gd name="connsiteY11" fmla="*/ 2246601 h 2246601"/>
              <a:gd name="connsiteX12" fmla="*/ 1502697 w 2036454"/>
              <a:gd name="connsiteY12" fmla="*/ 2149329 h 2246601"/>
              <a:gd name="connsiteX13" fmla="*/ 1551873 w 2036454"/>
              <a:gd name="connsiteY13" fmla="*/ 1942131 h 2246601"/>
              <a:gd name="connsiteX14" fmla="*/ 2036454 w 2036454"/>
              <a:gd name="connsiteY14" fmla="*/ 1016319 h 2246601"/>
              <a:gd name="connsiteX15" fmla="*/ 1020136 w 2036454"/>
              <a:gd name="connsiteY15"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54" h="2246601">
                <a:moveTo>
                  <a:pt x="696638" y="2081097"/>
                </a:moveTo>
                <a:lnTo>
                  <a:pt x="717664" y="2094765"/>
                </a:lnTo>
                <a:lnTo>
                  <a:pt x="709915" y="2093208"/>
                </a:ln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nvGrpSpPr>
          <p:cNvPr id="83" name="Group 82">
            <a:extLst>
              <a:ext uri="{FF2B5EF4-FFF2-40B4-BE49-F238E27FC236}">
                <a16:creationId xmlns:a16="http://schemas.microsoft.com/office/drawing/2014/main" id="{AB2A7E71-5738-44B8-8C95-AE69F852EEE2}"/>
              </a:ext>
            </a:extLst>
          </p:cNvPr>
          <p:cNvGrpSpPr/>
          <p:nvPr/>
        </p:nvGrpSpPr>
        <p:grpSpPr>
          <a:xfrm>
            <a:off x="9580490" y="3219652"/>
            <a:ext cx="1832724" cy="1832724"/>
            <a:chOff x="4547049" y="1897856"/>
            <a:chExt cx="3071634" cy="3071634"/>
          </a:xfrm>
          <a:effectLst/>
        </p:grpSpPr>
        <p:sp>
          <p:nvSpPr>
            <p:cNvPr id="84" name="Freeform: Shape 83">
              <a:extLst>
                <a:ext uri="{FF2B5EF4-FFF2-40B4-BE49-F238E27FC236}">
                  <a16:creationId xmlns:a16="http://schemas.microsoft.com/office/drawing/2014/main" id="{D8F22443-BC2E-481F-848C-C91988FF254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p:spPr>
          <p:txBody>
            <a:bodyPr rtlCol="0" anchor="ctr"/>
            <a:lstStyle/>
            <a:p>
              <a:endParaRPr lang="en-US" dirty="0"/>
            </a:p>
          </p:txBody>
        </p:sp>
        <p:sp>
          <p:nvSpPr>
            <p:cNvPr id="85" name="Freeform: Shape 84">
              <a:extLst>
                <a:ext uri="{FF2B5EF4-FFF2-40B4-BE49-F238E27FC236}">
                  <a16:creationId xmlns:a16="http://schemas.microsoft.com/office/drawing/2014/main" id="{35F2A40E-4190-437D-AC60-CD4CDF3B31A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sp>
        <p:nvSpPr>
          <p:cNvPr id="239" name="Freeform: Shape 238">
            <a:extLst>
              <a:ext uri="{FF2B5EF4-FFF2-40B4-BE49-F238E27FC236}">
                <a16:creationId xmlns:a16="http://schemas.microsoft.com/office/drawing/2014/main" id="{60A7BAFE-4515-426B-B889-AB845EEA69F9}"/>
              </a:ext>
            </a:extLst>
          </p:cNvPr>
          <p:cNvSpPr/>
          <p:nvPr/>
        </p:nvSpPr>
        <p:spPr>
          <a:xfrm flipH="1">
            <a:off x="10019321" y="1837258"/>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solidFill>
            <a:schemeClr val="accent1"/>
          </a:solidFill>
          <a:ln w="8081" cap="flat">
            <a:noFill/>
            <a:prstDash val="solid"/>
            <a:miter/>
          </a:ln>
        </p:spPr>
        <p:txBody>
          <a:bodyPr wrap="square" rtlCol="0" anchor="ctr">
            <a:noAutofit/>
          </a:bodyPr>
          <a:lstStyle/>
          <a:p>
            <a:endParaRPr lang="en-US"/>
          </a:p>
        </p:txBody>
      </p:sp>
      <p:sp>
        <p:nvSpPr>
          <p:cNvPr id="248" name="TextBox 247">
            <a:extLst>
              <a:ext uri="{FF2B5EF4-FFF2-40B4-BE49-F238E27FC236}">
                <a16:creationId xmlns:a16="http://schemas.microsoft.com/office/drawing/2014/main" id="{8CBC96E6-0894-4594-BBF7-9DA20F996C45}"/>
              </a:ext>
            </a:extLst>
          </p:cNvPr>
          <p:cNvSpPr txBox="1"/>
          <p:nvPr/>
        </p:nvSpPr>
        <p:spPr>
          <a:xfrm>
            <a:off x="1027344" y="1069847"/>
            <a:ext cx="9451583" cy="369332"/>
          </a:xfrm>
          <a:prstGeom prst="rect">
            <a:avLst/>
          </a:prstGeom>
          <a:noFill/>
        </p:spPr>
        <p:txBody>
          <a:bodyPr wrap="square" rtlCol="0">
            <a:spAutoFit/>
          </a:bodyPr>
          <a:lstStyle/>
          <a:p>
            <a:r>
              <a:rPr lang="en-US" altLang="ko-KR" b="1" dirty="0">
                <a:solidFill>
                  <a:schemeClr val="accent3"/>
                </a:solidFill>
                <a:cs typeface="Arial" pitchFamily="34" charset="0"/>
              </a:rPr>
              <a:t>Mobilization and participation of citizens:</a:t>
            </a:r>
            <a:endParaRPr lang="ko-KR" altLang="en-US" b="1" dirty="0">
              <a:solidFill>
                <a:schemeClr val="accent3"/>
              </a:solidFill>
              <a:cs typeface="Arial" pitchFamily="34" charset="0"/>
            </a:endParaRPr>
          </a:p>
        </p:txBody>
      </p:sp>
      <p:sp>
        <p:nvSpPr>
          <p:cNvPr id="249" name="TextBox 248">
            <a:extLst>
              <a:ext uri="{FF2B5EF4-FFF2-40B4-BE49-F238E27FC236}">
                <a16:creationId xmlns:a16="http://schemas.microsoft.com/office/drawing/2014/main" id="{A8B731B5-095D-4EAF-B770-C3B25DD31AEA}"/>
              </a:ext>
            </a:extLst>
          </p:cNvPr>
          <p:cNvSpPr txBox="1"/>
          <p:nvPr/>
        </p:nvSpPr>
        <p:spPr>
          <a:xfrm>
            <a:off x="1085827" y="1350901"/>
            <a:ext cx="8213975" cy="1681229"/>
          </a:xfrm>
          <a:prstGeom prst="rect">
            <a:avLst/>
          </a:prstGeom>
          <a:noFill/>
        </p:spPr>
        <p:txBody>
          <a:bodyPr wrap="square" rtlCol="0">
            <a:spAutoFit/>
          </a:bodyPr>
          <a:lstStyle/>
          <a:p>
            <a:pPr marL="361950" indent="-361950" algn="just">
              <a:lnSpc>
                <a:spcPct val="150000"/>
              </a:lnSpc>
              <a:buFont typeface="Wingdings" panose="05000000000000000000" pitchFamily="2" charset="2"/>
              <a:buChar char="v"/>
            </a:pP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Sharing and disseminating personal goals and achievements in the field of energy efficiency through the Internet, social media and mobile applications.</a:t>
            </a:r>
          </a:p>
          <a:p>
            <a:pPr marL="361950" indent="-361950" algn="just">
              <a:lnSpc>
                <a:spcPct val="150000"/>
              </a:lnSpc>
              <a:buFont typeface="Wingdings" panose="05000000000000000000" pitchFamily="2" charset="2"/>
              <a:buChar char="v"/>
            </a:pP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Providing citizens with tools that will allow them to reduce energy consumption in their daily lives.</a:t>
            </a:r>
          </a:p>
          <a:p>
            <a:pPr marL="361950" indent="-361950" algn="just">
              <a:lnSpc>
                <a:spcPct val="150000"/>
              </a:lnSpc>
              <a:buFont typeface="Wingdings" panose="05000000000000000000" pitchFamily="2" charset="2"/>
              <a:buChar char="v"/>
            </a:pP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Transforming the energy world into an everyday topic so that the impact of good use or misuse is understood.</a:t>
            </a:r>
          </a:p>
          <a:p>
            <a:pPr marL="361950" indent="-361950" algn="just">
              <a:lnSpc>
                <a:spcPct val="150000"/>
              </a:lnSpc>
              <a:buFont typeface="Wingdings" panose="05000000000000000000" pitchFamily="2" charset="2"/>
              <a:buChar char="v"/>
            </a:pP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Providing information that aims to change habits, providing specific actions and actions, explaining their benefits.</a:t>
            </a:r>
            <a:endParaRPr lang="el-GR" altLang="ko-KR" sz="1400" dirty="0">
              <a:solidFill>
                <a:schemeClr val="tx1">
                  <a:lumMod val="75000"/>
                  <a:lumOff val="25000"/>
                </a:schemeClr>
              </a:solidFill>
              <a:latin typeface="Calibri" panose="020F0502020204030204" pitchFamily="34" charset="0"/>
              <a:cs typeface="Adobe Devanagari" panose="02040503050201020203" pitchFamily="18" charset="0"/>
            </a:endParaRPr>
          </a:p>
        </p:txBody>
      </p:sp>
      <p:sp>
        <p:nvSpPr>
          <p:cNvPr id="5" name="Text Placeholder 4">
            <a:extLst>
              <a:ext uri="{FF2B5EF4-FFF2-40B4-BE49-F238E27FC236}">
                <a16:creationId xmlns:a16="http://schemas.microsoft.com/office/drawing/2014/main" id="{08A72B55-3A59-4038-9590-8BF077C0F163}"/>
              </a:ext>
            </a:extLst>
          </p:cNvPr>
          <p:cNvSpPr>
            <a:spLocks noGrp="1"/>
          </p:cNvSpPr>
          <p:nvPr>
            <p:ph type="body" sz="quarter" idx="10"/>
          </p:nvPr>
        </p:nvSpPr>
        <p:spPr/>
        <p:txBody>
          <a:bodyPr/>
          <a:lstStyle/>
          <a:p>
            <a:r>
              <a:rPr lang="en-US" sz="3200" dirty="0">
                <a:solidFill>
                  <a:schemeClr val="accent1"/>
                </a:solidFill>
              </a:rPr>
              <a:t>PUBLIC AWARENESS (1)</a:t>
            </a:r>
          </a:p>
        </p:txBody>
      </p:sp>
      <p:sp>
        <p:nvSpPr>
          <p:cNvPr id="117" name="TextBox 116">
            <a:extLst>
              <a:ext uri="{FF2B5EF4-FFF2-40B4-BE49-F238E27FC236}">
                <a16:creationId xmlns:a16="http://schemas.microsoft.com/office/drawing/2014/main" id="{509D1DB9-B6CE-41E8-A4E1-2E6049C7A02D}"/>
              </a:ext>
            </a:extLst>
          </p:cNvPr>
          <p:cNvSpPr txBox="1"/>
          <p:nvPr/>
        </p:nvSpPr>
        <p:spPr>
          <a:xfrm>
            <a:off x="1090937" y="3543896"/>
            <a:ext cx="9451583" cy="369332"/>
          </a:xfrm>
          <a:prstGeom prst="rect">
            <a:avLst/>
          </a:prstGeom>
          <a:noFill/>
        </p:spPr>
        <p:txBody>
          <a:bodyPr wrap="square" rtlCol="0">
            <a:spAutoFit/>
          </a:bodyPr>
          <a:lstStyle/>
          <a:p>
            <a:r>
              <a:rPr lang="en-US" altLang="ko-KR" b="1" dirty="0">
                <a:solidFill>
                  <a:schemeClr val="accent3"/>
                </a:solidFill>
                <a:cs typeface="Arial" pitchFamily="34" charset="0"/>
              </a:rPr>
              <a:t>Breaking down myths and obstacles, promoting knowledge:</a:t>
            </a:r>
            <a:endParaRPr lang="ko-KR" altLang="en-US" b="1" dirty="0">
              <a:solidFill>
                <a:schemeClr val="accent3"/>
              </a:solidFill>
              <a:cs typeface="Arial" pitchFamily="34" charset="0"/>
            </a:endParaRPr>
          </a:p>
        </p:txBody>
      </p:sp>
      <p:sp>
        <p:nvSpPr>
          <p:cNvPr id="118" name="TextBox 117">
            <a:extLst>
              <a:ext uri="{FF2B5EF4-FFF2-40B4-BE49-F238E27FC236}">
                <a16:creationId xmlns:a16="http://schemas.microsoft.com/office/drawing/2014/main" id="{69EB51E5-915E-44AC-88EE-3336FB33968A}"/>
              </a:ext>
            </a:extLst>
          </p:cNvPr>
          <p:cNvSpPr txBox="1"/>
          <p:nvPr/>
        </p:nvSpPr>
        <p:spPr>
          <a:xfrm>
            <a:off x="1085255" y="3869561"/>
            <a:ext cx="8150743" cy="1674754"/>
          </a:xfrm>
          <a:prstGeom prst="rect">
            <a:avLst/>
          </a:prstGeom>
          <a:noFill/>
        </p:spPr>
        <p:txBody>
          <a:bodyPr wrap="square" rtlCol="0">
            <a:spAutoFit/>
          </a:bodyPr>
          <a:lstStyle/>
          <a:p>
            <a:pPr marL="361950" indent="-361950" algn="just">
              <a:lnSpc>
                <a:spcPct val="150000"/>
              </a:lnSpc>
              <a:buFont typeface="Wingdings" panose="05000000000000000000" pitchFamily="2" charset="2"/>
              <a:buChar char="v"/>
            </a:pP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Raise awareness of the tangible benefits achieved by using more effective technologies to motivate and achieve change.</a:t>
            </a:r>
          </a:p>
          <a:p>
            <a:pPr marL="361950" indent="-361950" algn="just">
              <a:lnSpc>
                <a:spcPct val="150000"/>
              </a:lnSpc>
              <a:buFont typeface="Wingdings" panose="05000000000000000000" pitchFamily="2" charset="2"/>
              <a:buChar char="v"/>
            </a:pP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Correlation of energy efficiency with quality and innovation, not with effort and loss of comfort.</a:t>
            </a:r>
          </a:p>
          <a:p>
            <a:pPr marL="361950" indent="-361950" algn="just">
              <a:lnSpc>
                <a:spcPct val="150000"/>
              </a:lnSpc>
              <a:buFont typeface="Wingdings" panose="05000000000000000000" pitchFamily="2" charset="2"/>
              <a:buChar char="v"/>
            </a:pP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Encourage the implementation of effective behavior among all citizens, through standardization and daily practices. It is necessary to overcome the obstacle of ignorance and reluctance to change.</a:t>
            </a:r>
            <a:endParaRPr lang="el-GR" altLang="ko-KR" sz="1400" dirty="0">
              <a:solidFill>
                <a:schemeClr val="tx1">
                  <a:lumMod val="75000"/>
                  <a:lumOff val="25000"/>
                </a:schemeClr>
              </a:solidFill>
              <a:latin typeface="Calibri" panose="020F0502020204030204" pitchFamily="34" charset="0"/>
              <a:cs typeface="Adobe Devanagari" panose="02040503050201020203" pitchFamily="18" charset="0"/>
            </a:endParaRPr>
          </a:p>
        </p:txBody>
      </p:sp>
    </p:spTree>
    <p:extLst>
      <p:ext uri="{BB962C8B-B14F-4D97-AF65-F5344CB8AC3E}">
        <p14:creationId xmlns:p14="http://schemas.microsoft.com/office/powerpoint/2010/main" val="4070472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5A2245E-D65D-4E72-9270-065B6538264E}"/>
              </a:ext>
            </a:extLst>
          </p:cNvPr>
          <p:cNvGrpSpPr/>
          <p:nvPr/>
        </p:nvGrpSpPr>
        <p:grpSpPr>
          <a:xfrm>
            <a:off x="0" y="3973708"/>
            <a:ext cx="12192001" cy="2080511"/>
            <a:chOff x="-1" y="3417122"/>
            <a:chExt cx="12192001" cy="2080511"/>
          </a:xfrm>
          <a:solidFill>
            <a:schemeClr val="accent1"/>
          </a:solidFill>
        </p:grpSpPr>
        <p:sp>
          <p:nvSpPr>
            <p:cNvPr id="99" name="Rectangle 98">
              <a:extLst>
                <a:ext uri="{FF2B5EF4-FFF2-40B4-BE49-F238E27FC236}">
                  <a16:creationId xmlns:a16="http://schemas.microsoft.com/office/drawing/2014/main" id="{A5185807-BFFE-41DD-9E11-896DB79CD116}"/>
                </a:ext>
              </a:extLst>
            </p:cNvPr>
            <p:cNvSpPr/>
            <p:nvPr/>
          </p:nvSpPr>
          <p:spPr>
            <a:xfrm>
              <a:off x="0" y="3550807"/>
              <a:ext cx="12192000" cy="1818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5E3FD0C2-CEF5-438E-B90B-978756B8C9BE}"/>
                </a:ext>
              </a:extLst>
            </p:cNvPr>
            <p:cNvSpPr/>
            <p:nvPr/>
          </p:nvSpPr>
          <p:spPr>
            <a:xfrm>
              <a:off x="-1" y="3417122"/>
              <a:ext cx="12191853" cy="70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15DC202-E55F-4A81-B799-58CA9018BA5F}"/>
                </a:ext>
              </a:extLst>
            </p:cNvPr>
            <p:cNvSpPr/>
            <p:nvPr/>
          </p:nvSpPr>
          <p:spPr>
            <a:xfrm>
              <a:off x="147" y="5426893"/>
              <a:ext cx="12191853" cy="70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TextBox 99">
            <a:extLst>
              <a:ext uri="{FF2B5EF4-FFF2-40B4-BE49-F238E27FC236}">
                <a16:creationId xmlns:a16="http://schemas.microsoft.com/office/drawing/2014/main" id="{7F2CFAEB-7DBC-4C48-A698-FE974A481D1A}"/>
              </a:ext>
            </a:extLst>
          </p:cNvPr>
          <p:cNvSpPr txBox="1"/>
          <p:nvPr/>
        </p:nvSpPr>
        <p:spPr>
          <a:xfrm>
            <a:off x="1" y="4465655"/>
            <a:ext cx="12192000" cy="707886"/>
          </a:xfrm>
          <a:prstGeom prst="rect">
            <a:avLst/>
          </a:prstGeom>
          <a:noFill/>
        </p:spPr>
        <p:txBody>
          <a:bodyPr wrap="square" rtlCol="0" anchor="ctr">
            <a:spAutoFit/>
          </a:bodyPr>
          <a:lstStyle/>
          <a:p>
            <a:pPr algn="ctr"/>
            <a:r>
              <a:rPr lang="en-US" altLang="ko-KR" sz="4000" dirty="0">
                <a:solidFill>
                  <a:schemeClr val="bg1"/>
                </a:solidFill>
                <a:cs typeface="Arial" pitchFamily="34" charset="0"/>
              </a:rPr>
              <a:t>4. ENERGY &amp; RES MANAGEMENT METHODS </a:t>
            </a:r>
            <a:endParaRPr lang="ko-KR" altLang="en-US" sz="4000" dirty="0">
              <a:solidFill>
                <a:schemeClr val="bg1"/>
              </a:solidFill>
              <a:cs typeface="Arial" pitchFamily="34" charset="0"/>
            </a:endParaRPr>
          </a:p>
        </p:txBody>
      </p:sp>
      <p:sp>
        <p:nvSpPr>
          <p:cNvPr id="101" name="TextBox 100">
            <a:extLst>
              <a:ext uri="{FF2B5EF4-FFF2-40B4-BE49-F238E27FC236}">
                <a16:creationId xmlns:a16="http://schemas.microsoft.com/office/drawing/2014/main" id="{F8AFA9A0-B94F-4AFB-902E-688D37A82A6F}"/>
              </a:ext>
            </a:extLst>
          </p:cNvPr>
          <p:cNvSpPr txBox="1"/>
          <p:nvPr/>
        </p:nvSpPr>
        <p:spPr>
          <a:xfrm>
            <a:off x="0" y="5109148"/>
            <a:ext cx="12191852" cy="379656"/>
          </a:xfrm>
          <a:prstGeom prst="rect">
            <a:avLst/>
          </a:prstGeom>
          <a:noFill/>
        </p:spPr>
        <p:txBody>
          <a:bodyPr wrap="square" rtlCol="0" anchor="ctr">
            <a:spAutoFit/>
          </a:bodyPr>
          <a:lstStyle/>
          <a:p>
            <a:pPr algn="ctr"/>
            <a:r>
              <a:rPr lang="en-US" altLang="ko-KR" sz="1867" dirty="0">
                <a:solidFill>
                  <a:schemeClr val="bg1"/>
                </a:solidFill>
                <a:cs typeface="Arial" pitchFamily="34" charset="0"/>
              </a:rPr>
              <a:t>«</a:t>
            </a:r>
            <a:r>
              <a:rPr lang="en-US" altLang="ko-KR" dirty="0">
                <a:solidFill>
                  <a:schemeClr val="bg1"/>
                </a:solidFill>
                <a:cs typeface="Arial" pitchFamily="34" charset="0"/>
              </a:rPr>
              <a:t>Leading the way to improve energy efficiency in public schools and propagate the use of renewable energy sources</a:t>
            </a:r>
            <a:r>
              <a:rPr lang="el-GR" altLang="ko-KR" dirty="0">
                <a:solidFill>
                  <a:schemeClr val="bg1"/>
                </a:solidFill>
                <a:cs typeface="Arial" pitchFamily="34" charset="0"/>
              </a:rPr>
              <a:t>»</a:t>
            </a:r>
            <a:endParaRPr lang="ko-KR" altLang="en-US" sz="1867" dirty="0">
              <a:solidFill>
                <a:schemeClr val="bg1"/>
              </a:solidFill>
              <a:cs typeface="Arial" pitchFamily="34" charset="0"/>
            </a:endParaRPr>
          </a:p>
        </p:txBody>
      </p:sp>
      <p:grpSp>
        <p:nvGrpSpPr>
          <p:cNvPr id="105" name="Group 104">
            <a:extLst>
              <a:ext uri="{FF2B5EF4-FFF2-40B4-BE49-F238E27FC236}">
                <a16:creationId xmlns:a16="http://schemas.microsoft.com/office/drawing/2014/main" id="{DCC25ADD-4A69-4511-8889-085F9D49CE63}"/>
              </a:ext>
            </a:extLst>
          </p:cNvPr>
          <p:cNvGrpSpPr/>
          <p:nvPr/>
        </p:nvGrpSpPr>
        <p:grpSpPr>
          <a:xfrm>
            <a:off x="4960005" y="1133489"/>
            <a:ext cx="2218401" cy="2218401"/>
            <a:chOff x="4547049" y="1897856"/>
            <a:chExt cx="3071634" cy="3071634"/>
          </a:xfrm>
          <a:effectLst/>
        </p:grpSpPr>
        <p:sp>
          <p:nvSpPr>
            <p:cNvPr id="106" name="Freeform: Shape 105">
              <a:extLst>
                <a:ext uri="{FF2B5EF4-FFF2-40B4-BE49-F238E27FC236}">
                  <a16:creationId xmlns:a16="http://schemas.microsoft.com/office/drawing/2014/main" id="{122A6FB6-0EE3-4863-B56C-23891EB35735}"/>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4">
                <a:lumMod val="20000"/>
                <a:lumOff val="80000"/>
              </a:schemeClr>
            </a:solidFill>
            <a:ln w="9525" cap="flat">
              <a:noFill/>
              <a:prstDash val="solid"/>
              <a:miter/>
            </a:ln>
            <a:effectLst/>
          </p:spPr>
          <p:txBody>
            <a:bodyPr rtlCol="0" anchor="ctr"/>
            <a:lstStyle/>
            <a:p>
              <a:endParaRPr lang="en-US" dirty="0"/>
            </a:p>
          </p:txBody>
        </p:sp>
        <p:sp>
          <p:nvSpPr>
            <p:cNvPr id="107" name="Freeform: Shape 106">
              <a:extLst>
                <a:ext uri="{FF2B5EF4-FFF2-40B4-BE49-F238E27FC236}">
                  <a16:creationId xmlns:a16="http://schemas.microsoft.com/office/drawing/2014/main" id="{8000B800-DDCC-41B0-88A9-A4A8FD2A6F38}"/>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4">
                <a:lumMod val="40000"/>
                <a:lumOff val="60000"/>
              </a:schemeClr>
            </a:solidFill>
            <a:ln w="9525" cap="flat">
              <a:noFill/>
              <a:prstDash val="solid"/>
              <a:miter/>
            </a:ln>
          </p:spPr>
          <p:txBody>
            <a:bodyPr rtlCol="0" anchor="ctr"/>
            <a:lstStyle/>
            <a:p>
              <a:endParaRPr lang="en-US" dirty="0"/>
            </a:p>
          </p:txBody>
        </p:sp>
      </p:grpSp>
      <p:sp>
        <p:nvSpPr>
          <p:cNvPr id="212" name="Freeform: Shape 211">
            <a:extLst>
              <a:ext uri="{FF2B5EF4-FFF2-40B4-BE49-F238E27FC236}">
                <a16:creationId xmlns:a16="http://schemas.microsoft.com/office/drawing/2014/main" id="{6D9F7DA0-C551-446D-94C3-D85473FF4DD4}"/>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7" name="Block Arc 116">
            <a:extLst>
              <a:ext uri="{FF2B5EF4-FFF2-40B4-BE49-F238E27FC236}">
                <a16:creationId xmlns:a16="http://schemas.microsoft.com/office/drawing/2014/main" id="{25486F56-8214-4D30-95B5-F6089000B9CB}"/>
              </a:ext>
            </a:extLst>
          </p:cNvPr>
          <p:cNvSpPr/>
          <p:nvPr/>
        </p:nvSpPr>
        <p:spPr>
          <a:xfrm>
            <a:off x="4648578" y="822061"/>
            <a:ext cx="2841256" cy="2841256"/>
          </a:xfrm>
          <a:prstGeom prst="blockArc">
            <a:avLst>
              <a:gd name="adj1" fmla="val 794951"/>
              <a:gd name="adj2" fmla="val 10121114"/>
              <a:gd name="adj3" fmla="val 23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8" name="Graphic 30">
            <a:extLst>
              <a:ext uri="{FF2B5EF4-FFF2-40B4-BE49-F238E27FC236}">
                <a16:creationId xmlns:a16="http://schemas.microsoft.com/office/drawing/2014/main" id="{3BBFB3E6-898A-41B7-BFD3-D63E70DBE654}"/>
              </a:ext>
            </a:extLst>
          </p:cNvPr>
          <p:cNvGrpSpPr/>
          <p:nvPr/>
        </p:nvGrpSpPr>
        <p:grpSpPr>
          <a:xfrm rot="1052635">
            <a:off x="7017236" y="1488581"/>
            <a:ext cx="1338434" cy="1227345"/>
            <a:chOff x="5655092" y="376887"/>
            <a:chExt cx="4490688" cy="4117968"/>
          </a:xfrm>
          <a:solidFill>
            <a:schemeClr val="accent1"/>
          </a:solidFill>
        </p:grpSpPr>
        <p:sp>
          <p:nvSpPr>
            <p:cNvPr id="119" name="Freeform: Shape 118">
              <a:extLst>
                <a:ext uri="{FF2B5EF4-FFF2-40B4-BE49-F238E27FC236}">
                  <a16:creationId xmlns:a16="http://schemas.microsoft.com/office/drawing/2014/main" id="{391DB494-6D90-4242-AA8C-650987075EB9}"/>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A08E9B24-582D-47C9-8196-55833281079D}"/>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1417516-CE29-44C2-96E5-7F6D20424F30}"/>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endParaRPr lang="en-US"/>
            </a:p>
          </p:txBody>
        </p:sp>
      </p:grpSp>
      <p:grpSp>
        <p:nvGrpSpPr>
          <p:cNvPr id="122" name="Group 121">
            <a:extLst>
              <a:ext uri="{FF2B5EF4-FFF2-40B4-BE49-F238E27FC236}">
                <a16:creationId xmlns:a16="http://schemas.microsoft.com/office/drawing/2014/main" id="{13B41294-5C02-4A37-885D-0AD435A594F2}"/>
              </a:ext>
            </a:extLst>
          </p:cNvPr>
          <p:cNvGrpSpPr/>
          <p:nvPr/>
        </p:nvGrpSpPr>
        <p:grpSpPr>
          <a:xfrm rot="1151421">
            <a:off x="6183232" y="741923"/>
            <a:ext cx="727105" cy="550706"/>
            <a:chOff x="5712813" y="1354067"/>
            <a:chExt cx="891420" cy="675158"/>
          </a:xfrm>
        </p:grpSpPr>
        <p:sp>
          <p:nvSpPr>
            <p:cNvPr id="123" name="Freeform: Shape 122">
              <a:extLst>
                <a:ext uri="{FF2B5EF4-FFF2-40B4-BE49-F238E27FC236}">
                  <a16:creationId xmlns:a16="http://schemas.microsoft.com/office/drawing/2014/main" id="{1B1A03BF-B728-4FBE-836F-7445277D23F2}"/>
                </a:ext>
              </a:extLst>
            </p:cNvPr>
            <p:cNvSpPr/>
            <p:nvPr/>
          </p:nvSpPr>
          <p:spPr>
            <a:xfrm rot="739920">
              <a:off x="6440960" y="1354067"/>
              <a:ext cx="163273" cy="675158"/>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C4C276C9-E002-4779-ABD9-266854369292}"/>
                </a:ext>
              </a:extLst>
            </p:cNvPr>
            <p:cNvSpPr/>
            <p:nvPr/>
          </p:nvSpPr>
          <p:spPr>
            <a:xfrm rot="186138">
              <a:off x="6177380" y="1465249"/>
              <a:ext cx="189750" cy="529535"/>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AC786997-65C4-4137-AD5B-71187F352987}"/>
                </a:ext>
              </a:extLst>
            </p:cNvPr>
            <p:cNvSpPr/>
            <p:nvPr/>
          </p:nvSpPr>
          <p:spPr>
            <a:xfrm rot="21180530">
              <a:off x="5712813" y="1452010"/>
              <a:ext cx="216227" cy="556013"/>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B8D3BFA2-F196-49F9-83A9-8D04B69F78D9}"/>
                </a:ext>
              </a:extLst>
            </p:cNvPr>
            <p:cNvSpPr/>
            <p:nvPr/>
          </p:nvSpPr>
          <p:spPr>
            <a:xfrm>
              <a:off x="5975196" y="1441944"/>
              <a:ext cx="158861" cy="551600"/>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grpSp>
      <p:grpSp>
        <p:nvGrpSpPr>
          <p:cNvPr id="127" name="Group 126">
            <a:extLst>
              <a:ext uri="{FF2B5EF4-FFF2-40B4-BE49-F238E27FC236}">
                <a16:creationId xmlns:a16="http://schemas.microsoft.com/office/drawing/2014/main" id="{ECE682B8-5BD4-4732-9491-F4A67F6D0095}"/>
              </a:ext>
            </a:extLst>
          </p:cNvPr>
          <p:cNvGrpSpPr/>
          <p:nvPr/>
        </p:nvGrpSpPr>
        <p:grpSpPr>
          <a:xfrm rot="2779377">
            <a:off x="6882919" y="891553"/>
            <a:ext cx="612565" cy="807484"/>
            <a:chOff x="5733204" y="4148522"/>
            <a:chExt cx="1306402" cy="1722100"/>
          </a:xfrm>
        </p:grpSpPr>
        <p:grpSp>
          <p:nvGrpSpPr>
            <p:cNvPr id="128" name="Group 127">
              <a:extLst>
                <a:ext uri="{FF2B5EF4-FFF2-40B4-BE49-F238E27FC236}">
                  <a16:creationId xmlns:a16="http://schemas.microsoft.com/office/drawing/2014/main" id="{992857E0-9B62-493F-A111-D9EF7F78869B}"/>
                </a:ext>
              </a:extLst>
            </p:cNvPr>
            <p:cNvGrpSpPr/>
            <p:nvPr/>
          </p:nvGrpSpPr>
          <p:grpSpPr>
            <a:xfrm>
              <a:off x="5733204" y="4148522"/>
              <a:ext cx="1306402" cy="1722100"/>
              <a:chOff x="2445111" y="599435"/>
              <a:chExt cx="5312311" cy="7002691"/>
            </a:xfrm>
            <a:solidFill>
              <a:schemeClr val="accent3"/>
            </a:solidFill>
          </p:grpSpPr>
          <p:sp>
            <p:nvSpPr>
              <p:cNvPr id="133" name="Freeform: Shape 132">
                <a:extLst>
                  <a:ext uri="{FF2B5EF4-FFF2-40B4-BE49-F238E27FC236}">
                    <a16:creationId xmlns:a16="http://schemas.microsoft.com/office/drawing/2014/main" id="{766ABEC5-ACD6-42E5-A96E-6BEB7E14B6EB}"/>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5B7E80D-D016-43CF-8467-C0B9A50C4F7B}"/>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986845B7-1E20-4243-865B-FB714623E09B}"/>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129" name="Group 128">
              <a:extLst>
                <a:ext uri="{FF2B5EF4-FFF2-40B4-BE49-F238E27FC236}">
                  <a16:creationId xmlns:a16="http://schemas.microsoft.com/office/drawing/2014/main" id="{3846B13F-CF9C-45C6-9F45-A818A825B7B8}"/>
                </a:ext>
              </a:extLst>
            </p:cNvPr>
            <p:cNvGrpSpPr/>
            <p:nvPr/>
          </p:nvGrpSpPr>
          <p:grpSpPr>
            <a:xfrm>
              <a:off x="5960899" y="4970731"/>
              <a:ext cx="821311" cy="845919"/>
              <a:chOff x="954383" y="599435"/>
              <a:chExt cx="6803039" cy="7006874"/>
            </a:xfrm>
            <a:solidFill>
              <a:schemeClr val="accent3"/>
            </a:solidFill>
          </p:grpSpPr>
          <p:sp>
            <p:nvSpPr>
              <p:cNvPr id="130" name="Freeform: Shape 129">
                <a:extLst>
                  <a:ext uri="{FF2B5EF4-FFF2-40B4-BE49-F238E27FC236}">
                    <a16:creationId xmlns:a16="http://schemas.microsoft.com/office/drawing/2014/main" id="{783D043E-F20A-4CA0-9C3B-8029FEA6F9C3}"/>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B6BCA537-0004-40B7-AB2B-A9EF9D429073}"/>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8C39085-AF1A-4ECA-BBCB-4807E6143976}"/>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grpSp>
        <p:nvGrpSpPr>
          <p:cNvPr id="136" name="Group 135">
            <a:extLst>
              <a:ext uri="{FF2B5EF4-FFF2-40B4-BE49-F238E27FC236}">
                <a16:creationId xmlns:a16="http://schemas.microsoft.com/office/drawing/2014/main" id="{13822EB5-523E-4C82-A4CD-F151154C2A33}"/>
              </a:ext>
            </a:extLst>
          </p:cNvPr>
          <p:cNvGrpSpPr/>
          <p:nvPr/>
        </p:nvGrpSpPr>
        <p:grpSpPr>
          <a:xfrm rot="18305502">
            <a:off x="4593929" y="1486661"/>
            <a:ext cx="889290" cy="318443"/>
            <a:chOff x="2751274" y="4274125"/>
            <a:chExt cx="1502839" cy="538144"/>
          </a:xfrm>
        </p:grpSpPr>
        <p:sp>
          <p:nvSpPr>
            <p:cNvPr id="137" name="Freeform: Shape 136">
              <a:extLst>
                <a:ext uri="{FF2B5EF4-FFF2-40B4-BE49-F238E27FC236}">
                  <a16:creationId xmlns:a16="http://schemas.microsoft.com/office/drawing/2014/main" id="{CB4B5651-3798-4C82-9B98-AD8870D8932E}"/>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EB5C5F8-527E-4E08-9DBF-E2FF9FFD89BB}"/>
                </a:ext>
              </a:extLst>
            </p:cNvPr>
            <p:cNvSpPr/>
            <p:nvPr/>
          </p:nvSpPr>
          <p:spPr>
            <a:xfrm>
              <a:off x="3010694" y="4274125"/>
              <a:ext cx="592070"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847BB29C-A56C-419B-95ED-154F2D072E78}"/>
                </a:ext>
              </a:extLst>
            </p:cNvPr>
            <p:cNvSpPr/>
            <p:nvPr/>
          </p:nvSpPr>
          <p:spPr>
            <a:xfrm>
              <a:off x="3593508" y="4427305"/>
              <a:ext cx="369266"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25FFA65-E02C-4117-9472-B796ABF2FC02}"/>
                </a:ext>
              </a:extLst>
            </p:cNvPr>
            <p:cNvSpPr/>
            <p:nvPr/>
          </p:nvSpPr>
          <p:spPr>
            <a:xfrm>
              <a:off x="3958709" y="4512144"/>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grpSp>
        <p:nvGrpSpPr>
          <p:cNvPr id="141" name="Group 140">
            <a:extLst>
              <a:ext uri="{FF2B5EF4-FFF2-40B4-BE49-F238E27FC236}">
                <a16:creationId xmlns:a16="http://schemas.microsoft.com/office/drawing/2014/main" id="{A0AED753-A5F1-4786-A3CB-CAECBB79D969}"/>
              </a:ext>
            </a:extLst>
          </p:cNvPr>
          <p:cNvGrpSpPr/>
          <p:nvPr/>
        </p:nvGrpSpPr>
        <p:grpSpPr>
          <a:xfrm rot="20616275">
            <a:off x="5299953" y="850101"/>
            <a:ext cx="822437" cy="417980"/>
            <a:chOff x="1786971" y="4942919"/>
            <a:chExt cx="2041538" cy="1037553"/>
          </a:xfrm>
        </p:grpSpPr>
        <p:sp>
          <p:nvSpPr>
            <p:cNvPr id="142" name="Rectangle: Rounded Corners 141">
              <a:extLst>
                <a:ext uri="{FF2B5EF4-FFF2-40B4-BE49-F238E27FC236}">
                  <a16:creationId xmlns:a16="http://schemas.microsoft.com/office/drawing/2014/main" id="{7447D596-ACB5-4424-96E8-9DAB3FEC36AC}"/>
                </a:ext>
              </a:extLst>
            </p:cNvPr>
            <p:cNvSpPr/>
            <p:nvPr/>
          </p:nvSpPr>
          <p:spPr>
            <a:xfrm>
              <a:off x="1886713" y="4942919"/>
              <a:ext cx="1842053" cy="6216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a:extLst>
                <a:ext uri="{FF2B5EF4-FFF2-40B4-BE49-F238E27FC236}">
                  <a16:creationId xmlns:a16="http://schemas.microsoft.com/office/drawing/2014/main" id="{DA35CCDD-1D1E-4CB2-87D2-4C2DBD82BF7D}"/>
                </a:ext>
              </a:extLst>
            </p:cNvPr>
            <p:cNvSpPr/>
            <p:nvPr/>
          </p:nvSpPr>
          <p:spPr>
            <a:xfrm>
              <a:off x="1786971" y="5005087"/>
              <a:ext cx="2041538" cy="972483"/>
            </a:xfrm>
            <a:prstGeom prst="trapezoid">
              <a:avLst>
                <a:gd name="adj" fmla="val 1541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a:extLst>
                <a:ext uri="{FF2B5EF4-FFF2-40B4-BE49-F238E27FC236}">
                  <a16:creationId xmlns:a16="http://schemas.microsoft.com/office/drawing/2014/main" id="{2ADB4862-A01A-4868-B964-13C3643102BC}"/>
                </a:ext>
              </a:extLst>
            </p:cNvPr>
            <p:cNvSpPr/>
            <p:nvPr/>
          </p:nvSpPr>
          <p:spPr>
            <a:xfrm>
              <a:off x="1950379" y="5043805"/>
              <a:ext cx="1714722" cy="187750"/>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BB260B09-5284-4ED4-AC15-61105CD48A51}"/>
                </a:ext>
              </a:extLst>
            </p:cNvPr>
            <p:cNvGrpSpPr/>
            <p:nvPr/>
          </p:nvGrpSpPr>
          <p:grpSpPr>
            <a:xfrm>
              <a:off x="2260924" y="5043805"/>
              <a:ext cx="1107473" cy="187751"/>
              <a:chOff x="7962899" y="2433000"/>
              <a:chExt cx="2294160" cy="371747"/>
            </a:xfrm>
          </p:grpSpPr>
          <p:grpSp>
            <p:nvGrpSpPr>
              <p:cNvPr id="199" name="Group 198">
                <a:extLst>
                  <a:ext uri="{FF2B5EF4-FFF2-40B4-BE49-F238E27FC236}">
                    <a16:creationId xmlns:a16="http://schemas.microsoft.com/office/drawing/2014/main" id="{F0960AB9-296A-4545-BFBD-EAE05F5A14F4}"/>
                  </a:ext>
                </a:extLst>
              </p:cNvPr>
              <p:cNvGrpSpPr/>
              <p:nvPr/>
            </p:nvGrpSpPr>
            <p:grpSpPr>
              <a:xfrm>
                <a:off x="7962899" y="2433000"/>
                <a:ext cx="344267" cy="371747"/>
                <a:chOff x="6383215" y="2833551"/>
                <a:chExt cx="240196" cy="371747"/>
              </a:xfrm>
            </p:grpSpPr>
            <p:sp>
              <p:nvSpPr>
                <p:cNvPr id="208" name="Rectangle 207">
                  <a:extLst>
                    <a:ext uri="{FF2B5EF4-FFF2-40B4-BE49-F238E27FC236}">
                      <a16:creationId xmlns:a16="http://schemas.microsoft.com/office/drawing/2014/main" id="{B64C8C39-A170-4025-8B64-C55A9C7D233C}"/>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60E3A525-C86A-4528-8E2C-691ED26FD651}"/>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a:extLst>
                    <a:ext uri="{FF2B5EF4-FFF2-40B4-BE49-F238E27FC236}">
                      <a16:creationId xmlns:a16="http://schemas.microsoft.com/office/drawing/2014/main" id="{B2BCC827-63B2-43E2-9F03-42CF91DD8A45}"/>
                    </a:ext>
                  </a:extLst>
                </p:cNvPr>
                <p:cNvSpPr/>
                <p:nvPr/>
              </p:nvSpPr>
              <p:spPr>
                <a:xfrm>
                  <a:off x="6383215" y="2936632"/>
                  <a:ext cx="240196" cy="93782"/>
                </a:xfrm>
                <a:prstGeom prst="trapezoid">
                  <a:avLst>
                    <a:gd name="adj" fmla="val 7468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a:extLst>
                  <a:ext uri="{FF2B5EF4-FFF2-40B4-BE49-F238E27FC236}">
                    <a16:creationId xmlns:a16="http://schemas.microsoft.com/office/drawing/2014/main" id="{EE79BC89-3B92-4CEA-A18B-29E82159FA04}"/>
                  </a:ext>
                </a:extLst>
              </p:cNvPr>
              <p:cNvGrpSpPr/>
              <p:nvPr/>
            </p:nvGrpSpPr>
            <p:grpSpPr>
              <a:xfrm>
                <a:off x="8933083" y="2433000"/>
                <a:ext cx="344267" cy="371747"/>
                <a:chOff x="6383215" y="2833551"/>
                <a:chExt cx="240196" cy="371747"/>
              </a:xfrm>
            </p:grpSpPr>
            <p:sp>
              <p:nvSpPr>
                <p:cNvPr id="205" name="Rectangle 204">
                  <a:extLst>
                    <a:ext uri="{FF2B5EF4-FFF2-40B4-BE49-F238E27FC236}">
                      <a16:creationId xmlns:a16="http://schemas.microsoft.com/office/drawing/2014/main" id="{4F3F5E0B-1563-4640-AB5A-7500C14D1E84}"/>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A4DFC1FD-BB29-452D-A501-F24355354C37}"/>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a:extLst>
                    <a:ext uri="{FF2B5EF4-FFF2-40B4-BE49-F238E27FC236}">
                      <a16:creationId xmlns:a16="http://schemas.microsoft.com/office/drawing/2014/main" id="{69A66F7B-F619-41E5-9573-9F342491B392}"/>
                    </a:ext>
                  </a:extLst>
                </p:cNvPr>
                <p:cNvSpPr/>
                <p:nvPr/>
              </p:nvSpPr>
              <p:spPr>
                <a:xfrm>
                  <a:off x="6383215" y="2936632"/>
                  <a:ext cx="240196" cy="93782"/>
                </a:xfrm>
                <a:prstGeom prst="trapezoid">
                  <a:avLst>
                    <a:gd name="adj" fmla="val 6772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00">
                <a:extLst>
                  <a:ext uri="{FF2B5EF4-FFF2-40B4-BE49-F238E27FC236}">
                    <a16:creationId xmlns:a16="http://schemas.microsoft.com/office/drawing/2014/main" id="{A5755627-7909-4AC8-AA8E-1F75FE65BB28}"/>
                  </a:ext>
                </a:extLst>
              </p:cNvPr>
              <p:cNvGrpSpPr/>
              <p:nvPr/>
            </p:nvGrpSpPr>
            <p:grpSpPr>
              <a:xfrm>
                <a:off x="9912792" y="2433000"/>
                <a:ext cx="344267" cy="371747"/>
                <a:chOff x="6383215" y="2833551"/>
                <a:chExt cx="240196" cy="371747"/>
              </a:xfrm>
            </p:grpSpPr>
            <p:sp>
              <p:nvSpPr>
                <p:cNvPr id="202" name="Rectangle 201">
                  <a:extLst>
                    <a:ext uri="{FF2B5EF4-FFF2-40B4-BE49-F238E27FC236}">
                      <a16:creationId xmlns:a16="http://schemas.microsoft.com/office/drawing/2014/main" id="{1007F6FB-9E07-4A83-B4A0-AF79E3419044}"/>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852D144E-3CC4-4026-BAAA-8E24C5C819CC}"/>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a:extLst>
                    <a:ext uri="{FF2B5EF4-FFF2-40B4-BE49-F238E27FC236}">
                      <a16:creationId xmlns:a16="http://schemas.microsoft.com/office/drawing/2014/main" id="{869A4A3C-B911-4397-9489-5304F0CE46D8}"/>
                    </a:ext>
                  </a:extLst>
                </p:cNvPr>
                <p:cNvSpPr/>
                <p:nvPr/>
              </p:nvSpPr>
              <p:spPr>
                <a:xfrm>
                  <a:off x="6383215" y="2936632"/>
                  <a:ext cx="240196" cy="93782"/>
                </a:xfrm>
                <a:prstGeom prst="trapezoid">
                  <a:avLst>
                    <a:gd name="adj" fmla="val 712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6" name="Trapezoid 145">
              <a:extLst>
                <a:ext uri="{FF2B5EF4-FFF2-40B4-BE49-F238E27FC236}">
                  <a16:creationId xmlns:a16="http://schemas.microsoft.com/office/drawing/2014/main" id="{0EA9601F-A088-4C4A-9905-C84DB0F86628}"/>
                </a:ext>
              </a:extLst>
            </p:cNvPr>
            <p:cNvSpPr/>
            <p:nvPr/>
          </p:nvSpPr>
          <p:spPr>
            <a:xfrm>
              <a:off x="1842501"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rapezoid 146">
              <a:extLst>
                <a:ext uri="{FF2B5EF4-FFF2-40B4-BE49-F238E27FC236}">
                  <a16:creationId xmlns:a16="http://schemas.microsoft.com/office/drawing/2014/main" id="{C1D981AE-AC60-4BD7-BE4A-199A1B1B9A14}"/>
                </a:ext>
              </a:extLst>
            </p:cNvPr>
            <p:cNvSpPr/>
            <p:nvPr/>
          </p:nvSpPr>
          <p:spPr>
            <a:xfrm>
              <a:off x="2313764"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rapezoid 147">
              <a:extLst>
                <a:ext uri="{FF2B5EF4-FFF2-40B4-BE49-F238E27FC236}">
                  <a16:creationId xmlns:a16="http://schemas.microsoft.com/office/drawing/2014/main" id="{DC1979EC-476C-42A2-9703-D1CD7A865388}"/>
                </a:ext>
              </a:extLst>
            </p:cNvPr>
            <p:cNvSpPr/>
            <p:nvPr/>
          </p:nvSpPr>
          <p:spPr>
            <a:xfrm>
              <a:off x="2785027"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Trapezoid 148">
              <a:extLst>
                <a:ext uri="{FF2B5EF4-FFF2-40B4-BE49-F238E27FC236}">
                  <a16:creationId xmlns:a16="http://schemas.microsoft.com/office/drawing/2014/main" id="{64F7F7C8-22FC-40DE-93B0-CECCF6DFFFD7}"/>
                </a:ext>
              </a:extLst>
            </p:cNvPr>
            <p:cNvSpPr/>
            <p:nvPr/>
          </p:nvSpPr>
          <p:spPr>
            <a:xfrm>
              <a:off x="3256290"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0" name="Group 149">
              <a:extLst>
                <a:ext uri="{FF2B5EF4-FFF2-40B4-BE49-F238E27FC236}">
                  <a16:creationId xmlns:a16="http://schemas.microsoft.com/office/drawing/2014/main" id="{99F0E612-AD4B-4CF0-ABDC-F54A10016368}"/>
                </a:ext>
              </a:extLst>
            </p:cNvPr>
            <p:cNvGrpSpPr/>
            <p:nvPr/>
          </p:nvGrpSpPr>
          <p:grpSpPr>
            <a:xfrm>
              <a:off x="1962670" y="5271362"/>
              <a:ext cx="302363" cy="682663"/>
              <a:chOff x="7384246" y="2899703"/>
              <a:chExt cx="626352" cy="1351672"/>
            </a:xfrm>
            <a:solidFill>
              <a:schemeClr val="accent4">
                <a:lumMod val="60000"/>
                <a:lumOff val="40000"/>
              </a:schemeClr>
            </a:solidFill>
          </p:grpSpPr>
          <p:sp>
            <p:nvSpPr>
              <p:cNvPr id="188" name="Rectangle: Rounded Corners 187">
                <a:extLst>
                  <a:ext uri="{FF2B5EF4-FFF2-40B4-BE49-F238E27FC236}">
                    <a16:creationId xmlns:a16="http://schemas.microsoft.com/office/drawing/2014/main" id="{93819EFF-F8AF-49C4-8FD3-33B0B5392C8B}"/>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05888C41-3543-4116-9258-0D8008043141}"/>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662D38A8-E710-4548-B8C7-A98238FE5246}"/>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420F5C40-9B65-4883-9E09-5CB04D240DB9}"/>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7A91174B-38A1-4C7E-906F-55FFC36E588E}"/>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A550042E-113C-41E5-9103-9323DB005237}"/>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BEF29CD8-3409-4F29-8A4B-D97F16E47D2E}"/>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4BC85D13-C132-4260-9AD8-DCC4622DCAA3}"/>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Rounded Corners 195">
                <a:extLst>
                  <a:ext uri="{FF2B5EF4-FFF2-40B4-BE49-F238E27FC236}">
                    <a16:creationId xmlns:a16="http://schemas.microsoft.com/office/drawing/2014/main" id="{1ED50C64-8D42-451D-A947-AE5A60FD8EF8}"/>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97873B36-6C45-4D42-8699-12FADDB13333}"/>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6FDFD072-130F-4914-B223-3E7E2A80360C}"/>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id="{305CCD95-A996-4579-967A-04114BB1E840}"/>
                </a:ext>
              </a:extLst>
            </p:cNvPr>
            <p:cNvGrpSpPr/>
            <p:nvPr/>
          </p:nvGrpSpPr>
          <p:grpSpPr>
            <a:xfrm>
              <a:off x="2430707" y="5271362"/>
              <a:ext cx="302363" cy="682663"/>
              <a:chOff x="7384246" y="2899703"/>
              <a:chExt cx="626352" cy="1351672"/>
            </a:xfrm>
            <a:solidFill>
              <a:schemeClr val="accent4">
                <a:lumMod val="60000"/>
                <a:lumOff val="40000"/>
              </a:schemeClr>
            </a:solidFill>
          </p:grpSpPr>
          <p:sp>
            <p:nvSpPr>
              <p:cNvPr id="177" name="Rectangle: Rounded Corners 176">
                <a:extLst>
                  <a:ext uri="{FF2B5EF4-FFF2-40B4-BE49-F238E27FC236}">
                    <a16:creationId xmlns:a16="http://schemas.microsoft.com/office/drawing/2014/main" id="{CA470CB0-A345-4222-AC54-DBDF56FF8F2D}"/>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97B50F90-62EB-4A9E-88C6-30B46A259DFF}"/>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2CD20A42-9801-4057-9B94-A49DDCC771D7}"/>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Rounded Corners 179">
                <a:extLst>
                  <a:ext uri="{FF2B5EF4-FFF2-40B4-BE49-F238E27FC236}">
                    <a16:creationId xmlns:a16="http://schemas.microsoft.com/office/drawing/2014/main" id="{C3C8E632-0240-41BF-99B1-758AF2011069}"/>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Rounded Corners 180">
                <a:extLst>
                  <a:ext uri="{FF2B5EF4-FFF2-40B4-BE49-F238E27FC236}">
                    <a16:creationId xmlns:a16="http://schemas.microsoft.com/office/drawing/2014/main" id="{78FE3A7D-7F03-4E8E-BF9B-74E6E443FF64}"/>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Rounded Corners 181">
                <a:extLst>
                  <a:ext uri="{FF2B5EF4-FFF2-40B4-BE49-F238E27FC236}">
                    <a16:creationId xmlns:a16="http://schemas.microsoft.com/office/drawing/2014/main" id="{4F79A7EE-0783-4E74-B633-88FF157E00DE}"/>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Rounded Corners 182">
                <a:extLst>
                  <a:ext uri="{FF2B5EF4-FFF2-40B4-BE49-F238E27FC236}">
                    <a16:creationId xmlns:a16="http://schemas.microsoft.com/office/drawing/2014/main" id="{60BD2208-9275-44EF-9A6E-08DF1AC572A9}"/>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id="{A76FA86B-6CA7-4817-9331-489184C831C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id="{BFD97250-976E-4051-87F2-D520544A209A}"/>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DDE74128-0C20-455C-83D5-A1A74F583170}"/>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7FF35C02-025D-4C2E-BFED-0E41D0E0E6C7}"/>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a16="http://schemas.microsoft.com/office/drawing/2014/main" id="{5D23EB9A-3246-4C25-AFBA-FDC71886BA26}"/>
                </a:ext>
              </a:extLst>
            </p:cNvPr>
            <p:cNvGrpSpPr/>
            <p:nvPr/>
          </p:nvGrpSpPr>
          <p:grpSpPr>
            <a:xfrm>
              <a:off x="2898745" y="5271362"/>
              <a:ext cx="302363" cy="682663"/>
              <a:chOff x="7384246" y="2899703"/>
              <a:chExt cx="626352" cy="1351672"/>
            </a:xfrm>
            <a:solidFill>
              <a:schemeClr val="accent4">
                <a:lumMod val="60000"/>
                <a:lumOff val="40000"/>
              </a:schemeClr>
            </a:solidFill>
          </p:grpSpPr>
          <p:sp>
            <p:nvSpPr>
              <p:cNvPr id="166" name="Rectangle: Rounded Corners 165">
                <a:extLst>
                  <a:ext uri="{FF2B5EF4-FFF2-40B4-BE49-F238E27FC236}">
                    <a16:creationId xmlns:a16="http://schemas.microsoft.com/office/drawing/2014/main" id="{7173BA78-9D5A-4316-B78F-FE2F0FB649C8}"/>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Rounded Corners 166">
                <a:extLst>
                  <a:ext uri="{FF2B5EF4-FFF2-40B4-BE49-F238E27FC236}">
                    <a16:creationId xmlns:a16="http://schemas.microsoft.com/office/drawing/2014/main" id="{ADE339D7-95D5-48D1-93CB-F12DF5664AF7}"/>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Rounded Corners 167">
                <a:extLst>
                  <a:ext uri="{FF2B5EF4-FFF2-40B4-BE49-F238E27FC236}">
                    <a16:creationId xmlns:a16="http://schemas.microsoft.com/office/drawing/2014/main" id="{FB766D79-1D08-4E31-AE96-772F0A13DFC4}"/>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Rounded Corners 168">
                <a:extLst>
                  <a:ext uri="{FF2B5EF4-FFF2-40B4-BE49-F238E27FC236}">
                    <a16:creationId xmlns:a16="http://schemas.microsoft.com/office/drawing/2014/main" id="{AC1E6949-9F87-4820-8A40-3B1C6BE01826}"/>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Rounded Corners 169">
                <a:extLst>
                  <a:ext uri="{FF2B5EF4-FFF2-40B4-BE49-F238E27FC236}">
                    <a16:creationId xmlns:a16="http://schemas.microsoft.com/office/drawing/2014/main" id="{06D70A2C-0CA1-430E-B355-7DDC1A98C76D}"/>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Rounded Corners 170">
                <a:extLst>
                  <a:ext uri="{FF2B5EF4-FFF2-40B4-BE49-F238E27FC236}">
                    <a16:creationId xmlns:a16="http://schemas.microsoft.com/office/drawing/2014/main" id="{E424DEA4-A2BA-4E67-BC5B-CEA176982D42}"/>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Rounded Corners 171">
                <a:extLst>
                  <a:ext uri="{FF2B5EF4-FFF2-40B4-BE49-F238E27FC236}">
                    <a16:creationId xmlns:a16="http://schemas.microsoft.com/office/drawing/2014/main" id="{B405F6FB-D76D-465B-AE2E-B0FFCEB0B9E7}"/>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D25FF45E-215E-4CAB-B547-BAD6789B3462}"/>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9CC4FC62-361C-40C6-9BBC-598D12F13E67}"/>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EEA8BC6F-34E8-4C5C-90FD-8F6D8A86F143}"/>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Rounded Corners 175">
                <a:extLst>
                  <a:ext uri="{FF2B5EF4-FFF2-40B4-BE49-F238E27FC236}">
                    <a16:creationId xmlns:a16="http://schemas.microsoft.com/office/drawing/2014/main" id="{3CED7599-7501-4E89-BFDE-B39BCAFFD832}"/>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a:extLst>
                <a:ext uri="{FF2B5EF4-FFF2-40B4-BE49-F238E27FC236}">
                  <a16:creationId xmlns:a16="http://schemas.microsoft.com/office/drawing/2014/main" id="{C32DD48E-9E7F-4BA6-BB3E-BF8E12F27CE3}"/>
                </a:ext>
              </a:extLst>
            </p:cNvPr>
            <p:cNvGrpSpPr/>
            <p:nvPr/>
          </p:nvGrpSpPr>
          <p:grpSpPr>
            <a:xfrm>
              <a:off x="3366783" y="5271362"/>
              <a:ext cx="302363" cy="682663"/>
              <a:chOff x="7384246" y="2899703"/>
              <a:chExt cx="626352" cy="1351672"/>
            </a:xfrm>
            <a:solidFill>
              <a:schemeClr val="accent4">
                <a:lumMod val="60000"/>
                <a:lumOff val="40000"/>
              </a:schemeClr>
            </a:solidFill>
          </p:grpSpPr>
          <p:sp>
            <p:nvSpPr>
              <p:cNvPr id="155" name="Rectangle: Rounded Corners 154">
                <a:extLst>
                  <a:ext uri="{FF2B5EF4-FFF2-40B4-BE49-F238E27FC236}">
                    <a16:creationId xmlns:a16="http://schemas.microsoft.com/office/drawing/2014/main" id="{C9CE602C-B300-4A6A-8D9B-45F1A026F292}"/>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067AC5B-97B6-4538-BE8E-3D1F47C44354}"/>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C1BED85F-E22F-4CC9-A79A-B55BB01F5C6D}"/>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Rounded Corners 157">
                <a:extLst>
                  <a:ext uri="{FF2B5EF4-FFF2-40B4-BE49-F238E27FC236}">
                    <a16:creationId xmlns:a16="http://schemas.microsoft.com/office/drawing/2014/main" id="{EE687F1C-B13A-436B-8169-A80550F9F604}"/>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Rounded Corners 158">
                <a:extLst>
                  <a:ext uri="{FF2B5EF4-FFF2-40B4-BE49-F238E27FC236}">
                    <a16:creationId xmlns:a16="http://schemas.microsoft.com/office/drawing/2014/main" id="{815324F1-1628-4ACD-BDB7-F9609E3030C7}"/>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Rounded Corners 159">
                <a:extLst>
                  <a:ext uri="{FF2B5EF4-FFF2-40B4-BE49-F238E27FC236}">
                    <a16:creationId xmlns:a16="http://schemas.microsoft.com/office/drawing/2014/main" id="{D97578E1-DF34-42D3-81E9-37A5C347513E}"/>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Rounded Corners 160">
                <a:extLst>
                  <a:ext uri="{FF2B5EF4-FFF2-40B4-BE49-F238E27FC236}">
                    <a16:creationId xmlns:a16="http://schemas.microsoft.com/office/drawing/2014/main" id="{433CEEB6-F0A7-40E7-BEC8-2A6F8CC861DB}"/>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Rounded Corners 161">
                <a:extLst>
                  <a:ext uri="{FF2B5EF4-FFF2-40B4-BE49-F238E27FC236}">
                    <a16:creationId xmlns:a16="http://schemas.microsoft.com/office/drawing/2014/main" id="{D5AB8412-462C-4751-8DFE-385541547B58}"/>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Rounded Corners 162">
                <a:extLst>
                  <a:ext uri="{FF2B5EF4-FFF2-40B4-BE49-F238E27FC236}">
                    <a16:creationId xmlns:a16="http://schemas.microsoft.com/office/drawing/2014/main" id="{09051FD0-0B97-45D8-9311-7987A53647D2}"/>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Rounded Corners 163">
                <a:extLst>
                  <a:ext uri="{FF2B5EF4-FFF2-40B4-BE49-F238E27FC236}">
                    <a16:creationId xmlns:a16="http://schemas.microsoft.com/office/drawing/2014/main" id="{73A3168D-90D3-4FBE-BF21-5EC17D1DF06F}"/>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Rounded Corners 164">
                <a:extLst>
                  <a:ext uri="{FF2B5EF4-FFF2-40B4-BE49-F238E27FC236}">
                    <a16:creationId xmlns:a16="http://schemas.microsoft.com/office/drawing/2014/main" id="{661B1102-D192-4264-8E8A-E117BB357C31}"/>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4" name="Graphic 153">
              <a:extLst>
                <a:ext uri="{FF2B5EF4-FFF2-40B4-BE49-F238E27FC236}">
                  <a16:creationId xmlns:a16="http://schemas.microsoft.com/office/drawing/2014/main" id="{2359835D-458D-49E3-8B57-05439233AE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3781" y="5671824"/>
              <a:ext cx="1940381" cy="308648"/>
            </a:xfrm>
            <a:prstGeom prst="rect">
              <a:avLst/>
            </a:prstGeom>
          </p:spPr>
        </p:pic>
      </p:grpSp>
      <p:sp>
        <p:nvSpPr>
          <p:cNvPr id="213" name="Oval 212">
            <a:extLst>
              <a:ext uri="{FF2B5EF4-FFF2-40B4-BE49-F238E27FC236}">
                <a16:creationId xmlns:a16="http://schemas.microsoft.com/office/drawing/2014/main" id="{0290F905-8262-4DD0-AEDF-EC7C841C039B}"/>
              </a:ext>
            </a:extLst>
          </p:cNvPr>
          <p:cNvSpPr/>
          <p:nvPr/>
        </p:nvSpPr>
        <p:spPr>
          <a:xfrm>
            <a:off x="3352442" y="1755605"/>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E7197A7C-EDB3-4158-A8BF-D1D46C07B0E1}"/>
              </a:ext>
            </a:extLst>
          </p:cNvPr>
          <p:cNvSpPr/>
          <p:nvPr/>
        </p:nvSpPr>
        <p:spPr>
          <a:xfrm>
            <a:off x="3588001" y="784221"/>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61596F0C-2382-49A1-A783-06968FAC121F}"/>
              </a:ext>
            </a:extLst>
          </p:cNvPr>
          <p:cNvSpPr/>
          <p:nvPr/>
        </p:nvSpPr>
        <p:spPr>
          <a:xfrm>
            <a:off x="3268368" y="2443048"/>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815C8D3B-9D2D-4B96-8791-90F9C736B9D6}"/>
              </a:ext>
            </a:extLst>
          </p:cNvPr>
          <p:cNvSpPr/>
          <p:nvPr/>
        </p:nvSpPr>
        <p:spPr>
          <a:xfrm>
            <a:off x="2277581" y="2346642"/>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373C6841-D415-4314-853D-16CEA879B54F}"/>
              </a:ext>
            </a:extLst>
          </p:cNvPr>
          <p:cNvSpPr/>
          <p:nvPr/>
        </p:nvSpPr>
        <p:spPr>
          <a:xfrm>
            <a:off x="957555" y="2216048"/>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C6D4F8F8-9E55-4CE6-8294-3AB46C1CC81C}"/>
              </a:ext>
            </a:extLst>
          </p:cNvPr>
          <p:cNvSpPr/>
          <p:nvPr/>
        </p:nvSpPr>
        <p:spPr>
          <a:xfrm>
            <a:off x="3374548" y="820529"/>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ABF5F5B3-A798-427A-A14C-6A3A0CC99415}"/>
              </a:ext>
            </a:extLst>
          </p:cNvPr>
          <p:cNvSpPr/>
          <p:nvPr/>
        </p:nvSpPr>
        <p:spPr>
          <a:xfrm>
            <a:off x="488566" y="61994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219">
            <a:extLst>
              <a:ext uri="{FF2B5EF4-FFF2-40B4-BE49-F238E27FC236}">
                <a16:creationId xmlns:a16="http://schemas.microsoft.com/office/drawing/2014/main" id="{501E6DC6-2B4D-422C-919E-F4FFBF13FA30}"/>
              </a:ext>
            </a:extLst>
          </p:cNvPr>
          <p:cNvGrpSpPr/>
          <p:nvPr/>
        </p:nvGrpSpPr>
        <p:grpSpPr>
          <a:xfrm>
            <a:off x="4658362" y="827652"/>
            <a:ext cx="450484" cy="450484"/>
            <a:chOff x="4266660" y="45289"/>
            <a:chExt cx="768290" cy="768290"/>
          </a:xfrm>
        </p:grpSpPr>
        <p:sp>
          <p:nvSpPr>
            <p:cNvPr id="221" name="Freeform: Shape 220">
              <a:extLst>
                <a:ext uri="{FF2B5EF4-FFF2-40B4-BE49-F238E27FC236}">
                  <a16:creationId xmlns:a16="http://schemas.microsoft.com/office/drawing/2014/main" id="{270DB740-643E-43D7-8452-0D3BF7315089}"/>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1">
                <a:lumMod val="60000"/>
                <a:lumOff val="40000"/>
              </a:schemeClr>
            </a:solidFill>
            <a:ln w="8081"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E5143C45-419B-4B81-9BAA-48484BA0B9E1}"/>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w="8081" cap="flat">
              <a:noFill/>
              <a:prstDash val="solid"/>
              <a:miter/>
            </a:ln>
          </p:spPr>
          <p:txBody>
            <a:bodyPr rtlCol="0" anchor="ctr"/>
            <a:lstStyle/>
            <a:p>
              <a:endParaRPr lang="en-US"/>
            </a:p>
          </p:txBody>
        </p:sp>
      </p:grpSp>
      <p:sp>
        <p:nvSpPr>
          <p:cNvPr id="223" name="Oval 222">
            <a:extLst>
              <a:ext uri="{FF2B5EF4-FFF2-40B4-BE49-F238E27FC236}">
                <a16:creationId xmlns:a16="http://schemas.microsoft.com/office/drawing/2014/main" id="{88C562B5-3423-4961-A32F-1C7B3F43B4E8}"/>
              </a:ext>
            </a:extLst>
          </p:cNvPr>
          <p:cNvSpPr/>
          <p:nvPr/>
        </p:nvSpPr>
        <p:spPr>
          <a:xfrm>
            <a:off x="10917127" y="1344768"/>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2BC8A8CE-D1BC-41BC-BEEA-25FB4082477B}"/>
              </a:ext>
            </a:extLst>
          </p:cNvPr>
          <p:cNvSpPr/>
          <p:nvPr/>
        </p:nvSpPr>
        <p:spPr>
          <a:xfrm>
            <a:off x="10065955" y="425234"/>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CD03BB6F-4D41-4D8A-A5C0-9736AC6AA5F8}"/>
              </a:ext>
            </a:extLst>
          </p:cNvPr>
          <p:cNvSpPr/>
          <p:nvPr/>
        </p:nvSpPr>
        <p:spPr>
          <a:xfrm>
            <a:off x="9598458" y="1504737"/>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D3FB9E13-10FA-4CB7-85C4-813B433F22DC}"/>
              </a:ext>
            </a:extLst>
          </p:cNvPr>
          <p:cNvSpPr/>
          <p:nvPr/>
        </p:nvSpPr>
        <p:spPr>
          <a:xfrm>
            <a:off x="6843091" y="2979903"/>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3352E820-BF58-44BC-9B54-4E608A882A00}"/>
              </a:ext>
            </a:extLst>
          </p:cNvPr>
          <p:cNvSpPr/>
          <p:nvPr/>
        </p:nvSpPr>
        <p:spPr>
          <a:xfrm>
            <a:off x="9060548" y="2436803"/>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E8BFDFE0-78D1-43FC-8AA2-81A23D07D56F}"/>
              </a:ext>
            </a:extLst>
          </p:cNvPr>
          <p:cNvSpPr/>
          <p:nvPr/>
        </p:nvSpPr>
        <p:spPr>
          <a:xfrm>
            <a:off x="9852502" y="461542"/>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BA98F426-0F33-4CF1-B3DE-1D212A320DF5}"/>
              </a:ext>
            </a:extLst>
          </p:cNvPr>
          <p:cNvSpPr/>
          <p:nvPr/>
        </p:nvSpPr>
        <p:spPr>
          <a:xfrm>
            <a:off x="8189802" y="57641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Box 231">
            <a:extLst>
              <a:ext uri="{FF2B5EF4-FFF2-40B4-BE49-F238E27FC236}">
                <a16:creationId xmlns:a16="http://schemas.microsoft.com/office/drawing/2014/main" id="{9918C69F-A97C-4CEE-92F7-59784F0D9922}"/>
              </a:ext>
            </a:extLst>
          </p:cNvPr>
          <p:cNvSpPr txBox="1"/>
          <p:nvPr/>
        </p:nvSpPr>
        <p:spPr>
          <a:xfrm>
            <a:off x="4952252" y="1667525"/>
            <a:ext cx="2843317" cy="1107996"/>
          </a:xfrm>
          <a:prstGeom prst="rect">
            <a:avLst/>
          </a:prstGeom>
          <a:noFill/>
        </p:spPr>
        <p:txBody>
          <a:bodyPr wrap="square" rtlCol="0">
            <a:spAutoFit/>
          </a:bodyPr>
          <a:lstStyle/>
          <a:p>
            <a:r>
              <a:rPr lang="en-US" sz="6600" b="1" dirty="0">
                <a:solidFill>
                  <a:schemeClr val="accent1"/>
                </a:solidFill>
              </a:rPr>
              <a:t>L.E.D</a:t>
            </a:r>
          </a:p>
        </p:txBody>
      </p:sp>
      <p:grpSp>
        <p:nvGrpSpPr>
          <p:cNvPr id="233" name="Group 188">
            <a:extLst>
              <a:ext uri="{FF2B5EF4-FFF2-40B4-BE49-F238E27FC236}">
                <a16:creationId xmlns:a16="http://schemas.microsoft.com/office/drawing/2014/main" id="{3A0D84DB-C146-499E-B246-692C8CB9F224}"/>
              </a:ext>
            </a:extLst>
          </p:cNvPr>
          <p:cNvGrpSpPr/>
          <p:nvPr/>
        </p:nvGrpSpPr>
        <p:grpSpPr>
          <a:xfrm>
            <a:off x="7261483" y="973408"/>
            <a:ext cx="5003765" cy="2472826"/>
            <a:chOff x="2" y="565649"/>
            <a:chExt cx="11192606" cy="5531308"/>
          </a:xfrm>
        </p:grpSpPr>
        <p:grpSp>
          <p:nvGrpSpPr>
            <p:cNvPr id="234" name="Group 189">
              <a:extLst>
                <a:ext uri="{FF2B5EF4-FFF2-40B4-BE49-F238E27FC236}">
                  <a16:creationId xmlns:a16="http://schemas.microsoft.com/office/drawing/2014/main" id="{0B381BF2-335E-4915-8E6B-D20FFF6F166D}"/>
                </a:ext>
              </a:extLst>
            </p:cNvPr>
            <p:cNvGrpSpPr/>
            <p:nvPr/>
          </p:nvGrpSpPr>
          <p:grpSpPr>
            <a:xfrm>
              <a:off x="5679937" y="565649"/>
              <a:ext cx="5512671" cy="5055422"/>
              <a:chOff x="5679937" y="565649"/>
              <a:chExt cx="5512671" cy="5055422"/>
            </a:xfrm>
          </p:grpSpPr>
          <p:sp>
            <p:nvSpPr>
              <p:cNvPr id="239" name="Rounded Rectangle 3">
                <a:extLst>
                  <a:ext uri="{FF2B5EF4-FFF2-40B4-BE49-F238E27FC236}">
                    <a16:creationId xmlns:a16="http://schemas.microsoft.com/office/drawing/2014/main" id="{62C0DC78-7468-4BCF-A43D-7B6AE8876058}"/>
                  </a:ext>
                </a:extLst>
              </p:cNvPr>
              <p:cNvSpPr/>
              <p:nvPr/>
            </p:nvSpPr>
            <p:spPr>
              <a:xfrm>
                <a:off x="5679937" y="4797879"/>
                <a:ext cx="823192" cy="82319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40" name="Oval 195">
                <a:extLst>
                  <a:ext uri="{FF2B5EF4-FFF2-40B4-BE49-F238E27FC236}">
                    <a16:creationId xmlns:a16="http://schemas.microsoft.com/office/drawing/2014/main" id="{E3E20B8A-5452-426B-B57B-81F39E0FC9A3}"/>
                  </a:ext>
                </a:extLst>
              </p:cNvPr>
              <p:cNvSpPr/>
              <p:nvPr/>
            </p:nvSpPr>
            <p:spPr>
              <a:xfrm>
                <a:off x="5864987" y="4982930"/>
                <a:ext cx="453091" cy="453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41" name="Bent Arrow 18">
                <a:extLst>
                  <a:ext uri="{FF2B5EF4-FFF2-40B4-BE49-F238E27FC236}">
                    <a16:creationId xmlns:a16="http://schemas.microsoft.com/office/drawing/2014/main" id="{D51735FC-2EFE-400C-B919-F06C17A62531}"/>
                  </a:ext>
                </a:extLst>
              </p:cNvPr>
              <p:cNvSpPr/>
              <p:nvPr/>
            </p:nvSpPr>
            <p:spPr>
              <a:xfrm rot="5400000" flipH="1">
                <a:off x="7480090" y="3397438"/>
                <a:ext cx="888058" cy="3046632"/>
              </a:xfrm>
              <a:prstGeom prst="bentArrow">
                <a:avLst>
                  <a:gd name="adj1" fmla="val 33832"/>
                  <a:gd name="adj2" fmla="val 20334"/>
                  <a:gd name="adj3" fmla="val 731"/>
                  <a:gd name="adj4" fmla="val 6758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242" name="그룹 20">
                <a:extLst>
                  <a:ext uri="{FF2B5EF4-FFF2-40B4-BE49-F238E27FC236}">
                    <a16:creationId xmlns:a16="http://schemas.microsoft.com/office/drawing/2014/main" id="{6EF6B490-ED8F-4068-91F6-F8820FA2D998}"/>
                  </a:ext>
                </a:extLst>
              </p:cNvPr>
              <p:cNvGrpSpPr/>
              <p:nvPr/>
            </p:nvGrpSpPr>
            <p:grpSpPr>
              <a:xfrm>
                <a:off x="7387342" y="565649"/>
                <a:ext cx="3805266" cy="3914406"/>
                <a:chOff x="7974877" y="892748"/>
                <a:chExt cx="3200146" cy="3291932"/>
              </a:xfrm>
            </p:grpSpPr>
            <p:grpSp>
              <p:nvGrpSpPr>
                <p:cNvPr id="243" name="Group 198">
                  <a:extLst>
                    <a:ext uri="{FF2B5EF4-FFF2-40B4-BE49-F238E27FC236}">
                      <a16:creationId xmlns:a16="http://schemas.microsoft.com/office/drawing/2014/main" id="{373DC13D-CDF5-4D51-81EA-1B1C633723D4}"/>
                    </a:ext>
                  </a:extLst>
                </p:cNvPr>
                <p:cNvGrpSpPr/>
                <p:nvPr/>
              </p:nvGrpSpPr>
              <p:grpSpPr>
                <a:xfrm>
                  <a:off x="7974877" y="892748"/>
                  <a:ext cx="3200146" cy="3291932"/>
                  <a:chOff x="5010421" y="587565"/>
                  <a:chExt cx="2758049" cy="2837155"/>
                </a:xfrm>
              </p:grpSpPr>
              <p:grpSp>
                <p:nvGrpSpPr>
                  <p:cNvPr id="245" name="Group 200">
                    <a:extLst>
                      <a:ext uri="{FF2B5EF4-FFF2-40B4-BE49-F238E27FC236}">
                        <a16:creationId xmlns:a16="http://schemas.microsoft.com/office/drawing/2014/main" id="{1AFB192D-18EF-4D39-91FC-2D5BD716E5A7}"/>
                      </a:ext>
                    </a:extLst>
                  </p:cNvPr>
                  <p:cNvGrpSpPr/>
                  <p:nvPr/>
                </p:nvGrpSpPr>
                <p:grpSpPr>
                  <a:xfrm>
                    <a:off x="5580112" y="1131590"/>
                    <a:ext cx="1602534" cy="2293130"/>
                    <a:chOff x="7474389" y="3367517"/>
                    <a:chExt cx="2192670" cy="3137579"/>
                  </a:xfrm>
                </p:grpSpPr>
                <p:sp>
                  <p:nvSpPr>
                    <p:cNvPr id="252" name="Teardrop 30">
                      <a:extLst>
                        <a:ext uri="{FF2B5EF4-FFF2-40B4-BE49-F238E27FC236}">
                          <a16:creationId xmlns:a16="http://schemas.microsoft.com/office/drawing/2014/main" id="{F8704CC0-A15E-4537-8DE3-A2231BCBACB5}"/>
                        </a:ext>
                      </a:extLst>
                    </p:cNvPr>
                    <p:cNvSpPr/>
                    <p:nvPr/>
                  </p:nvSpPr>
                  <p:spPr>
                    <a:xfrm rot="8100000">
                      <a:off x="7474389" y="3367517"/>
                      <a:ext cx="2192670" cy="2192671"/>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noFill/>
                    <a:ln w="698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3" name="Rounded Rectangle 15">
                      <a:extLst>
                        <a:ext uri="{FF2B5EF4-FFF2-40B4-BE49-F238E27FC236}">
                          <a16:creationId xmlns:a16="http://schemas.microsoft.com/office/drawing/2014/main" id="{CC1EABBB-B17D-464A-9C53-09DE2D353566}"/>
                        </a:ext>
                      </a:extLst>
                    </p:cNvPr>
                    <p:cNvSpPr/>
                    <p:nvPr/>
                  </p:nvSpPr>
                  <p:spPr>
                    <a:xfrm>
                      <a:off x="8138724" y="5844099"/>
                      <a:ext cx="864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54" name="Rounded Rectangle 16">
                      <a:extLst>
                        <a:ext uri="{FF2B5EF4-FFF2-40B4-BE49-F238E27FC236}">
                          <a16:creationId xmlns:a16="http://schemas.microsoft.com/office/drawing/2014/main" id="{C9338009-12AD-4C8F-890D-FBC160B23E65}"/>
                        </a:ext>
                      </a:extLst>
                    </p:cNvPr>
                    <p:cNvSpPr/>
                    <p:nvPr/>
                  </p:nvSpPr>
                  <p:spPr>
                    <a:xfrm>
                      <a:off x="8174722" y="6084596"/>
                      <a:ext cx="792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5" name="Rounded Rectangle 17">
                      <a:extLst>
                        <a:ext uri="{FF2B5EF4-FFF2-40B4-BE49-F238E27FC236}">
                          <a16:creationId xmlns:a16="http://schemas.microsoft.com/office/drawing/2014/main" id="{65FD628A-5A41-4971-BD87-98D09B9924D3}"/>
                        </a:ext>
                      </a:extLst>
                    </p:cNvPr>
                    <p:cNvSpPr/>
                    <p:nvPr/>
                  </p:nvSpPr>
                  <p:spPr>
                    <a:xfrm>
                      <a:off x="8246721" y="6325096"/>
                      <a:ext cx="648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46" name="Group 201">
                    <a:extLst>
                      <a:ext uri="{FF2B5EF4-FFF2-40B4-BE49-F238E27FC236}">
                        <a16:creationId xmlns:a16="http://schemas.microsoft.com/office/drawing/2014/main" id="{847785AE-D574-45B2-A4A6-439BDD872852}"/>
                      </a:ext>
                    </a:extLst>
                  </p:cNvPr>
                  <p:cNvGrpSpPr/>
                  <p:nvPr/>
                </p:nvGrpSpPr>
                <p:grpSpPr>
                  <a:xfrm>
                    <a:off x="5010421" y="587565"/>
                    <a:ext cx="2758049" cy="1315967"/>
                    <a:chOff x="5010421" y="587565"/>
                    <a:chExt cx="2758049" cy="1315967"/>
                  </a:xfrm>
                </p:grpSpPr>
                <p:sp>
                  <p:nvSpPr>
                    <p:cNvPr id="247" name="Rounded Rectangle 9">
                      <a:extLst>
                        <a:ext uri="{FF2B5EF4-FFF2-40B4-BE49-F238E27FC236}">
                          <a16:creationId xmlns:a16="http://schemas.microsoft.com/office/drawing/2014/main" id="{DB368C6C-E7E5-482C-849E-A2ED8524E2DF}"/>
                        </a:ext>
                      </a:extLst>
                    </p:cNvPr>
                    <p:cNvSpPr/>
                    <p:nvPr/>
                  </p:nvSpPr>
                  <p:spPr>
                    <a:xfrm rot="2700000">
                      <a:off x="7248823" y="944709"/>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48" name="Rounded Rectangle 10">
                      <a:extLst>
                        <a:ext uri="{FF2B5EF4-FFF2-40B4-BE49-F238E27FC236}">
                          <a16:creationId xmlns:a16="http://schemas.microsoft.com/office/drawing/2014/main" id="{F54319BA-47AD-451C-8D99-E5F20B59C6DD}"/>
                        </a:ext>
                      </a:extLst>
                    </p:cNvPr>
                    <p:cNvSpPr/>
                    <p:nvPr/>
                  </p:nvSpPr>
                  <p:spPr>
                    <a:xfrm rot="18900000" flipH="1">
                      <a:off x="5380477" y="944709"/>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49" name="Rounded Rectangle 11">
                      <a:extLst>
                        <a:ext uri="{FF2B5EF4-FFF2-40B4-BE49-F238E27FC236}">
                          <a16:creationId xmlns:a16="http://schemas.microsoft.com/office/drawing/2014/main" id="{8B810C3E-1888-4AF8-96F0-825066592B9D}"/>
                        </a:ext>
                      </a:extLst>
                    </p:cNvPr>
                    <p:cNvSpPr/>
                    <p:nvPr/>
                  </p:nvSpPr>
                  <p:spPr>
                    <a:xfrm>
                      <a:off x="6317445" y="587565"/>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0" name="Rounded Rectangle 12">
                      <a:extLst>
                        <a:ext uri="{FF2B5EF4-FFF2-40B4-BE49-F238E27FC236}">
                          <a16:creationId xmlns:a16="http://schemas.microsoft.com/office/drawing/2014/main" id="{D264E218-65EE-4B50-B603-B470FF04A531}"/>
                        </a:ext>
                      </a:extLst>
                    </p:cNvPr>
                    <p:cNvSpPr/>
                    <p:nvPr/>
                  </p:nvSpPr>
                  <p:spPr>
                    <a:xfrm rot="5400000">
                      <a:off x="7516470" y="1651531"/>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1" name="Rounded Rectangle 13">
                      <a:extLst>
                        <a:ext uri="{FF2B5EF4-FFF2-40B4-BE49-F238E27FC236}">
                          <a16:creationId xmlns:a16="http://schemas.microsoft.com/office/drawing/2014/main" id="{3E016648-ED84-4EAB-9A9B-3F76DC5B1559}"/>
                        </a:ext>
                      </a:extLst>
                    </p:cNvPr>
                    <p:cNvSpPr/>
                    <p:nvPr/>
                  </p:nvSpPr>
                  <p:spPr>
                    <a:xfrm rot="16200000" flipH="1">
                      <a:off x="5118421" y="1651532"/>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grpSp>
            <p:sp>
              <p:nvSpPr>
                <p:cNvPr id="244" name="Freeform 26">
                  <a:extLst>
                    <a:ext uri="{FF2B5EF4-FFF2-40B4-BE49-F238E27FC236}">
                      <a16:creationId xmlns:a16="http://schemas.microsoft.com/office/drawing/2014/main" id="{124D6F5C-F5B5-4C71-A9B7-FFD663250835}"/>
                    </a:ext>
                  </a:extLst>
                </p:cNvPr>
                <p:cNvSpPr/>
                <p:nvPr/>
              </p:nvSpPr>
              <p:spPr>
                <a:xfrm>
                  <a:off x="8794065" y="1883246"/>
                  <a:ext cx="1526602" cy="998793"/>
                </a:xfrm>
                <a:custGeom>
                  <a:avLst/>
                  <a:gdLst>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774700 w 1016000"/>
                    <a:gd name="connsiteY5" fmla="*/ 533400 h 914400"/>
                    <a:gd name="connsiteX6" fmla="*/ 1016000 w 1016000"/>
                    <a:gd name="connsiteY6" fmla="*/ 533400 h 914400"/>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841026 w 1016000"/>
                    <a:gd name="connsiteY5" fmla="*/ 674343 h 914400"/>
                    <a:gd name="connsiteX6" fmla="*/ 1016000 w 1016000"/>
                    <a:gd name="connsiteY6" fmla="*/ 533400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41026 w 982837"/>
                    <a:gd name="connsiteY5" fmla="*/ 674343 h 914400"/>
                    <a:gd name="connsiteX6" fmla="*/ 982837 w 982837"/>
                    <a:gd name="connsiteY6"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841026 w 982837"/>
                    <a:gd name="connsiteY6" fmla="*/ 674343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981969 w 982837"/>
                    <a:gd name="connsiteY6" fmla="*/ 632890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64281 w 982837"/>
                    <a:gd name="connsiteY5" fmla="*/ 584624 h 914400"/>
                    <a:gd name="connsiteX6" fmla="*/ 981969 w 982837"/>
                    <a:gd name="connsiteY6" fmla="*/ 632890 h 914400"/>
                    <a:gd name="connsiteX7" fmla="*/ 982837 w 982837"/>
                    <a:gd name="connsiteY7" fmla="*/ 400748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81969 w 1231559"/>
                    <a:gd name="connsiteY6" fmla="*/ 632890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48806 w 1231559"/>
                    <a:gd name="connsiteY6" fmla="*/ 259807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80863 w 1231559"/>
                    <a:gd name="connsiteY5" fmla="*/ 717276 h 914400"/>
                    <a:gd name="connsiteX6" fmla="*/ 948806 w 1231559"/>
                    <a:gd name="connsiteY6" fmla="*/ 259807 h 914400"/>
                    <a:gd name="connsiteX7" fmla="*/ 1231559 w 1231559"/>
                    <a:gd name="connsiteY7" fmla="*/ 467074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48806 w 1380792"/>
                    <a:gd name="connsiteY6" fmla="*/ 259807 h 914400"/>
                    <a:gd name="connsiteX7" fmla="*/ 1380792 w 1380792"/>
                    <a:gd name="connsiteY7" fmla="*/ 409039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32225 w 1380792"/>
                    <a:gd name="connsiteY6" fmla="*/ 409040 h 914400"/>
                    <a:gd name="connsiteX7" fmla="*/ 1380792 w 1380792"/>
                    <a:gd name="connsiteY7" fmla="*/ 409039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585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3503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17329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13503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02024 h 914400"/>
                    <a:gd name="connsiteX0" fmla="*/ 0 w 1079873"/>
                    <a:gd name="connsiteY0" fmla="*/ 457200 h 914400"/>
                    <a:gd name="connsiteX1" fmla="*/ 215900 w 1079873"/>
                    <a:gd name="connsiteY1" fmla="*/ 457200 h 914400"/>
                    <a:gd name="connsiteX2" fmla="*/ 381000 w 1079873"/>
                    <a:gd name="connsiteY2" fmla="*/ 0 h 914400"/>
                    <a:gd name="connsiteX3" fmla="*/ 596900 w 1079873"/>
                    <a:gd name="connsiteY3" fmla="*/ 914400 h 914400"/>
                    <a:gd name="connsiteX4" fmla="*/ 736600 w 1079873"/>
                    <a:gd name="connsiteY4" fmla="*/ 101600 h 914400"/>
                    <a:gd name="connsiteX5" fmla="*/ 880863 w 1079873"/>
                    <a:gd name="connsiteY5" fmla="*/ 717276 h 914400"/>
                    <a:gd name="connsiteX6" fmla="*/ 932225 w 1079873"/>
                    <a:gd name="connsiteY6" fmla="*/ 409040 h 914400"/>
                    <a:gd name="connsiteX7" fmla="*/ 1079775 w 1079873"/>
                    <a:gd name="connsiteY7" fmla="*/ 409677 h 914400"/>
                    <a:gd name="connsiteX0" fmla="*/ 0 w 1125759"/>
                    <a:gd name="connsiteY0" fmla="*/ 457200 h 914400"/>
                    <a:gd name="connsiteX1" fmla="*/ 215900 w 1125759"/>
                    <a:gd name="connsiteY1" fmla="*/ 457200 h 914400"/>
                    <a:gd name="connsiteX2" fmla="*/ 381000 w 1125759"/>
                    <a:gd name="connsiteY2" fmla="*/ 0 h 914400"/>
                    <a:gd name="connsiteX3" fmla="*/ 596900 w 1125759"/>
                    <a:gd name="connsiteY3" fmla="*/ 914400 h 914400"/>
                    <a:gd name="connsiteX4" fmla="*/ 736600 w 1125759"/>
                    <a:gd name="connsiteY4" fmla="*/ 101600 h 914400"/>
                    <a:gd name="connsiteX5" fmla="*/ 880863 w 1125759"/>
                    <a:gd name="connsiteY5" fmla="*/ 717276 h 914400"/>
                    <a:gd name="connsiteX6" fmla="*/ 932225 w 1125759"/>
                    <a:gd name="connsiteY6" fmla="*/ 409040 h 914400"/>
                    <a:gd name="connsiteX7" fmla="*/ 1125693 w 1125759"/>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96900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796681 w 1125693"/>
                    <a:gd name="connsiteY5" fmla="*/ 740235 h 914400"/>
                    <a:gd name="connsiteX6" fmla="*/ 932225 w 1125693"/>
                    <a:gd name="connsiteY6" fmla="*/ 409040 h 914400"/>
                    <a:gd name="connsiteX7" fmla="*/ 1125693 w 1125693"/>
                    <a:gd name="connsiteY7" fmla="*/ 409677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339977"/>
                    <a:gd name="connsiteY0" fmla="*/ 453374 h 914400"/>
                    <a:gd name="connsiteX1" fmla="*/ 288604 w 1339977"/>
                    <a:gd name="connsiteY1" fmla="*/ 457200 h 914400"/>
                    <a:gd name="connsiteX2" fmla="*/ 453704 w 1339977"/>
                    <a:gd name="connsiteY2" fmla="*/ 0 h 914400"/>
                    <a:gd name="connsiteX3" fmla="*/ 619859 w 1339977"/>
                    <a:gd name="connsiteY3" fmla="*/ 914400 h 914400"/>
                    <a:gd name="connsiteX4" fmla="*/ 870528 w 1339977"/>
                    <a:gd name="connsiteY4" fmla="*/ 105426 h 914400"/>
                    <a:gd name="connsiteX5" fmla="*/ 869385 w 1339977"/>
                    <a:gd name="connsiteY5" fmla="*/ 740235 h 914400"/>
                    <a:gd name="connsiteX6" fmla="*/ 1004929 w 1339977"/>
                    <a:gd name="connsiteY6" fmla="*/ 409040 h 914400"/>
                    <a:gd name="connsiteX7" fmla="*/ 1339977 w 1339977"/>
                    <a:gd name="connsiteY7" fmla="*/ 405851 h 914400"/>
                    <a:gd name="connsiteX0" fmla="*/ 0 w 1343804"/>
                    <a:gd name="connsiteY0" fmla="*/ 461027 h 914400"/>
                    <a:gd name="connsiteX1" fmla="*/ 292431 w 1343804"/>
                    <a:gd name="connsiteY1" fmla="*/ 457200 h 914400"/>
                    <a:gd name="connsiteX2" fmla="*/ 457531 w 1343804"/>
                    <a:gd name="connsiteY2" fmla="*/ 0 h 914400"/>
                    <a:gd name="connsiteX3" fmla="*/ 623686 w 1343804"/>
                    <a:gd name="connsiteY3" fmla="*/ 914400 h 914400"/>
                    <a:gd name="connsiteX4" fmla="*/ 874355 w 1343804"/>
                    <a:gd name="connsiteY4" fmla="*/ 105426 h 914400"/>
                    <a:gd name="connsiteX5" fmla="*/ 873212 w 1343804"/>
                    <a:gd name="connsiteY5" fmla="*/ 740235 h 914400"/>
                    <a:gd name="connsiteX6" fmla="*/ 1008756 w 1343804"/>
                    <a:gd name="connsiteY6" fmla="*/ 409040 h 914400"/>
                    <a:gd name="connsiteX7" fmla="*/ 1343804 w 1343804"/>
                    <a:gd name="connsiteY7" fmla="*/ 405851 h 914400"/>
                    <a:gd name="connsiteX0" fmla="*/ 0 w 1347630"/>
                    <a:gd name="connsiteY0" fmla="*/ 453374 h 914400"/>
                    <a:gd name="connsiteX1" fmla="*/ 296257 w 1347630"/>
                    <a:gd name="connsiteY1" fmla="*/ 457200 h 914400"/>
                    <a:gd name="connsiteX2" fmla="*/ 461357 w 1347630"/>
                    <a:gd name="connsiteY2" fmla="*/ 0 h 914400"/>
                    <a:gd name="connsiteX3" fmla="*/ 627512 w 1347630"/>
                    <a:gd name="connsiteY3" fmla="*/ 914400 h 914400"/>
                    <a:gd name="connsiteX4" fmla="*/ 878181 w 1347630"/>
                    <a:gd name="connsiteY4" fmla="*/ 105426 h 914400"/>
                    <a:gd name="connsiteX5" fmla="*/ 877038 w 1347630"/>
                    <a:gd name="connsiteY5" fmla="*/ 740235 h 914400"/>
                    <a:gd name="connsiteX6" fmla="*/ 1012582 w 1347630"/>
                    <a:gd name="connsiteY6" fmla="*/ 409040 h 914400"/>
                    <a:gd name="connsiteX7" fmla="*/ 1347630 w 1347630"/>
                    <a:gd name="connsiteY7" fmla="*/ 405851 h 914400"/>
                    <a:gd name="connsiteX0" fmla="*/ 0 w 1347630"/>
                    <a:gd name="connsiteY0" fmla="*/ 347948 h 808974"/>
                    <a:gd name="connsiteX1" fmla="*/ 296257 w 1347630"/>
                    <a:gd name="connsiteY1" fmla="*/ 351774 h 808974"/>
                    <a:gd name="connsiteX2" fmla="*/ 399176 w 1347630"/>
                    <a:gd name="connsiteY2" fmla="*/ 93552 h 808974"/>
                    <a:gd name="connsiteX3" fmla="*/ 627512 w 1347630"/>
                    <a:gd name="connsiteY3" fmla="*/ 808974 h 808974"/>
                    <a:gd name="connsiteX4" fmla="*/ 878181 w 1347630"/>
                    <a:gd name="connsiteY4" fmla="*/ 0 h 808974"/>
                    <a:gd name="connsiteX5" fmla="*/ 877038 w 1347630"/>
                    <a:gd name="connsiteY5" fmla="*/ 634809 h 808974"/>
                    <a:gd name="connsiteX6" fmla="*/ 1012582 w 1347630"/>
                    <a:gd name="connsiteY6" fmla="*/ 303614 h 808974"/>
                    <a:gd name="connsiteX7" fmla="*/ 1347630 w 1347630"/>
                    <a:gd name="connsiteY7" fmla="*/ 300425 h 808974"/>
                    <a:gd name="connsiteX0" fmla="*/ 0 w 1347630"/>
                    <a:gd name="connsiteY0" fmla="*/ 347948 h 680468"/>
                    <a:gd name="connsiteX1" fmla="*/ 296257 w 1347630"/>
                    <a:gd name="connsiteY1" fmla="*/ 351774 h 680468"/>
                    <a:gd name="connsiteX2" fmla="*/ 399176 w 1347630"/>
                    <a:gd name="connsiteY2" fmla="*/ 93552 h 680468"/>
                    <a:gd name="connsiteX3" fmla="*/ 577767 w 1347630"/>
                    <a:gd name="connsiteY3" fmla="*/ 680468 h 680468"/>
                    <a:gd name="connsiteX4" fmla="*/ 878181 w 1347630"/>
                    <a:gd name="connsiteY4" fmla="*/ 0 h 680468"/>
                    <a:gd name="connsiteX5" fmla="*/ 877038 w 1347630"/>
                    <a:gd name="connsiteY5" fmla="*/ 634809 h 680468"/>
                    <a:gd name="connsiteX6" fmla="*/ 1012582 w 1347630"/>
                    <a:gd name="connsiteY6" fmla="*/ 303614 h 680468"/>
                    <a:gd name="connsiteX7" fmla="*/ 1347630 w 1347630"/>
                    <a:gd name="connsiteY7" fmla="*/ 300425 h 680468"/>
                    <a:gd name="connsiteX0" fmla="*/ 0 w 1347630"/>
                    <a:gd name="connsiteY0" fmla="*/ 447437 h 779957"/>
                    <a:gd name="connsiteX1" fmla="*/ 296257 w 1347630"/>
                    <a:gd name="connsiteY1" fmla="*/ 451263 h 779957"/>
                    <a:gd name="connsiteX2" fmla="*/ 399176 w 1347630"/>
                    <a:gd name="connsiteY2" fmla="*/ 193041 h 779957"/>
                    <a:gd name="connsiteX3" fmla="*/ 577767 w 1347630"/>
                    <a:gd name="connsiteY3" fmla="*/ 779957 h 779957"/>
                    <a:gd name="connsiteX4" fmla="*/ 774547 w 1347630"/>
                    <a:gd name="connsiteY4" fmla="*/ 0 h 779957"/>
                    <a:gd name="connsiteX5" fmla="*/ 877038 w 1347630"/>
                    <a:gd name="connsiteY5" fmla="*/ 734298 h 779957"/>
                    <a:gd name="connsiteX6" fmla="*/ 1012582 w 1347630"/>
                    <a:gd name="connsiteY6" fmla="*/ 403103 h 779957"/>
                    <a:gd name="connsiteX7" fmla="*/ 1347630 w 1347630"/>
                    <a:gd name="connsiteY7" fmla="*/ 399914 h 779957"/>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347630 w 1347630"/>
                    <a:gd name="connsiteY7"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37454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172128 w 1347630"/>
                    <a:gd name="connsiteY8" fmla="*/ 396291 h 966439"/>
                    <a:gd name="connsiteX9" fmla="*/ 1347630 w 1347630"/>
                    <a:gd name="connsiteY9"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26529 w 1347630"/>
                    <a:gd name="connsiteY7" fmla="*/ 669886 h 966439"/>
                    <a:gd name="connsiteX8" fmla="*/ 1172128 w 1347630"/>
                    <a:gd name="connsiteY8" fmla="*/ 396291 h 966439"/>
                    <a:gd name="connsiteX9" fmla="*/ 1347630 w 1347630"/>
                    <a:gd name="connsiteY9" fmla="*/ 399914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74547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40458 w 1459555"/>
                    <a:gd name="connsiteY3" fmla="*/ 721922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875241"/>
                    <a:gd name="connsiteX1" fmla="*/ 296257 w 1459555"/>
                    <a:gd name="connsiteY1" fmla="*/ 451263 h 875241"/>
                    <a:gd name="connsiteX2" fmla="*/ 399176 w 1459555"/>
                    <a:gd name="connsiteY2" fmla="*/ 193041 h 875241"/>
                    <a:gd name="connsiteX3" fmla="*/ 540458 w 1459555"/>
                    <a:gd name="connsiteY3" fmla="*/ 721922 h 875241"/>
                    <a:gd name="connsiteX4" fmla="*/ 728948 w 1459555"/>
                    <a:gd name="connsiteY4" fmla="*/ 0 h 875241"/>
                    <a:gd name="connsiteX5" fmla="*/ 901911 w 1459555"/>
                    <a:gd name="connsiteY5" fmla="*/ 875241 h 875241"/>
                    <a:gd name="connsiteX6" fmla="*/ 1078907 w 1459555"/>
                    <a:gd name="connsiteY6" fmla="*/ 191689 h 875241"/>
                    <a:gd name="connsiteX7" fmla="*/ 1126529 w 1459555"/>
                    <a:gd name="connsiteY7" fmla="*/ 669886 h 875241"/>
                    <a:gd name="connsiteX8" fmla="*/ 1172128 w 1459555"/>
                    <a:gd name="connsiteY8" fmla="*/ 396291 h 875241"/>
                    <a:gd name="connsiteX9" fmla="*/ 1459555 w 1459555"/>
                    <a:gd name="connsiteY9" fmla="*/ 395769 h 875241"/>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26529 w 1459555"/>
                    <a:gd name="connsiteY7" fmla="*/ 669886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35655 w 1459555"/>
                    <a:gd name="connsiteY6" fmla="*/ 17838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412484 w 1459555"/>
                    <a:gd name="connsiteY2" fmla="*/ 166426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74053 h 951601"/>
                    <a:gd name="connsiteX1" fmla="*/ 296257 w 1459555"/>
                    <a:gd name="connsiteY1" fmla="*/ 477879 h 951601"/>
                    <a:gd name="connsiteX2" fmla="*/ 412484 w 1459555"/>
                    <a:gd name="connsiteY2" fmla="*/ 193042 h 951601"/>
                    <a:gd name="connsiteX3" fmla="*/ 540458 w 1459555"/>
                    <a:gd name="connsiteY3" fmla="*/ 748538 h 951601"/>
                    <a:gd name="connsiteX4" fmla="*/ 718966 w 1459555"/>
                    <a:gd name="connsiteY4" fmla="*/ 0 h 951601"/>
                    <a:gd name="connsiteX5" fmla="*/ 918493 w 1459555"/>
                    <a:gd name="connsiteY5" fmla="*/ 951601 h 951601"/>
                    <a:gd name="connsiteX6" fmla="*/ 1022347 w 1459555"/>
                    <a:gd name="connsiteY6" fmla="*/ 195017 h 951601"/>
                    <a:gd name="connsiteX7" fmla="*/ 1130674 w 1459555"/>
                    <a:gd name="connsiteY7" fmla="*/ 671630 h 951601"/>
                    <a:gd name="connsiteX8" fmla="*/ 1197000 w 1459555"/>
                    <a:gd name="connsiteY8" fmla="*/ 422907 h 951601"/>
                    <a:gd name="connsiteX9" fmla="*/ 1459555 w 1459555"/>
                    <a:gd name="connsiteY9" fmla="*/ 422385 h 951601"/>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022347 w 1459555"/>
                    <a:gd name="connsiteY6" fmla="*/ 195017 h 954928"/>
                    <a:gd name="connsiteX7" fmla="*/ 1130674 w 1459555"/>
                    <a:gd name="connsiteY7" fmla="*/ 671630 h 954928"/>
                    <a:gd name="connsiteX8" fmla="*/ 1197000 w 1459555"/>
                    <a:gd name="connsiteY8" fmla="*/ 422907 h 954928"/>
                    <a:gd name="connsiteX9" fmla="*/ 1459555 w 1459555"/>
                    <a:gd name="connsiteY9" fmla="*/ 422385 h 95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9555" h="954928">
                      <a:moveTo>
                        <a:pt x="0" y="474053"/>
                      </a:moveTo>
                      <a:lnTo>
                        <a:pt x="296257" y="477879"/>
                      </a:lnTo>
                      <a:lnTo>
                        <a:pt x="412484" y="193042"/>
                      </a:lnTo>
                      <a:lnTo>
                        <a:pt x="540458" y="748538"/>
                      </a:lnTo>
                      <a:lnTo>
                        <a:pt x="718966" y="0"/>
                      </a:lnTo>
                      <a:lnTo>
                        <a:pt x="891876" y="954928"/>
                      </a:lnTo>
                      <a:lnTo>
                        <a:pt x="1022347" y="195017"/>
                      </a:lnTo>
                      <a:lnTo>
                        <a:pt x="1130674" y="671630"/>
                      </a:lnTo>
                      <a:lnTo>
                        <a:pt x="1197000" y="422907"/>
                      </a:lnTo>
                      <a:lnTo>
                        <a:pt x="1459555" y="422385"/>
                      </a:lnTo>
                    </a:path>
                  </a:pathLst>
                </a:custGeom>
                <a:noFill/>
                <a:ln w="76200" cap="rnd">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grpSp>
        <p:grpSp>
          <p:nvGrpSpPr>
            <p:cNvPr id="235" name="그룹 21">
              <a:extLst>
                <a:ext uri="{FF2B5EF4-FFF2-40B4-BE49-F238E27FC236}">
                  <a16:creationId xmlns:a16="http://schemas.microsoft.com/office/drawing/2014/main" id="{8A47AFA2-C06E-439D-A380-6B6E9982C6E7}"/>
                </a:ext>
              </a:extLst>
            </p:cNvPr>
            <p:cNvGrpSpPr/>
            <p:nvPr/>
          </p:nvGrpSpPr>
          <p:grpSpPr>
            <a:xfrm>
              <a:off x="3685515" y="4534962"/>
              <a:ext cx="2436862" cy="1561995"/>
              <a:chOff x="4165655" y="4789090"/>
              <a:chExt cx="1849676" cy="1185617"/>
            </a:xfrm>
          </p:grpSpPr>
          <p:sp>
            <p:nvSpPr>
              <p:cNvPr id="237" name="Freeform 25">
                <a:extLst>
                  <a:ext uri="{FF2B5EF4-FFF2-40B4-BE49-F238E27FC236}">
                    <a16:creationId xmlns:a16="http://schemas.microsoft.com/office/drawing/2014/main" id="{431ACF34-3F55-4EFC-99E2-AD90E14E3B3D}"/>
                  </a:ext>
                </a:extLst>
              </p:cNvPr>
              <p:cNvSpPr/>
              <p:nvPr/>
            </p:nvSpPr>
            <p:spPr>
              <a:xfrm rot="5400000">
                <a:off x="4596561" y="4555937"/>
                <a:ext cx="1185617" cy="1651923"/>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29" h="2115210">
                    <a:moveTo>
                      <a:pt x="0" y="891306"/>
                    </a:moveTo>
                    <a:cubicBezTo>
                      <a:pt x="124742" y="1042097"/>
                      <a:pt x="180313" y="1188925"/>
                      <a:pt x="227051" y="1320850"/>
                    </a:cubicBezTo>
                    <a:cubicBezTo>
                      <a:pt x="283134" y="1440332"/>
                      <a:pt x="360533" y="1506746"/>
                      <a:pt x="462841" y="1655174"/>
                    </a:cubicBezTo>
                    <a:cubicBezTo>
                      <a:pt x="565096" y="1757587"/>
                      <a:pt x="604529" y="1837560"/>
                      <a:pt x="644540" y="1879748"/>
                    </a:cubicBezTo>
                    <a:cubicBezTo>
                      <a:pt x="721823" y="1966655"/>
                      <a:pt x="679875" y="2008729"/>
                      <a:pt x="678137" y="2115210"/>
                    </a:cubicBezTo>
                    <a:lnTo>
                      <a:pt x="1339145" y="2113852"/>
                    </a:lnTo>
                    <a:cubicBezTo>
                      <a:pt x="1324322" y="2047548"/>
                      <a:pt x="1303318" y="2034201"/>
                      <a:pt x="1358227" y="1930484"/>
                    </a:cubicBezTo>
                    <a:cubicBezTo>
                      <a:pt x="1521981" y="1634855"/>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38" name="Rectangle 193">
                <a:extLst>
                  <a:ext uri="{FF2B5EF4-FFF2-40B4-BE49-F238E27FC236}">
                    <a16:creationId xmlns:a16="http://schemas.microsoft.com/office/drawing/2014/main" id="{7841159F-B40E-4BFE-B224-3436582C39CE}"/>
                  </a:ext>
                </a:extLst>
              </p:cNvPr>
              <p:cNvSpPr/>
              <p:nvPr/>
            </p:nvSpPr>
            <p:spPr>
              <a:xfrm>
                <a:off x="4165655" y="5276540"/>
                <a:ext cx="360040" cy="5926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sp>
          <p:nvSpPr>
            <p:cNvPr id="236" name="Rectangle 191">
              <a:extLst>
                <a:ext uri="{FF2B5EF4-FFF2-40B4-BE49-F238E27FC236}">
                  <a16:creationId xmlns:a16="http://schemas.microsoft.com/office/drawing/2014/main" id="{29143F36-254F-44E4-A6BC-9595C5E80940}"/>
                </a:ext>
              </a:extLst>
            </p:cNvPr>
            <p:cNvSpPr/>
            <p:nvPr/>
          </p:nvSpPr>
          <p:spPr>
            <a:xfrm>
              <a:off x="2" y="5099543"/>
              <a:ext cx="3696131" cy="958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pic>
        <p:nvPicPr>
          <p:cNvPr id="256" name="Εικόνα 255">
            <a:extLst>
              <a:ext uri="{FF2B5EF4-FFF2-40B4-BE49-F238E27FC236}">
                <a16:creationId xmlns:a16="http://schemas.microsoft.com/office/drawing/2014/main" id="{E6EB6F75-1B64-40CD-B179-BEEA917B647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46701" y="1042"/>
            <a:ext cx="2929569" cy="1162749"/>
          </a:xfrm>
          <a:prstGeom prst="rect">
            <a:avLst/>
          </a:prstGeom>
          <a:noFill/>
        </p:spPr>
      </p:pic>
      <p:sp>
        <p:nvSpPr>
          <p:cNvPr id="257" name="Freeform: Shape 27">
            <a:extLst>
              <a:ext uri="{FF2B5EF4-FFF2-40B4-BE49-F238E27FC236}">
                <a16:creationId xmlns:a16="http://schemas.microsoft.com/office/drawing/2014/main" id="{4801A585-A23E-450D-B350-ECB86BC6669D}"/>
              </a:ext>
            </a:extLst>
          </p:cNvPr>
          <p:cNvSpPr/>
          <p:nvPr/>
        </p:nvSpPr>
        <p:spPr>
          <a:xfrm>
            <a:off x="9725008" y="1027636"/>
            <a:ext cx="542562" cy="940440"/>
          </a:xfrm>
          <a:custGeom>
            <a:avLst/>
            <a:gdLst>
              <a:gd name="connsiteX0" fmla="*/ 209564 w 363926"/>
              <a:gd name="connsiteY0" fmla="*/ 379331 h 630806"/>
              <a:gd name="connsiteX1" fmla="*/ 314699 w 363926"/>
              <a:gd name="connsiteY1" fmla="*/ 351834 h 630806"/>
              <a:gd name="connsiteX2" fmla="*/ 183685 w 363926"/>
              <a:gd name="connsiteY2" fmla="*/ 638123 h 630806"/>
              <a:gd name="connsiteX3" fmla="*/ 183685 w 363926"/>
              <a:gd name="connsiteY3" fmla="*/ 456160 h 630806"/>
              <a:gd name="connsiteX4" fmla="*/ 48628 w 363926"/>
              <a:gd name="connsiteY4" fmla="*/ 511153 h 630806"/>
              <a:gd name="connsiteX5" fmla="*/ 115752 w 363926"/>
              <a:gd name="connsiteY5" fmla="*/ 331616 h 630806"/>
              <a:gd name="connsiteX6" fmla="*/ 99577 w 363926"/>
              <a:gd name="connsiteY6" fmla="*/ 286327 h 630806"/>
              <a:gd name="connsiteX7" fmla="*/ 1722 w 363926"/>
              <a:gd name="connsiteY7" fmla="*/ 157740 h 630806"/>
              <a:gd name="connsiteX8" fmla="*/ 22748 w 363926"/>
              <a:gd name="connsiteY8" fmla="*/ 131861 h 630806"/>
              <a:gd name="connsiteX9" fmla="*/ 61567 w 363926"/>
              <a:gd name="connsiteY9" fmla="*/ 94659 h 630806"/>
              <a:gd name="connsiteX10" fmla="*/ 60759 w 363926"/>
              <a:gd name="connsiteY10" fmla="*/ 25918 h 630806"/>
              <a:gd name="connsiteX11" fmla="*/ 83403 w 363926"/>
              <a:gd name="connsiteY11" fmla="*/ 847 h 630806"/>
              <a:gd name="connsiteX12" fmla="*/ 102813 w 363926"/>
              <a:gd name="connsiteY12" fmla="*/ 25918 h 630806"/>
              <a:gd name="connsiteX13" fmla="*/ 102813 w 363926"/>
              <a:gd name="connsiteY13" fmla="*/ 113260 h 630806"/>
              <a:gd name="connsiteX14" fmla="*/ 123031 w 363926"/>
              <a:gd name="connsiteY14" fmla="*/ 132669 h 630806"/>
              <a:gd name="connsiteX15" fmla="*/ 237061 w 363926"/>
              <a:gd name="connsiteY15" fmla="*/ 132669 h 630806"/>
              <a:gd name="connsiteX16" fmla="*/ 259705 w 363926"/>
              <a:gd name="connsiteY16" fmla="*/ 108408 h 630806"/>
              <a:gd name="connsiteX17" fmla="*/ 259705 w 363926"/>
              <a:gd name="connsiteY17" fmla="*/ 27535 h 630806"/>
              <a:gd name="connsiteX18" fmla="*/ 280732 w 363926"/>
              <a:gd name="connsiteY18" fmla="*/ 38 h 630806"/>
              <a:gd name="connsiteX19" fmla="*/ 301759 w 363926"/>
              <a:gd name="connsiteY19" fmla="*/ 26726 h 630806"/>
              <a:gd name="connsiteX20" fmla="*/ 300950 w 363926"/>
              <a:gd name="connsiteY20" fmla="*/ 107599 h 630806"/>
              <a:gd name="connsiteX21" fmla="*/ 325212 w 363926"/>
              <a:gd name="connsiteY21" fmla="*/ 132669 h 630806"/>
              <a:gd name="connsiteX22" fmla="*/ 359987 w 363926"/>
              <a:gd name="connsiteY22" fmla="*/ 181193 h 630806"/>
              <a:gd name="connsiteX23" fmla="*/ 281541 w 363926"/>
              <a:gd name="connsiteY23" fmla="*/ 279049 h 630806"/>
              <a:gd name="connsiteX24" fmla="*/ 222504 w 363926"/>
              <a:gd name="connsiteY24" fmla="*/ 347791 h 630806"/>
              <a:gd name="connsiteX25" fmla="*/ 209564 w 363926"/>
              <a:gd name="connsiteY25" fmla="*/ 379331 h 63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3926" h="630806">
                <a:moveTo>
                  <a:pt x="209564" y="379331"/>
                </a:moveTo>
                <a:cubicBezTo>
                  <a:pt x="246766" y="369626"/>
                  <a:pt x="278306" y="361539"/>
                  <a:pt x="314699" y="351834"/>
                </a:cubicBezTo>
                <a:cubicBezTo>
                  <a:pt x="270219" y="448881"/>
                  <a:pt x="228165" y="541076"/>
                  <a:pt x="183685" y="638123"/>
                </a:cubicBezTo>
                <a:cubicBezTo>
                  <a:pt x="183685" y="575043"/>
                  <a:pt x="183685" y="516814"/>
                  <a:pt x="183685" y="456160"/>
                </a:cubicBezTo>
                <a:cubicBezTo>
                  <a:pt x="140014" y="473952"/>
                  <a:pt x="96343" y="491744"/>
                  <a:pt x="48628" y="511153"/>
                </a:cubicBezTo>
                <a:cubicBezTo>
                  <a:pt x="71272" y="448881"/>
                  <a:pt x="92299" y="389844"/>
                  <a:pt x="115752" y="331616"/>
                </a:cubicBezTo>
                <a:cubicBezTo>
                  <a:pt x="124648" y="308972"/>
                  <a:pt x="126266" y="298458"/>
                  <a:pt x="99577" y="286327"/>
                </a:cubicBezTo>
                <a:cubicBezTo>
                  <a:pt x="45393" y="262066"/>
                  <a:pt x="15470" y="215968"/>
                  <a:pt x="1722" y="157740"/>
                </a:cubicBezTo>
                <a:cubicBezTo>
                  <a:pt x="-2322" y="139948"/>
                  <a:pt x="-705" y="127817"/>
                  <a:pt x="22748" y="131861"/>
                </a:cubicBezTo>
                <a:cubicBezTo>
                  <a:pt x="53480" y="137522"/>
                  <a:pt x="64802" y="126200"/>
                  <a:pt x="61567" y="94659"/>
                </a:cubicBezTo>
                <a:cubicBezTo>
                  <a:pt x="59141" y="72015"/>
                  <a:pt x="60759" y="48562"/>
                  <a:pt x="60759" y="25918"/>
                </a:cubicBezTo>
                <a:cubicBezTo>
                  <a:pt x="60759" y="11360"/>
                  <a:pt x="67228" y="38"/>
                  <a:pt x="83403" y="847"/>
                </a:cubicBezTo>
                <a:cubicBezTo>
                  <a:pt x="97151" y="1656"/>
                  <a:pt x="102813" y="12169"/>
                  <a:pt x="102813" y="25918"/>
                </a:cubicBezTo>
                <a:cubicBezTo>
                  <a:pt x="102813" y="55032"/>
                  <a:pt x="103621" y="84146"/>
                  <a:pt x="102813" y="113260"/>
                </a:cubicBezTo>
                <a:cubicBezTo>
                  <a:pt x="102004" y="129434"/>
                  <a:pt x="107665" y="133478"/>
                  <a:pt x="123031" y="132669"/>
                </a:cubicBezTo>
                <a:cubicBezTo>
                  <a:pt x="161041" y="131861"/>
                  <a:pt x="199051" y="131052"/>
                  <a:pt x="237061" y="132669"/>
                </a:cubicBezTo>
                <a:cubicBezTo>
                  <a:pt x="257279" y="133478"/>
                  <a:pt x="260514" y="125391"/>
                  <a:pt x="259705" y="108408"/>
                </a:cubicBezTo>
                <a:cubicBezTo>
                  <a:pt x="258088" y="81720"/>
                  <a:pt x="259705" y="54223"/>
                  <a:pt x="259705" y="27535"/>
                </a:cubicBezTo>
                <a:cubicBezTo>
                  <a:pt x="259705" y="12169"/>
                  <a:pt x="265366" y="847"/>
                  <a:pt x="280732" y="38"/>
                </a:cubicBezTo>
                <a:cubicBezTo>
                  <a:pt x="296907" y="-771"/>
                  <a:pt x="301759" y="11360"/>
                  <a:pt x="301759" y="26726"/>
                </a:cubicBezTo>
                <a:cubicBezTo>
                  <a:pt x="301759" y="53414"/>
                  <a:pt x="302568" y="80911"/>
                  <a:pt x="300950" y="107599"/>
                </a:cubicBezTo>
                <a:cubicBezTo>
                  <a:pt x="300142" y="127008"/>
                  <a:pt x="304994" y="132669"/>
                  <a:pt x="325212" y="132669"/>
                </a:cubicBezTo>
                <a:cubicBezTo>
                  <a:pt x="373736" y="131861"/>
                  <a:pt x="375353" y="135096"/>
                  <a:pt x="359987" y="181193"/>
                </a:cubicBezTo>
                <a:cubicBezTo>
                  <a:pt x="345430" y="223247"/>
                  <a:pt x="321169" y="259639"/>
                  <a:pt x="281541" y="279049"/>
                </a:cubicBezTo>
                <a:cubicBezTo>
                  <a:pt x="250001" y="294415"/>
                  <a:pt x="232209" y="316250"/>
                  <a:pt x="222504" y="347791"/>
                </a:cubicBezTo>
                <a:cubicBezTo>
                  <a:pt x="219269" y="357495"/>
                  <a:pt x="215225" y="366391"/>
                  <a:pt x="209564" y="379331"/>
                </a:cubicBezTo>
                <a:close/>
              </a:path>
            </a:pathLst>
          </a:custGeom>
          <a:solidFill>
            <a:schemeClr val="accent2"/>
          </a:solidFill>
          <a:ln w="8081" cap="flat">
            <a:noFill/>
            <a:prstDash val="solid"/>
            <a:miter/>
          </a:ln>
        </p:spPr>
        <p:txBody>
          <a:bodyPr rtlCol="0" anchor="ctr"/>
          <a:lstStyle/>
          <a:p>
            <a:endParaRPr lang="en-US"/>
          </a:p>
        </p:txBody>
      </p:sp>
    </p:spTree>
    <p:extLst>
      <p:ext uri="{BB962C8B-B14F-4D97-AF65-F5344CB8AC3E}">
        <p14:creationId xmlns:p14="http://schemas.microsoft.com/office/powerpoint/2010/main" val="2396283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E754F5EF-71E4-4349-B7E5-7D7521D1A63C}"/>
              </a:ext>
            </a:extLst>
          </p:cNvPr>
          <p:cNvGrpSpPr/>
          <p:nvPr/>
        </p:nvGrpSpPr>
        <p:grpSpPr>
          <a:xfrm>
            <a:off x="9165621" y="5124114"/>
            <a:ext cx="1096211" cy="1445026"/>
            <a:chOff x="5733204" y="4148522"/>
            <a:chExt cx="1306402" cy="1722100"/>
          </a:xfrm>
        </p:grpSpPr>
        <p:grpSp>
          <p:nvGrpSpPr>
            <p:cNvPr id="108" name="Group 107">
              <a:extLst>
                <a:ext uri="{FF2B5EF4-FFF2-40B4-BE49-F238E27FC236}">
                  <a16:creationId xmlns:a16="http://schemas.microsoft.com/office/drawing/2014/main" id="{0498D15C-86EF-41E8-89B4-727E8FD5F756}"/>
                </a:ext>
              </a:extLst>
            </p:cNvPr>
            <p:cNvGrpSpPr/>
            <p:nvPr/>
          </p:nvGrpSpPr>
          <p:grpSpPr>
            <a:xfrm>
              <a:off x="5733204" y="4148522"/>
              <a:ext cx="1306402" cy="1722100"/>
              <a:chOff x="2445111" y="599435"/>
              <a:chExt cx="5312311" cy="7002691"/>
            </a:xfrm>
            <a:solidFill>
              <a:schemeClr val="accent3"/>
            </a:solidFill>
          </p:grpSpPr>
          <p:sp>
            <p:nvSpPr>
              <p:cNvPr id="109" name="Freeform: Shape 108">
                <a:extLst>
                  <a:ext uri="{FF2B5EF4-FFF2-40B4-BE49-F238E27FC236}">
                    <a16:creationId xmlns:a16="http://schemas.microsoft.com/office/drawing/2014/main" id="{9F3DD7B3-9256-4449-A9D8-904C4F6B2CB2}"/>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4BD4AEA-A87C-4895-B55C-5B63AF4D01C1}"/>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E261E1E8-ED34-4F89-9F42-A501668B12C3}"/>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112" name="Group 111">
              <a:extLst>
                <a:ext uri="{FF2B5EF4-FFF2-40B4-BE49-F238E27FC236}">
                  <a16:creationId xmlns:a16="http://schemas.microsoft.com/office/drawing/2014/main" id="{E91644DD-967D-45F9-B4CE-52D674ABC316}"/>
                </a:ext>
              </a:extLst>
            </p:cNvPr>
            <p:cNvGrpSpPr/>
            <p:nvPr/>
          </p:nvGrpSpPr>
          <p:grpSpPr>
            <a:xfrm>
              <a:off x="5960899" y="4970731"/>
              <a:ext cx="821311" cy="845919"/>
              <a:chOff x="954383" y="599435"/>
              <a:chExt cx="6803039" cy="7006874"/>
            </a:xfrm>
            <a:solidFill>
              <a:schemeClr val="accent3"/>
            </a:solidFill>
          </p:grpSpPr>
          <p:sp>
            <p:nvSpPr>
              <p:cNvPr id="113" name="Freeform: Shape 112">
                <a:extLst>
                  <a:ext uri="{FF2B5EF4-FFF2-40B4-BE49-F238E27FC236}">
                    <a16:creationId xmlns:a16="http://schemas.microsoft.com/office/drawing/2014/main" id="{F926F830-9431-4A01-858B-6C7609BA8B14}"/>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5122FFA-E0CF-4E1E-8400-AA94350B909F}"/>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8E02E29-2F2B-4D29-ACE5-D3DA1AF4301D}"/>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sp>
        <p:nvSpPr>
          <p:cNvPr id="125" name="Freeform: Shape 124">
            <a:extLst>
              <a:ext uri="{FF2B5EF4-FFF2-40B4-BE49-F238E27FC236}">
                <a16:creationId xmlns:a16="http://schemas.microsoft.com/office/drawing/2014/main" id="{C360A68B-217E-458B-828B-F7B8E08A7451}"/>
              </a:ext>
            </a:extLst>
          </p:cNvPr>
          <p:cNvSpPr/>
          <p:nvPr/>
        </p:nvSpPr>
        <p:spPr>
          <a:xfrm>
            <a:off x="8452296" y="5301650"/>
            <a:ext cx="291457" cy="1205216"/>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8804212-77B1-450E-B1C3-3A7C12783091}"/>
              </a:ext>
            </a:extLst>
          </p:cNvPr>
          <p:cNvSpPr/>
          <p:nvPr/>
        </p:nvSpPr>
        <p:spPr>
          <a:xfrm>
            <a:off x="8063038" y="5561599"/>
            <a:ext cx="338721" cy="945267"/>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6B4BDCC1-2140-4DB6-8372-B7C743721AA2}"/>
              </a:ext>
            </a:extLst>
          </p:cNvPr>
          <p:cNvSpPr/>
          <p:nvPr/>
        </p:nvSpPr>
        <p:spPr>
          <a:xfrm>
            <a:off x="7305534" y="5561599"/>
            <a:ext cx="385984" cy="945267"/>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082EF12-1293-4E63-9EFE-BD288D5BE835}"/>
              </a:ext>
            </a:extLst>
          </p:cNvPr>
          <p:cNvSpPr/>
          <p:nvPr/>
        </p:nvSpPr>
        <p:spPr>
          <a:xfrm>
            <a:off x="7735488" y="5522213"/>
            <a:ext cx="283580" cy="984653"/>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4E8BEE7-68DF-4401-A0CD-37CFDEDDA8D2}"/>
              </a:ext>
            </a:extLst>
          </p:cNvPr>
          <p:cNvSpPr/>
          <p:nvPr/>
        </p:nvSpPr>
        <p:spPr>
          <a:xfrm>
            <a:off x="6943838" y="5514335"/>
            <a:ext cx="326119" cy="992531"/>
          </a:xfrm>
          <a:custGeom>
            <a:avLst/>
            <a:gdLst>
              <a:gd name="connsiteX0" fmla="*/ 398145 w 390525"/>
              <a:gd name="connsiteY0" fmla="*/ 1319213 h 1314450"/>
              <a:gd name="connsiteX1" fmla="*/ 398145 w 390525"/>
              <a:gd name="connsiteY1" fmla="*/ 296228 h 1314450"/>
              <a:gd name="connsiteX2" fmla="*/ 363855 w 390525"/>
              <a:gd name="connsiteY2" fmla="*/ 296228 h 1314450"/>
              <a:gd name="connsiteX3" fmla="*/ 340995 w 390525"/>
              <a:gd name="connsiteY3" fmla="*/ 272415 h 1314450"/>
              <a:gd name="connsiteX4" fmla="*/ 340995 w 390525"/>
              <a:gd name="connsiteY4" fmla="*/ 164783 h 1314450"/>
              <a:gd name="connsiteX5" fmla="*/ 340995 w 390525"/>
              <a:gd name="connsiteY5" fmla="*/ 104775 h 1314450"/>
              <a:gd name="connsiteX6" fmla="*/ 239078 w 390525"/>
              <a:gd name="connsiteY6" fmla="*/ 104775 h 1314450"/>
              <a:gd name="connsiteX7" fmla="*/ 216217 w 390525"/>
              <a:gd name="connsiteY7" fmla="*/ 80963 h 1314450"/>
              <a:gd name="connsiteX8" fmla="*/ 216217 w 390525"/>
              <a:gd name="connsiteY8" fmla="*/ 0 h 1314450"/>
              <a:gd name="connsiteX9" fmla="*/ 180975 w 390525"/>
              <a:gd name="connsiteY9" fmla="*/ 0 h 1314450"/>
              <a:gd name="connsiteX10" fmla="*/ 180975 w 390525"/>
              <a:gd name="connsiteY10" fmla="*/ 80963 h 1314450"/>
              <a:gd name="connsiteX11" fmla="*/ 158115 w 390525"/>
              <a:gd name="connsiteY11" fmla="*/ 104775 h 1314450"/>
              <a:gd name="connsiteX12" fmla="*/ 67628 w 390525"/>
              <a:gd name="connsiteY12" fmla="*/ 104775 h 1314450"/>
              <a:gd name="connsiteX13" fmla="*/ 66675 w 390525"/>
              <a:gd name="connsiteY13" fmla="*/ 120015 h 1314450"/>
              <a:gd name="connsiteX14" fmla="*/ 66675 w 390525"/>
              <a:gd name="connsiteY14" fmla="*/ 275273 h 1314450"/>
              <a:gd name="connsiteX15" fmla="*/ 45720 w 390525"/>
              <a:gd name="connsiteY15" fmla="*/ 296228 h 1314450"/>
              <a:gd name="connsiteX16" fmla="*/ 0 w 390525"/>
              <a:gd name="connsiteY16" fmla="*/ 296228 h 1314450"/>
              <a:gd name="connsiteX17" fmla="*/ 0 w 390525"/>
              <a:gd name="connsiteY17" fmla="*/ 1319213 h 1314450"/>
              <a:gd name="connsiteX18" fmla="*/ 398145 w 390525"/>
              <a:gd name="connsiteY18" fmla="*/ 1319213 h 1314450"/>
              <a:gd name="connsiteX19" fmla="*/ 294323 w 390525"/>
              <a:gd name="connsiteY19" fmla="*/ 1219200 h 1314450"/>
              <a:gd name="connsiteX20" fmla="*/ 273367 w 390525"/>
              <a:gd name="connsiteY20" fmla="*/ 1220152 h 1314450"/>
              <a:gd name="connsiteX21" fmla="*/ 253365 w 390525"/>
              <a:gd name="connsiteY21" fmla="*/ 1199198 h 1314450"/>
              <a:gd name="connsiteX22" fmla="*/ 253365 w 390525"/>
              <a:gd name="connsiteY22" fmla="*/ 1174433 h 1314450"/>
              <a:gd name="connsiteX23" fmla="*/ 294323 w 390525"/>
              <a:gd name="connsiteY23" fmla="*/ 1142048 h 1314450"/>
              <a:gd name="connsiteX24" fmla="*/ 294323 w 390525"/>
              <a:gd name="connsiteY24" fmla="*/ 1219200 h 1314450"/>
              <a:gd name="connsiteX25" fmla="*/ 253365 w 390525"/>
              <a:gd name="connsiteY25" fmla="*/ 1052513 h 1314450"/>
              <a:gd name="connsiteX26" fmla="*/ 253365 w 390525"/>
              <a:gd name="connsiteY26" fmla="*/ 1042988 h 1314450"/>
              <a:gd name="connsiteX27" fmla="*/ 294323 w 390525"/>
              <a:gd name="connsiteY27" fmla="*/ 1008698 h 1314450"/>
              <a:gd name="connsiteX28" fmla="*/ 294323 w 390525"/>
              <a:gd name="connsiteY28" fmla="*/ 1084898 h 1314450"/>
              <a:gd name="connsiteX29" fmla="*/ 253365 w 390525"/>
              <a:gd name="connsiteY29" fmla="*/ 1052513 h 1314450"/>
              <a:gd name="connsiteX30" fmla="*/ 296228 w 390525"/>
              <a:gd name="connsiteY30" fmla="*/ 914400 h 1314450"/>
              <a:gd name="connsiteX31" fmla="*/ 296228 w 390525"/>
              <a:gd name="connsiteY31" fmla="*/ 932498 h 1314450"/>
              <a:gd name="connsiteX32" fmla="*/ 275273 w 390525"/>
              <a:gd name="connsiteY32" fmla="*/ 955358 h 1314450"/>
              <a:gd name="connsiteX33" fmla="*/ 253365 w 390525"/>
              <a:gd name="connsiteY33" fmla="*/ 932498 h 1314450"/>
              <a:gd name="connsiteX34" fmla="*/ 253365 w 390525"/>
              <a:gd name="connsiteY34" fmla="*/ 894398 h 1314450"/>
              <a:gd name="connsiteX35" fmla="*/ 275273 w 390525"/>
              <a:gd name="connsiteY35" fmla="*/ 871538 h 1314450"/>
              <a:gd name="connsiteX36" fmla="*/ 296228 w 390525"/>
              <a:gd name="connsiteY36" fmla="*/ 894398 h 1314450"/>
              <a:gd name="connsiteX37" fmla="*/ 296228 w 390525"/>
              <a:gd name="connsiteY37" fmla="*/ 914400 h 1314450"/>
              <a:gd name="connsiteX38" fmla="*/ 253365 w 390525"/>
              <a:gd name="connsiteY38" fmla="*/ 374333 h 1314450"/>
              <a:gd name="connsiteX39" fmla="*/ 294323 w 390525"/>
              <a:gd name="connsiteY39" fmla="*/ 342900 h 1314450"/>
              <a:gd name="connsiteX40" fmla="*/ 294323 w 390525"/>
              <a:gd name="connsiteY40" fmla="*/ 419100 h 1314450"/>
              <a:gd name="connsiteX41" fmla="*/ 270510 w 390525"/>
              <a:gd name="connsiteY41" fmla="*/ 420053 h 1314450"/>
              <a:gd name="connsiteX42" fmla="*/ 253365 w 390525"/>
              <a:gd name="connsiteY42" fmla="*/ 402908 h 1314450"/>
              <a:gd name="connsiteX43" fmla="*/ 253365 w 390525"/>
              <a:gd name="connsiteY43" fmla="*/ 374333 h 1314450"/>
              <a:gd name="connsiteX44" fmla="*/ 294323 w 390525"/>
              <a:gd name="connsiteY44" fmla="*/ 475298 h 1314450"/>
              <a:gd name="connsiteX45" fmla="*/ 294323 w 390525"/>
              <a:gd name="connsiteY45" fmla="*/ 552450 h 1314450"/>
              <a:gd name="connsiteX46" fmla="*/ 256223 w 390525"/>
              <a:gd name="connsiteY46" fmla="*/ 552450 h 1314450"/>
              <a:gd name="connsiteX47" fmla="*/ 256223 w 390525"/>
              <a:gd name="connsiteY47" fmla="*/ 475298 h 1314450"/>
              <a:gd name="connsiteX48" fmla="*/ 294323 w 390525"/>
              <a:gd name="connsiteY48" fmla="*/ 475298 h 1314450"/>
              <a:gd name="connsiteX49" fmla="*/ 254317 w 390525"/>
              <a:gd name="connsiteY49" fmla="*/ 618173 h 1314450"/>
              <a:gd name="connsiteX50" fmla="*/ 266700 w 390525"/>
              <a:gd name="connsiteY50" fmla="*/ 606743 h 1314450"/>
              <a:gd name="connsiteX51" fmla="*/ 294323 w 390525"/>
              <a:gd name="connsiteY51" fmla="*/ 605790 h 1314450"/>
              <a:gd name="connsiteX52" fmla="*/ 294323 w 390525"/>
              <a:gd name="connsiteY52" fmla="*/ 683895 h 1314450"/>
              <a:gd name="connsiteX53" fmla="*/ 253365 w 390525"/>
              <a:gd name="connsiteY53" fmla="*/ 683895 h 1314450"/>
              <a:gd name="connsiteX54" fmla="*/ 254317 w 390525"/>
              <a:gd name="connsiteY54" fmla="*/ 618173 h 1314450"/>
              <a:gd name="connsiteX55" fmla="*/ 253365 w 390525"/>
              <a:gd name="connsiteY55" fmla="*/ 231458 h 1314450"/>
              <a:gd name="connsiteX56" fmla="*/ 253365 w 390525"/>
              <a:gd name="connsiteY56" fmla="*/ 203835 h 1314450"/>
              <a:gd name="connsiteX57" fmla="*/ 294323 w 390525"/>
              <a:gd name="connsiteY57" fmla="*/ 168592 h 1314450"/>
              <a:gd name="connsiteX58" fmla="*/ 294323 w 390525"/>
              <a:gd name="connsiteY58" fmla="*/ 246698 h 1314450"/>
              <a:gd name="connsiteX59" fmla="*/ 270510 w 390525"/>
              <a:gd name="connsiteY59" fmla="*/ 247650 h 1314450"/>
              <a:gd name="connsiteX60" fmla="*/ 253365 w 390525"/>
              <a:gd name="connsiteY60" fmla="*/ 231458 h 1314450"/>
              <a:gd name="connsiteX61" fmla="*/ 253365 w 390525"/>
              <a:gd name="connsiteY61" fmla="*/ 774383 h 1314450"/>
              <a:gd name="connsiteX62" fmla="*/ 294323 w 390525"/>
              <a:gd name="connsiteY62" fmla="*/ 741998 h 1314450"/>
              <a:gd name="connsiteX63" fmla="*/ 294323 w 390525"/>
              <a:gd name="connsiteY63" fmla="*/ 820102 h 1314450"/>
              <a:gd name="connsiteX64" fmla="*/ 266700 w 390525"/>
              <a:gd name="connsiteY64" fmla="*/ 819150 h 1314450"/>
              <a:gd name="connsiteX65" fmla="*/ 254317 w 390525"/>
              <a:gd name="connsiteY65" fmla="*/ 805815 h 1314450"/>
              <a:gd name="connsiteX66" fmla="*/ 253365 w 390525"/>
              <a:gd name="connsiteY66" fmla="*/ 774383 h 1314450"/>
              <a:gd name="connsiteX67" fmla="*/ 218123 w 390525"/>
              <a:gd name="connsiteY67" fmla="*/ 1220152 h 1314450"/>
              <a:gd name="connsiteX68" fmla="*/ 180975 w 390525"/>
              <a:gd name="connsiteY68" fmla="*/ 1220152 h 1314450"/>
              <a:gd name="connsiteX69" fmla="*/ 180975 w 390525"/>
              <a:gd name="connsiteY69" fmla="*/ 1142048 h 1314450"/>
              <a:gd name="connsiteX70" fmla="*/ 218123 w 390525"/>
              <a:gd name="connsiteY70" fmla="*/ 1142048 h 1314450"/>
              <a:gd name="connsiteX71" fmla="*/ 218123 w 390525"/>
              <a:gd name="connsiteY71" fmla="*/ 1220152 h 1314450"/>
              <a:gd name="connsiteX72" fmla="*/ 218123 w 390525"/>
              <a:gd name="connsiteY72" fmla="*/ 1075373 h 1314450"/>
              <a:gd name="connsiteX73" fmla="*/ 199073 w 390525"/>
              <a:gd name="connsiteY73" fmla="*/ 1085850 h 1314450"/>
              <a:gd name="connsiteX74" fmla="*/ 180023 w 390525"/>
              <a:gd name="connsiteY74" fmla="*/ 1075373 h 1314450"/>
              <a:gd name="connsiteX75" fmla="*/ 179070 w 390525"/>
              <a:gd name="connsiteY75" fmla="*/ 1008698 h 1314450"/>
              <a:gd name="connsiteX76" fmla="*/ 219075 w 390525"/>
              <a:gd name="connsiteY76" fmla="*/ 1008698 h 1314450"/>
              <a:gd name="connsiteX77" fmla="*/ 218123 w 390525"/>
              <a:gd name="connsiteY77" fmla="*/ 1075373 h 1314450"/>
              <a:gd name="connsiteX78" fmla="*/ 180023 w 390525"/>
              <a:gd name="connsiteY78" fmla="*/ 168592 h 1314450"/>
              <a:gd name="connsiteX79" fmla="*/ 217170 w 390525"/>
              <a:gd name="connsiteY79" fmla="*/ 168592 h 1314450"/>
              <a:gd name="connsiteX80" fmla="*/ 217170 w 390525"/>
              <a:gd name="connsiteY80" fmla="*/ 245745 h 1314450"/>
              <a:gd name="connsiteX81" fmla="*/ 180023 w 390525"/>
              <a:gd name="connsiteY81" fmla="*/ 245745 h 1314450"/>
              <a:gd name="connsiteX82" fmla="*/ 180023 w 390525"/>
              <a:gd name="connsiteY82" fmla="*/ 168592 h 1314450"/>
              <a:gd name="connsiteX83" fmla="*/ 218123 w 390525"/>
              <a:gd name="connsiteY83" fmla="*/ 741045 h 1314450"/>
              <a:gd name="connsiteX84" fmla="*/ 218123 w 390525"/>
              <a:gd name="connsiteY84" fmla="*/ 818198 h 1314450"/>
              <a:gd name="connsiteX85" fmla="*/ 180023 w 390525"/>
              <a:gd name="connsiteY85" fmla="*/ 818198 h 1314450"/>
              <a:gd name="connsiteX86" fmla="*/ 180023 w 390525"/>
              <a:gd name="connsiteY86" fmla="*/ 741045 h 1314450"/>
              <a:gd name="connsiteX87" fmla="*/ 218123 w 390525"/>
              <a:gd name="connsiteY87" fmla="*/ 741045 h 1314450"/>
              <a:gd name="connsiteX88" fmla="*/ 217170 w 390525"/>
              <a:gd name="connsiteY88" fmla="*/ 341948 h 1314450"/>
              <a:gd name="connsiteX89" fmla="*/ 217170 w 390525"/>
              <a:gd name="connsiteY89" fmla="*/ 419100 h 1314450"/>
              <a:gd name="connsiteX90" fmla="*/ 180023 w 390525"/>
              <a:gd name="connsiteY90" fmla="*/ 419100 h 1314450"/>
              <a:gd name="connsiteX91" fmla="*/ 180023 w 390525"/>
              <a:gd name="connsiteY91" fmla="*/ 341948 h 1314450"/>
              <a:gd name="connsiteX92" fmla="*/ 217170 w 390525"/>
              <a:gd name="connsiteY92" fmla="*/ 341948 h 1314450"/>
              <a:gd name="connsiteX93" fmla="*/ 180023 w 390525"/>
              <a:gd name="connsiteY93" fmla="*/ 475298 h 1314450"/>
              <a:gd name="connsiteX94" fmla="*/ 217170 w 390525"/>
              <a:gd name="connsiteY94" fmla="*/ 475298 h 1314450"/>
              <a:gd name="connsiteX95" fmla="*/ 217170 w 390525"/>
              <a:gd name="connsiteY95" fmla="*/ 552450 h 1314450"/>
              <a:gd name="connsiteX96" fmla="*/ 180023 w 390525"/>
              <a:gd name="connsiteY96" fmla="*/ 552450 h 1314450"/>
              <a:gd name="connsiteX97" fmla="*/ 180023 w 390525"/>
              <a:gd name="connsiteY97" fmla="*/ 475298 h 1314450"/>
              <a:gd name="connsiteX98" fmla="*/ 180023 w 390525"/>
              <a:gd name="connsiteY98" fmla="*/ 607695 h 1314450"/>
              <a:gd name="connsiteX99" fmla="*/ 217170 w 390525"/>
              <a:gd name="connsiteY99" fmla="*/ 607695 h 1314450"/>
              <a:gd name="connsiteX100" fmla="*/ 217170 w 390525"/>
              <a:gd name="connsiteY100" fmla="*/ 683895 h 1314450"/>
              <a:gd name="connsiteX101" fmla="*/ 180023 w 390525"/>
              <a:gd name="connsiteY101" fmla="*/ 683895 h 1314450"/>
              <a:gd name="connsiteX102" fmla="*/ 180023 w 390525"/>
              <a:gd name="connsiteY102" fmla="*/ 607695 h 1314450"/>
              <a:gd name="connsiteX103" fmla="*/ 178117 w 390525"/>
              <a:gd name="connsiteY103" fmla="*/ 897255 h 1314450"/>
              <a:gd name="connsiteX104" fmla="*/ 198120 w 390525"/>
              <a:gd name="connsiteY104" fmla="*/ 871538 h 1314450"/>
              <a:gd name="connsiteX105" fmla="*/ 218123 w 390525"/>
              <a:gd name="connsiteY105" fmla="*/ 897255 h 1314450"/>
              <a:gd name="connsiteX106" fmla="*/ 218123 w 390525"/>
              <a:gd name="connsiteY106" fmla="*/ 913448 h 1314450"/>
              <a:gd name="connsiteX107" fmla="*/ 218123 w 390525"/>
              <a:gd name="connsiteY107" fmla="*/ 931545 h 1314450"/>
              <a:gd name="connsiteX108" fmla="*/ 197167 w 390525"/>
              <a:gd name="connsiteY108" fmla="*/ 955358 h 1314450"/>
              <a:gd name="connsiteX109" fmla="*/ 177165 w 390525"/>
              <a:gd name="connsiteY109" fmla="*/ 931545 h 1314450"/>
              <a:gd name="connsiteX110" fmla="*/ 178117 w 390525"/>
              <a:gd name="connsiteY110" fmla="*/ 897255 h 1314450"/>
              <a:gd name="connsiteX111" fmla="*/ 142875 w 390525"/>
              <a:gd name="connsiteY111" fmla="*/ 1220152 h 1314450"/>
              <a:gd name="connsiteX112" fmla="*/ 102870 w 390525"/>
              <a:gd name="connsiteY112" fmla="*/ 1220152 h 1314450"/>
              <a:gd name="connsiteX113" fmla="*/ 102870 w 390525"/>
              <a:gd name="connsiteY113" fmla="*/ 1142048 h 1314450"/>
              <a:gd name="connsiteX114" fmla="*/ 142875 w 390525"/>
              <a:gd name="connsiteY114" fmla="*/ 1142048 h 1314450"/>
              <a:gd name="connsiteX115" fmla="*/ 142875 w 390525"/>
              <a:gd name="connsiteY115" fmla="*/ 1220152 h 1314450"/>
              <a:gd name="connsiteX116" fmla="*/ 102870 w 390525"/>
              <a:gd name="connsiteY116" fmla="*/ 818198 h 1314450"/>
              <a:gd name="connsiteX117" fmla="*/ 102870 w 390525"/>
              <a:gd name="connsiteY117" fmla="*/ 741045 h 1314450"/>
              <a:gd name="connsiteX118" fmla="*/ 142875 w 390525"/>
              <a:gd name="connsiteY118" fmla="*/ 741045 h 1314450"/>
              <a:gd name="connsiteX119" fmla="*/ 142875 w 390525"/>
              <a:gd name="connsiteY119" fmla="*/ 818198 h 1314450"/>
              <a:gd name="connsiteX120" fmla="*/ 102870 w 390525"/>
              <a:gd name="connsiteY120" fmla="*/ 818198 h 1314450"/>
              <a:gd name="connsiteX121" fmla="*/ 143828 w 390525"/>
              <a:gd name="connsiteY121" fmla="*/ 1075373 h 1314450"/>
              <a:gd name="connsiteX122" fmla="*/ 129540 w 390525"/>
              <a:gd name="connsiteY122" fmla="*/ 1086802 h 1314450"/>
              <a:gd name="connsiteX123" fmla="*/ 103823 w 390525"/>
              <a:gd name="connsiteY123" fmla="*/ 1087755 h 1314450"/>
              <a:gd name="connsiteX124" fmla="*/ 103823 w 390525"/>
              <a:gd name="connsiteY124" fmla="*/ 1009650 h 1314450"/>
              <a:gd name="connsiteX125" fmla="*/ 144780 w 390525"/>
              <a:gd name="connsiteY125" fmla="*/ 1009650 h 1314450"/>
              <a:gd name="connsiteX126" fmla="*/ 143828 w 390525"/>
              <a:gd name="connsiteY126" fmla="*/ 1075373 h 1314450"/>
              <a:gd name="connsiteX127" fmla="*/ 144780 w 390525"/>
              <a:gd name="connsiteY127" fmla="*/ 889635 h 1314450"/>
              <a:gd name="connsiteX128" fmla="*/ 144780 w 390525"/>
              <a:gd name="connsiteY128" fmla="*/ 922020 h 1314450"/>
              <a:gd name="connsiteX129" fmla="*/ 103823 w 390525"/>
              <a:gd name="connsiteY129" fmla="*/ 952500 h 1314450"/>
              <a:gd name="connsiteX130" fmla="*/ 103823 w 390525"/>
              <a:gd name="connsiteY130" fmla="*/ 872490 h 1314450"/>
              <a:gd name="connsiteX131" fmla="*/ 127635 w 390525"/>
              <a:gd name="connsiteY131" fmla="*/ 872490 h 1314450"/>
              <a:gd name="connsiteX132" fmla="*/ 144780 w 390525"/>
              <a:gd name="connsiteY132" fmla="*/ 889635 h 1314450"/>
              <a:gd name="connsiteX133" fmla="*/ 143828 w 390525"/>
              <a:gd name="connsiteY133" fmla="*/ 678180 h 1314450"/>
              <a:gd name="connsiteX134" fmla="*/ 141923 w 390525"/>
              <a:gd name="connsiteY134" fmla="*/ 683895 h 1314450"/>
              <a:gd name="connsiteX135" fmla="*/ 102870 w 390525"/>
              <a:gd name="connsiteY135" fmla="*/ 683895 h 1314450"/>
              <a:gd name="connsiteX136" fmla="*/ 102870 w 390525"/>
              <a:gd name="connsiteY136" fmla="*/ 607695 h 1314450"/>
              <a:gd name="connsiteX137" fmla="*/ 114300 w 390525"/>
              <a:gd name="connsiteY137" fmla="*/ 605790 h 1314450"/>
              <a:gd name="connsiteX138" fmla="*/ 144780 w 390525"/>
              <a:gd name="connsiteY138" fmla="*/ 634365 h 1314450"/>
              <a:gd name="connsiteX139" fmla="*/ 143828 w 390525"/>
              <a:gd name="connsiteY139" fmla="*/ 678180 h 1314450"/>
              <a:gd name="connsiteX140" fmla="*/ 142875 w 390525"/>
              <a:gd name="connsiteY140" fmla="*/ 419100 h 1314450"/>
              <a:gd name="connsiteX141" fmla="*/ 103823 w 390525"/>
              <a:gd name="connsiteY141" fmla="*/ 419100 h 1314450"/>
              <a:gd name="connsiteX142" fmla="*/ 103823 w 390525"/>
              <a:gd name="connsiteY142" fmla="*/ 341948 h 1314450"/>
              <a:gd name="connsiteX143" fmla="*/ 142875 w 390525"/>
              <a:gd name="connsiteY143" fmla="*/ 341948 h 1314450"/>
              <a:gd name="connsiteX144" fmla="*/ 142875 w 390525"/>
              <a:gd name="connsiteY144" fmla="*/ 419100 h 1314450"/>
              <a:gd name="connsiteX145" fmla="*/ 103823 w 390525"/>
              <a:gd name="connsiteY145" fmla="*/ 168592 h 1314450"/>
              <a:gd name="connsiteX146" fmla="*/ 142875 w 390525"/>
              <a:gd name="connsiteY146" fmla="*/ 168592 h 1314450"/>
              <a:gd name="connsiteX147" fmla="*/ 142875 w 390525"/>
              <a:gd name="connsiteY147" fmla="*/ 245745 h 1314450"/>
              <a:gd name="connsiteX148" fmla="*/ 103823 w 390525"/>
              <a:gd name="connsiteY148" fmla="*/ 245745 h 1314450"/>
              <a:gd name="connsiteX149" fmla="*/ 103823 w 390525"/>
              <a:gd name="connsiteY149" fmla="*/ 168592 h 1314450"/>
              <a:gd name="connsiteX150" fmla="*/ 102870 w 390525"/>
              <a:gd name="connsiteY150" fmla="*/ 475298 h 1314450"/>
              <a:gd name="connsiteX151" fmla="*/ 142875 w 390525"/>
              <a:gd name="connsiteY151" fmla="*/ 475298 h 1314450"/>
              <a:gd name="connsiteX152" fmla="*/ 142875 w 390525"/>
              <a:gd name="connsiteY152" fmla="*/ 551498 h 1314450"/>
              <a:gd name="connsiteX153" fmla="*/ 102870 w 390525"/>
              <a:gd name="connsiteY153" fmla="*/ 551498 h 1314450"/>
              <a:gd name="connsiteX154" fmla="*/ 102870 w 390525"/>
              <a:gd name="connsiteY154" fmla="*/ 47529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90525" h="1314450">
                <a:moveTo>
                  <a:pt x="398145" y="1319213"/>
                </a:moveTo>
                <a:cubicBezTo>
                  <a:pt x="398145" y="976313"/>
                  <a:pt x="398145" y="637223"/>
                  <a:pt x="398145" y="296228"/>
                </a:cubicBezTo>
                <a:cubicBezTo>
                  <a:pt x="384810" y="296228"/>
                  <a:pt x="374333" y="295275"/>
                  <a:pt x="363855" y="296228"/>
                </a:cubicBezTo>
                <a:cubicBezTo>
                  <a:pt x="344805" y="298133"/>
                  <a:pt x="340042" y="289560"/>
                  <a:pt x="340995" y="272415"/>
                </a:cubicBezTo>
                <a:cubicBezTo>
                  <a:pt x="341948" y="236220"/>
                  <a:pt x="340995" y="200978"/>
                  <a:pt x="340995" y="164783"/>
                </a:cubicBezTo>
                <a:cubicBezTo>
                  <a:pt x="340995" y="145733"/>
                  <a:pt x="340995" y="125730"/>
                  <a:pt x="340995" y="104775"/>
                </a:cubicBezTo>
                <a:cubicBezTo>
                  <a:pt x="304800" y="104775"/>
                  <a:pt x="271463" y="103823"/>
                  <a:pt x="239078" y="104775"/>
                </a:cubicBezTo>
                <a:cubicBezTo>
                  <a:pt x="220028" y="105728"/>
                  <a:pt x="215265" y="99060"/>
                  <a:pt x="216217" y="80963"/>
                </a:cubicBezTo>
                <a:cubicBezTo>
                  <a:pt x="217170" y="54292"/>
                  <a:pt x="216217" y="27623"/>
                  <a:pt x="216217" y="0"/>
                </a:cubicBezTo>
                <a:cubicBezTo>
                  <a:pt x="203835" y="0"/>
                  <a:pt x="193358" y="0"/>
                  <a:pt x="180975" y="0"/>
                </a:cubicBezTo>
                <a:cubicBezTo>
                  <a:pt x="180975" y="27623"/>
                  <a:pt x="180023" y="54292"/>
                  <a:pt x="180975" y="80963"/>
                </a:cubicBezTo>
                <a:cubicBezTo>
                  <a:pt x="181928" y="98108"/>
                  <a:pt x="177165" y="105728"/>
                  <a:pt x="158115" y="104775"/>
                </a:cubicBezTo>
                <a:cubicBezTo>
                  <a:pt x="127635" y="102870"/>
                  <a:pt x="98108" y="104775"/>
                  <a:pt x="67628" y="104775"/>
                </a:cubicBezTo>
                <a:cubicBezTo>
                  <a:pt x="66675" y="112395"/>
                  <a:pt x="66675" y="116205"/>
                  <a:pt x="66675" y="120015"/>
                </a:cubicBezTo>
                <a:cubicBezTo>
                  <a:pt x="66675" y="171450"/>
                  <a:pt x="65723" y="223838"/>
                  <a:pt x="66675" y="275273"/>
                </a:cubicBezTo>
                <a:cubicBezTo>
                  <a:pt x="66675" y="291465"/>
                  <a:pt x="61913" y="297180"/>
                  <a:pt x="45720" y="296228"/>
                </a:cubicBezTo>
                <a:cubicBezTo>
                  <a:pt x="31433" y="295275"/>
                  <a:pt x="17145" y="296228"/>
                  <a:pt x="0" y="296228"/>
                </a:cubicBezTo>
                <a:cubicBezTo>
                  <a:pt x="0" y="637223"/>
                  <a:pt x="0" y="976313"/>
                  <a:pt x="0" y="1319213"/>
                </a:cubicBezTo>
                <a:lnTo>
                  <a:pt x="398145" y="1319213"/>
                </a:lnTo>
                <a:close/>
                <a:moveTo>
                  <a:pt x="294323" y="1219200"/>
                </a:moveTo>
                <a:cubicBezTo>
                  <a:pt x="286703" y="1220152"/>
                  <a:pt x="280035" y="1220152"/>
                  <a:pt x="273367" y="1220152"/>
                </a:cubicBezTo>
                <a:cubicBezTo>
                  <a:pt x="257175" y="1222058"/>
                  <a:pt x="251460" y="1214438"/>
                  <a:pt x="253365" y="1199198"/>
                </a:cubicBezTo>
                <a:cubicBezTo>
                  <a:pt x="254317" y="1190625"/>
                  <a:pt x="253365" y="1183005"/>
                  <a:pt x="253365" y="1174433"/>
                </a:cubicBezTo>
                <a:cubicBezTo>
                  <a:pt x="253365" y="1135380"/>
                  <a:pt x="253365" y="1135380"/>
                  <a:pt x="294323" y="1142048"/>
                </a:cubicBezTo>
                <a:cubicBezTo>
                  <a:pt x="294323" y="1168718"/>
                  <a:pt x="294323" y="1193483"/>
                  <a:pt x="294323" y="1219200"/>
                </a:cubicBezTo>
                <a:close/>
                <a:moveTo>
                  <a:pt x="253365" y="1052513"/>
                </a:moveTo>
                <a:cubicBezTo>
                  <a:pt x="253365" y="1049655"/>
                  <a:pt x="253365" y="1046798"/>
                  <a:pt x="253365" y="1042988"/>
                </a:cubicBezTo>
                <a:cubicBezTo>
                  <a:pt x="253365" y="1004888"/>
                  <a:pt x="253365" y="1004888"/>
                  <a:pt x="294323" y="1008698"/>
                </a:cubicBezTo>
                <a:cubicBezTo>
                  <a:pt x="294323" y="1033463"/>
                  <a:pt x="294323" y="1059180"/>
                  <a:pt x="294323" y="1084898"/>
                </a:cubicBezTo>
                <a:cubicBezTo>
                  <a:pt x="253365" y="1090613"/>
                  <a:pt x="253365" y="1090613"/>
                  <a:pt x="253365" y="1052513"/>
                </a:cubicBezTo>
                <a:close/>
                <a:moveTo>
                  <a:pt x="296228" y="914400"/>
                </a:moveTo>
                <a:cubicBezTo>
                  <a:pt x="296228" y="920115"/>
                  <a:pt x="295275" y="926783"/>
                  <a:pt x="296228" y="932498"/>
                </a:cubicBezTo>
                <a:cubicBezTo>
                  <a:pt x="298133" y="948690"/>
                  <a:pt x="293370" y="955358"/>
                  <a:pt x="275273" y="955358"/>
                </a:cubicBezTo>
                <a:cubicBezTo>
                  <a:pt x="258128" y="955358"/>
                  <a:pt x="252413" y="948690"/>
                  <a:pt x="253365" y="932498"/>
                </a:cubicBezTo>
                <a:cubicBezTo>
                  <a:pt x="254317" y="920115"/>
                  <a:pt x="254317" y="906780"/>
                  <a:pt x="253365" y="894398"/>
                </a:cubicBezTo>
                <a:cubicBezTo>
                  <a:pt x="252413" y="878205"/>
                  <a:pt x="258128" y="872490"/>
                  <a:pt x="275273" y="871538"/>
                </a:cubicBezTo>
                <a:cubicBezTo>
                  <a:pt x="293370" y="871538"/>
                  <a:pt x="298133" y="878205"/>
                  <a:pt x="296228" y="894398"/>
                </a:cubicBezTo>
                <a:cubicBezTo>
                  <a:pt x="295275" y="901065"/>
                  <a:pt x="296228" y="907733"/>
                  <a:pt x="296228" y="914400"/>
                </a:cubicBezTo>
                <a:close/>
                <a:moveTo>
                  <a:pt x="253365" y="374333"/>
                </a:moveTo>
                <a:cubicBezTo>
                  <a:pt x="253365" y="336233"/>
                  <a:pt x="254317" y="335280"/>
                  <a:pt x="294323" y="342900"/>
                </a:cubicBezTo>
                <a:cubicBezTo>
                  <a:pt x="294323" y="367665"/>
                  <a:pt x="294323" y="393383"/>
                  <a:pt x="294323" y="419100"/>
                </a:cubicBezTo>
                <a:cubicBezTo>
                  <a:pt x="285750" y="419100"/>
                  <a:pt x="278130" y="419100"/>
                  <a:pt x="270510" y="420053"/>
                </a:cubicBezTo>
                <a:cubicBezTo>
                  <a:pt x="258128" y="421005"/>
                  <a:pt x="252413" y="416242"/>
                  <a:pt x="253365" y="402908"/>
                </a:cubicBezTo>
                <a:cubicBezTo>
                  <a:pt x="254317" y="394335"/>
                  <a:pt x="253365" y="383858"/>
                  <a:pt x="253365" y="374333"/>
                </a:cubicBezTo>
                <a:close/>
                <a:moveTo>
                  <a:pt x="294323" y="475298"/>
                </a:moveTo>
                <a:cubicBezTo>
                  <a:pt x="294323" y="501015"/>
                  <a:pt x="294323" y="525780"/>
                  <a:pt x="294323" y="552450"/>
                </a:cubicBezTo>
                <a:cubicBezTo>
                  <a:pt x="281940" y="552450"/>
                  <a:pt x="269558" y="552450"/>
                  <a:pt x="256223" y="552450"/>
                </a:cubicBezTo>
                <a:cubicBezTo>
                  <a:pt x="256223" y="526733"/>
                  <a:pt x="256223" y="501967"/>
                  <a:pt x="256223" y="475298"/>
                </a:cubicBezTo>
                <a:cubicBezTo>
                  <a:pt x="268605" y="475298"/>
                  <a:pt x="280035" y="475298"/>
                  <a:pt x="294323" y="475298"/>
                </a:cubicBezTo>
                <a:close/>
                <a:moveTo>
                  <a:pt x="254317" y="618173"/>
                </a:moveTo>
                <a:cubicBezTo>
                  <a:pt x="254317" y="614363"/>
                  <a:pt x="261938" y="607695"/>
                  <a:pt x="266700" y="606743"/>
                </a:cubicBezTo>
                <a:cubicBezTo>
                  <a:pt x="275273" y="604838"/>
                  <a:pt x="283845" y="605790"/>
                  <a:pt x="294323" y="605790"/>
                </a:cubicBezTo>
                <a:cubicBezTo>
                  <a:pt x="294323" y="633413"/>
                  <a:pt x="294323" y="657225"/>
                  <a:pt x="294323" y="683895"/>
                </a:cubicBezTo>
                <a:cubicBezTo>
                  <a:pt x="280988" y="683895"/>
                  <a:pt x="268605" y="683895"/>
                  <a:pt x="253365" y="683895"/>
                </a:cubicBezTo>
                <a:cubicBezTo>
                  <a:pt x="253365" y="661988"/>
                  <a:pt x="253365" y="640080"/>
                  <a:pt x="254317" y="618173"/>
                </a:cubicBezTo>
                <a:close/>
                <a:moveTo>
                  <a:pt x="253365" y="231458"/>
                </a:moveTo>
                <a:cubicBezTo>
                  <a:pt x="254317" y="222885"/>
                  <a:pt x="253365" y="213360"/>
                  <a:pt x="253365" y="203835"/>
                </a:cubicBezTo>
                <a:cubicBezTo>
                  <a:pt x="253365" y="165735"/>
                  <a:pt x="253365" y="165735"/>
                  <a:pt x="294323" y="168592"/>
                </a:cubicBezTo>
                <a:cubicBezTo>
                  <a:pt x="294323" y="194310"/>
                  <a:pt x="294323" y="219075"/>
                  <a:pt x="294323" y="246698"/>
                </a:cubicBezTo>
                <a:cubicBezTo>
                  <a:pt x="286703" y="246698"/>
                  <a:pt x="278130" y="247650"/>
                  <a:pt x="270510" y="247650"/>
                </a:cubicBezTo>
                <a:cubicBezTo>
                  <a:pt x="258128" y="249555"/>
                  <a:pt x="252413" y="243840"/>
                  <a:pt x="253365" y="231458"/>
                </a:cubicBezTo>
                <a:close/>
                <a:moveTo>
                  <a:pt x="253365" y="774383"/>
                </a:moveTo>
                <a:cubicBezTo>
                  <a:pt x="253365" y="735330"/>
                  <a:pt x="253365" y="735330"/>
                  <a:pt x="294323" y="741998"/>
                </a:cubicBezTo>
                <a:cubicBezTo>
                  <a:pt x="294323" y="766763"/>
                  <a:pt x="294323" y="792480"/>
                  <a:pt x="294323" y="820102"/>
                </a:cubicBezTo>
                <a:cubicBezTo>
                  <a:pt x="284798" y="820102"/>
                  <a:pt x="275273" y="822008"/>
                  <a:pt x="266700" y="819150"/>
                </a:cubicBezTo>
                <a:cubicBezTo>
                  <a:pt x="260985" y="817245"/>
                  <a:pt x="255270" y="811530"/>
                  <a:pt x="254317" y="805815"/>
                </a:cubicBezTo>
                <a:cubicBezTo>
                  <a:pt x="252413" y="795338"/>
                  <a:pt x="253365" y="784860"/>
                  <a:pt x="253365" y="774383"/>
                </a:cubicBezTo>
                <a:close/>
                <a:moveTo>
                  <a:pt x="218123" y="1220152"/>
                </a:moveTo>
                <a:cubicBezTo>
                  <a:pt x="204788" y="1220152"/>
                  <a:pt x="193358" y="1220152"/>
                  <a:pt x="180975" y="1220152"/>
                </a:cubicBezTo>
                <a:cubicBezTo>
                  <a:pt x="180975" y="1193483"/>
                  <a:pt x="180975" y="1168718"/>
                  <a:pt x="180975" y="1142048"/>
                </a:cubicBezTo>
                <a:cubicBezTo>
                  <a:pt x="193358" y="1142048"/>
                  <a:pt x="205740" y="1142048"/>
                  <a:pt x="218123" y="1142048"/>
                </a:cubicBezTo>
                <a:cubicBezTo>
                  <a:pt x="218123" y="1167765"/>
                  <a:pt x="218123" y="1192530"/>
                  <a:pt x="218123" y="1220152"/>
                </a:cubicBezTo>
                <a:close/>
                <a:moveTo>
                  <a:pt x="218123" y="1075373"/>
                </a:moveTo>
                <a:cubicBezTo>
                  <a:pt x="218123" y="1080135"/>
                  <a:pt x="205740" y="1085850"/>
                  <a:pt x="199073" y="1085850"/>
                </a:cubicBezTo>
                <a:cubicBezTo>
                  <a:pt x="192405" y="1085850"/>
                  <a:pt x="180023" y="1079183"/>
                  <a:pt x="180023" y="1075373"/>
                </a:cubicBezTo>
                <a:cubicBezTo>
                  <a:pt x="178117" y="1053465"/>
                  <a:pt x="179070" y="1031558"/>
                  <a:pt x="179070" y="1008698"/>
                </a:cubicBezTo>
                <a:cubicBezTo>
                  <a:pt x="193358" y="1008698"/>
                  <a:pt x="204788" y="1008698"/>
                  <a:pt x="219075" y="1008698"/>
                </a:cubicBezTo>
                <a:cubicBezTo>
                  <a:pt x="219075" y="1032510"/>
                  <a:pt x="220028" y="1054418"/>
                  <a:pt x="218123" y="1075373"/>
                </a:cubicBezTo>
                <a:close/>
                <a:moveTo>
                  <a:pt x="180023" y="168592"/>
                </a:moveTo>
                <a:cubicBezTo>
                  <a:pt x="192405" y="168592"/>
                  <a:pt x="202883" y="168592"/>
                  <a:pt x="217170" y="168592"/>
                </a:cubicBezTo>
                <a:cubicBezTo>
                  <a:pt x="217170" y="194310"/>
                  <a:pt x="217170" y="219075"/>
                  <a:pt x="217170" y="245745"/>
                </a:cubicBezTo>
                <a:cubicBezTo>
                  <a:pt x="204788" y="245745"/>
                  <a:pt x="193358" y="245745"/>
                  <a:pt x="180023" y="245745"/>
                </a:cubicBezTo>
                <a:cubicBezTo>
                  <a:pt x="180023" y="220980"/>
                  <a:pt x="180023" y="195263"/>
                  <a:pt x="180023" y="168592"/>
                </a:cubicBezTo>
                <a:close/>
                <a:moveTo>
                  <a:pt x="218123" y="741045"/>
                </a:moveTo>
                <a:cubicBezTo>
                  <a:pt x="218123" y="766763"/>
                  <a:pt x="218123" y="791527"/>
                  <a:pt x="218123" y="818198"/>
                </a:cubicBezTo>
                <a:cubicBezTo>
                  <a:pt x="205740" y="818198"/>
                  <a:pt x="193358" y="818198"/>
                  <a:pt x="180023" y="818198"/>
                </a:cubicBezTo>
                <a:cubicBezTo>
                  <a:pt x="180023" y="792480"/>
                  <a:pt x="180023" y="767715"/>
                  <a:pt x="180023" y="741045"/>
                </a:cubicBezTo>
                <a:cubicBezTo>
                  <a:pt x="191453" y="741045"/>
                  <a:pt x="202883" y="741045"/>
                  <a:pt x="218123" y="741045"/>
                </a:cubicBezTo>
                <a:close/>
                <a:moveTo>
                  <a:pt x="217170" y="341948"/>
                </a:moveTo>
                <a:cubicBezTo>
                  <a:pt x="217170" y="366713"/>
                  <a:pt x="217170" y="392430"/>
                  <a:pt x="217170" y="419100"/>
                </a:cubicBezTo>
                <a:cubicBezTo>
                  <a:pt x="205740" y="419100"/>
                  <a:pt x="194310" y="419100"/>
                  <a:pt x="180023" y="419100"/>
                </a:cubicBezTo>
                <a:cubicBezTo>
                  <a:pt x="180023" y="394335"/>
                  <a:pt x="180023" y="369570"/>
                  <a:pt x="180023" y="341948"/>
                </a:cubicBezTo>
                <a:cubicBezTo>
                  <a:pt x="192405" y="341948"/>
                  <a:pt x="203835" y="341948"/>
                  <a:pt x="217170" y="341948"/>
                </a:cubicBezTo>
                <a:close/>
                <a:moveTo>
                  <a:pt x="180023" y="475298"/>
                </a:moveTo>
                <a:cubicBezTo>
                  <a:pt x="192405" y="475298"/>
                  <a:pt x="203835" y="475298"/>
                  <a:pt x="217170" y="475298"/>
                </a:cubicBezTo>
                <a:cubicBezTo>
                  <a:pt x="217170" y="501015"/>
                  <a:pt x="217170" y="525780"/>
                  <a:pt x="217170" y="552450"/>
                </a:cubicBezTo>
                <a:cubicBezTo>
                  <a:pt x="205740" y="552450"/>
                  <a:pt x="193358" y="552450"/>
                  <a:pt x="180023" y="552450"/>
                </a:cubicBezTo>
                <a:cubicBezTo>
                  <a:pt x="180023" y="526733"/>
                  <a:pt x="180023" y="501967"/>
                  <a:pt x="180023" y="475298"/>
                </a:cubicBezTo>
                <a:close/>
                <a:moveTo>
                  <a:pt x="180023" y="607695"/>
                </a:moveTo>
                <a:cubicBezTo>
                  <a:pt x="192405" y="607695"/>
                  <a:pt x="203835" y="607695"/>
                  <a:pt x="217170" y="607695"/>
                </a:cubicBezTo>
                <a:cubicBezTo>
                  <a:pt x="217170" y="632460"/>
                  <a:pt x="217170" y="657225"/>
                  <a:pt x="217170" y="683895"/>
                </a:cubicBezTo>
                <a:cubicBezTo>
                  <a:pt x="203835" y="683895"/>
                  <a:pt x="192405" y="683895"/>
                  <a:pt x="180023" y="683895"/>
                </a:cubicBezTo>
                <a:cubicBezTo>
                  <a:pt x="180023" y="659130"/>
                  <a:pt x="180023" y="634365"/>
                  <a:pt x="180023" y="607695"/>
                </a:cubicBezTo>
                <a:close/>
                <a:moveTo>
                  <a:pt x="178117" y="897255"/>
                </a:moveTo>
                <a:cubicBezTo>
                  <a:pt x="178117" y="882968"/>
                  <a:pt x="177165" y="871538"/>
                  <a:pt x="198120" y="871538"/>
                </a:cubicBezTo>
                <a:cubicBezTo>
                  <a:pt x="220028" y="871538"/>
                  <a:pt x="219075" y="882968"/>
                  <a:pt x="218123" y="897255"/>
                </a:cubicBezTo>
                <a:cubicBezTo>
                  <a:pt x="218123" y="902970"/>
                  <a:pt x="218123" y="907733"/>
                  <a:pt x="218123" y="913448"/>
                </a:cubicBezTo>
                <a:cubicBezTo>
                  <a:pt x="218123" y="919163"/>
                  <a:pt x="217170" y="925830"/>
                  <a:pt x="218123" y="931545"/>
                </a:cubicBezTo>
                <a:cubicBezTo>
                  <a:pt x="220028" y="946785"/>
                  <a:pt x="216217" y="955358"/>
                  <a:pt x="197167" y="955358"/>
                </a:cubicBezTo>
                <a:cubicBezTo>
                  <a:pt x="178117" y="955358"/>
                  <a:pt x="175260" y="946785"/>
                  <a:pt x="177165" y="931545"/>
                </a:cubicBezTo>
                <a:cubicBezTo>
                  <a:pt x="179070" y="920115"/>
                  <a:pt x="179070" y="908685"/>
                  <a:pt x="178117" y="897255"/>
                </a:cubicBezTo>
                <a:close/>
                <a:moveTo>
                  <a:pt x="142875" y="1220152"/>
                </a:moveTo>
                <a:cubicBezTo>
                  <a:pt x="128588" y="1220152"/>
                  <a:pt x="117158" y="1220152"/>
                  <a:pt x="102870" y="1220152"/>
                </a:cubicBezTo>
                <a:cubicBezTo>
                  <a:pt x="102870" y="1194435"/>
                  <a:pt x="102870" y="1168718"/>
                  <a:pt x="102870" y="1142048"/>
                </a:cubicBezTo>
                <a:cubicBezTo>
                  <a:pt x="116205" y="1142048"/>
                  <a:pt x="128588" y="1142048"/>
                  <a:pt x="142875" y="1142048"/>
                </a:cubicBezTo>
                <a:cubicBezTo>
                  <a:pt x="142875" y="1167765"/>
                  <a:pt x="142875" y="1192530"/>
                  <a:pt x="142875" y="1220152"/>
                </a:cubicBezTo>
                <a:close/>
                <a:moveTo>
                  <a:pt x="102870" y="818198"/>
                </a:moveTo>
                <a:cubicBezTo>
                  <a:pt x="102870" y="792480"/>
                  <a:pt x="102870" y="767715"/>
                  <a:pt x="102870" y="741045"/>
                </a:cubicBezTo>
                <a:cubicBezTo>
                  <a:pt x="115253" y="741045"/>
                  <a:pt x="128588" y="741045"/>
                  <a:pt x="142875" y="741045"/>
                </a:cubicBezTo>
                <a:cubicBezTo>
                  <a:pt x="142875" y="767715"/>
                  <a:pt x="142875" y="792480"/>
                  <a:pt x="142875" y="818198"/>
                </a:cubicBezTo>
                <a:cubicBezTo>
                  <a:pt x="129540" y="818198"/>
                  <a:pt x="117158" y="818198"/>
                  <a:pt x="102870" y="818198"/>
                </a:cubicBezTo>
                <a:close/>
                <a:moveTo>
                  <a:pt x="143828" y="1075373"/>
                </a:moveTo>
                <a:cubicBezTo>
                  <a:pt x="143828" y="1080135"/>
                  <a:pt x="135255" y="1085850"/>
                  <a:pt x="129540" y="1086802"/>
                </a:cubicBezTo>
                <a:cubicBezTo>
                  <a:pt x="121920" y="1088708"/>
                  <a:pt x="113348" y="1087755"/>
                  <a:pt x="103823" y="1087755"/>
                </a:cubicBezTo>
                <a:cubicBezTo>
                  <a:pt x="103823" y="1060133"/>
                  <a:pt x="103823" y="1035368"/>
                  <a:pt x="103823" y="1009650"/>
                </a:cubicBezTo>
                <a:cubicBezTo>
                  <a:pt x="117158" y="1009650"/>
                  <a:pt x="129540" y="1009650"/>
                  <a:pt x="144780" y="1009650"/>
                </a:cubicBezTo>
                <a:cubicBezTo>
                  <a:pt x="144780" y="1031558"/>
                  <a:pt x="145733" y="1053465"/>
                  <a:pt x="143828" y="1075373"/>
                </a:cubicBezTo>
                <a:close/>
                <a:moveTo>
                  <a:pt x="144780" y="889635"/>
                </a:moveTo>
                <a:cubicBezTo>
                  <a:pt x="143828" y="900113"/>
                  <a:pt x="144780" y="910590"/>
                  <a:pt x="144780" y="922020"/>
                </a:cubicBezTo>
                <a:cubicBezTo>
                  <a:pt x="144780" y="959168"/>
                  <a:pt x="144780" y="959168"/>
                  <a:pt x="103823" y="952500"/>
                </a:cubicBezTo>
                <a:cubicBezTo>
                  <a:pt x="103823" y="927735"/>
                  <a:pt x="103823" y="902018"/>
                  <a:pt x="103823" y="872490"/>
                </a:cubicBezTo>
                <a:cubicBezTo>
                  <a:pt x="113348" y="872490"/>
                  <a:pt x="120967" y="872490"/>
                  <a:pt x="127635" y="872490"/>
                </a:cubicBezTo>
                <a:cubicBezTo>
                  <a:pt x="140970" y="871538"/>
                  <a:pt x="145733" y="877252"/>
                  <a:pt x="144780" y="889635"/>
                </a:cubicBezTo>
                <a:close/>
                <a:moveTo>
                  <a:pt x="143828" y="678180"/>
                </a:moveTo>
                <a:cubicBezTo>
                  <a:pt x="143828" y="679133"/>
                  <a:pt x="142875" y="681038"/>
                  <a:pt x="141923" y="683895"/>
                </a:cubicBezTo>
                <a:cubicBezTo>
                  <a:pt x="130492" y="683895"/>
                  <a:pt x="118110" y="683895"/>
                  <a:pt x="102870" y="683895"/>
                </a:cubicBezTo>
                <a:cubicBezTo>
                  <a:pt x="102870" y="658178"/>
                  <a:pt x="102870" y="633413"/>
                  <a:pt x="102870" y="607695"/>
                </a:cubicBezTo>
                <a:cubicBezTo>
                  <a:pt x="107633" y="606743"/>
                  <a:pt x="110490" y="605790"/>
                  <a:pt x="114300" y="605790"/>
                </a:cubicBezTo>
                <a:cubicBezTo>
                  <a:pt x="144780" y="604838"/>
                  <a:pt x="144780" y="604838"/>
                  <a:pt x="144780" y="634365"/>
                </a:cubicBezTo>
                <a:cubicBezTo>
                  <a:pt x="144780" y="649605"/>
                  <a:pt x="144780" y="663893"/>
                  <a:pt x="143828" y="678180"/>
                </a:cubicBezTo>
                <a:close/>
                <a:moveTo>
                  <a:pt x="142875" y="419100"/>
                </a:moveTo>
                <a:cubicBezTo>
                  <a:pt x="130492" y="419100"/>
                  <a:pt x="118110" y="419100"/>
                  <a:pt x="103823" y="419100"/>
                </a:cubicBezTo>
                <a:cubicBezTo>
                  <a:pt x="103823" y="394335"/>
                  <a:pt x="103823" y="368617"/>
                  <a:pt x="103823" y="341948"/>
                </a:cubicBezTo>
                <a:cubicBezTo>
                  <a:pt x="118110" y="341948"/>
                  <a:pt x="129540" y="341948"/>
                  <a:pt x="142875" y="341948"/>
                </a:cubicBezTo>
                <a:cubicBezTo>
                  <a:pt x="142875" y="366713"/>
                  <a:pt x="142875" y="391478"/>
                  <a:pt x="142875" y="419100"/>
                </a:cubicBezTo>
                <a:close/>
                <a:moveTo>
                  <a:pt x="103823" y="168592"/>
                </a:moveTo>
                <a:cubicBezTo>
                  <a:pt x="118110" y="168592"/>
                  <a:pt x="129540" y="168592"/>
                  <a:pt x="142875" y="168592"/>
                </a:cubicBezTo>
                <a:cubicBezTo>
                  <a:pt x="142875" y="194310"/>
                  <a:pt x="142875" y="219075"/>
                  <a:pt x="142875" y="245745"/>
                </a:cubicBezTo>
                <a:cubicBezTo>
                  <a:pt x="130492" y="245745"/>
                  <a:pt x="118110" y="245745"/>
                  <a:pt x="103823" y="245745"/>
                </a:cubicBezTo>
                <a:cubicBezTo>
                  <a:pt x="103823" y="221933"/>
                  <a:pt x="103823" y="196215"/>
                  <a:pt x="103823" y="168592"/>
                </a:cubicBezTo>
                <a:close/>
                <a:moveTo>
                  <a:pt x="102870" y="475298"/>
                </a:moveTo>
                <a:cubicBezTo>
                  <a:pt x="116205" y="475298"/>
                  <a:pt x="128588" y="475298"/>
                  <a:pt x="142875" y="475298"/>
                </a:cubicBezTo>
                <a:cubicBezTo>
                  <a:pt x="142875" y="500063"/>
                  <a:pt x="142875" y="524828"/>
                  <a:pt x="142875" y="551498"/>
                </a:cubicBezTo>
                <a:cubicBezTo>
                  <a:pt x="130492" y="551498"/>
                  <a:pt x="118110" y="551498"/>
                  <a:pt x="102870" y="551498"/>
                </a:cubicBezTo>
                <a:cubicBezTo>
                  <a:pt x="102870" y="525780"/>
                  <a:pt x="102870" y="501015"/>
                  <a:pt x="102870" y="475298"/>
                </a:cubicBezTo>
                <a:close/>
              </a:path>
            </a:pathLst>
          </a:custGeom>
          <a:solidFill>
            <a:schemeClr val="accent1"/>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DD657B0-1740-4E7C-BA58-C47D09AC129B}"/>
              </a:ext>
            </a:extLst>
          </p:cNvPr>
          <p:cNvSpPr/>
          <p:nvPr/>
        </p:nvSpPr>
        <p:spPr>
          <a:xfrm>
            <a:off x="6616231" y="5621099"/>
            <a:ext cx="228440" cy="480511"/>
          </a:xfrm>
          <a:custGeom>
            <a:avLst/>
            <a:gdLst>
              <a:gd name="connsiteX0" fmla="*/ 238 w 276225"/>
              <a:gd name="connsiteY0" fmla="*/ 583883 h 581025"/>
              <a:gd name="connsiteX1" fmla="*/ 284083 w 276225"/>
              <a:gd name="connsiteY1" fmla="*/ 583883 h 581025"/>
              <a:gd name="connsiteX2" fmla="*/ 283131 w 276225"/>
              <a:gd name="connsiteY2" fmla="*/ 571500 h 581025"/>
              <a:gd name="connsiteX3" fmla="*/ 283131 w 276225"/>
              <a:gd name="connsiteY3" fmla="*/ 27622 h 581025"/>
              <a:gd name="connsiteX4" fmla="*/ 283131 w 276225"/>
              <a:gd name="connsiteY4" fmla="*/ 0 h 581025"/>
              <a:gd name="connsiteX5" fmla="*/ 238 w 276225"/>
              <a:gd name="connsiteY5" fmla="*/ 0 h 581025"/>
              <a:gd name="connsiteX6" fmla="*/ 238 w 276225"/>
              <a:gd name="connsiteY6" fmla="*/ 30480 h 581025"/>
              <a:gd name="connsiteX7" fmla="*/ 1191 w 276225"/>
              <a:gd name="connsiteY7" fmla="*/ 572453 h 581025"/>
              <a:gd name="connsiteX8" fmla="*/ 238 w 276225"/>
              <a:gd name="connsiteY8" fmla="*/ 583883 h 581025"/>
              <a:gd name="connsiteX9" fmla="*/ 190738 w 276225"/>
              <a:gd name="connsiteY9" fmla="*/ 435293 h 581025"/>
              <a:gd name="connsiteX10" fmla="*/ 150733 w 276225"/>
              <a:gd name="connsiteY10" fmla="*/ 435293 h 581025"/>
              <a:gd name="connsiteX11" fmla="*/ 151685 w 276225"/>
              <a:gd name="connsiteY11" fmla="*/ 375285 h 581025"/>
              <a:gd name="connsiteX12" fmla="*/ 175498 w 276225"/>
              <a:gd name="connsiteY12" fmla="*/ 366713 h 581025"/>
              <a:gd name="connsiteX13" fmla="*/ 190738 w 276225"/>
              <a:gd name="connsiteY13" fmla="*/ 380047 h 581025"/>
              <a:gd name="connsiteX14" fmla="*/ 190738 w 276225"/>
              <a:gd name="connsiteY14" fmla="*/ 435293 h 581025"/>
              <a:gd name="connsiteX15" fmla="*/ 257413 w 276225"/>
              <a:gd name="connsiteY15" fmla="*/ 437197 h 581025"/>
              <a:gd name="connsiteX16" fmla="*/ 220266 w 276225"/>
              <a:gd name="connsiteY16" fmla="*/ 433388 h 581025"/>
              <a:gd name="connsiteX17" fmla="*/ 218360 w 276225"/>
              <a:gd name="connsiteY17" fmla="*/ 373380 h 581025"/>
              <a:gd name="connsiteX18" fmla="*/ 257413 w 276225"/>
              <a:gd name="connsiteY18" fmla="*/ 363855 h 581025"/>
              <a:gd name="connsiteX19" fmla="*/ 257413 w 276225"/>
              <a:gd name="connsiteY19" fmla="*/ 437197 h 581025"/>
              <a:gd name="connsiteX20" fmla="*/ 215503 w 276225"/>
              <a:gd name="connsiteY20" fmla="*/ 73343 h 581025"/>
              <a:gd name="connsiteX21" fmla="*/ 256460 w 276225"/>
              <a:gd name="connsiteY21" fmla="*/ 73343 h 581025"/>
              <a:gd name="connsiteX22" fmla="*/ 256460 w 276225"/>
              <a:gd name="connsiteY22" fmla="*/ 140970 h 581025"/>
              <a:gd name="connsiteX23" fmla="*/ 232648 w 276225"/>
              <a:gd name="connsiteY23" fmla="*/ 141922 h 581025"/>
              <a:gd name="connsiteX24" fmla="*/ 215503 w 276225"/>
              <a:gd name="connsiteY24" fmla="*/ 124778 h 581025"/>
              <a:gd name="connsiteX25" fmla="*/ 215503 w 276225"/>
              <a:gd name="connsiteY25" fmla="*/ 73343 h 581025"/>
              <a:gd name="connsiteX26" fmla="*/ 215503 w 276225"/>
              <a:gd name="connsiteY26" fmla="*/ 211455 h 581025"/>
              <a:gd name="connsiteX27" fmla="*/ 215503 w 276225"/>
              <a:gd name="connsiteY27" fmla="*/ 168593 h 581025"/>
              <a:gd name="connsiteX28" fmla="*/ 258366 w 276225"/>
              <a:gd name="connsiteY28" fmla="*/ 168593 h 581025"/>
              <a:gd name="connsiteX29" fmla="*/ 258366 w 276225"/>
              <a:gd name="connsiteY29" fmla="*/ 212408 h 581025"/>
              <a:gd name="connsiteX30" fmla="*/ 237410 w 276225"/>
              <a:gd name="connsiteY30" fmla="*/ 238125 h 581025"/>
              <a:gd name="connsiteX31" fmla="*/ 215503 w 276225"/>
              <a:gd name="connsiteY31" fmla="*/ 211455 h 581025"/>
              <a:gd name="connsiteX32" fmla="*/ 215503 w 276225"/>
              <a:gd name="connsiteY32" fmla="*/ 293370 h 581025"/>
              <a:gd name="connsiteX33" fmla="*/ 256460 w 276225"/>
              <a:gd name="connsiteY33" fmla="*/ 264795 h 581025"/>
              <a:gd name="connsiteX34" fmla="*/ 256460 w 276225"/>
              <a:gd name="connsiteY34" fmla="*/ 342900 h 581025"/>
              <a:gd name="connsiteX35" fmla="*/ 229791 w 276225"/>
              <a:gd name="connsiteY35" fmla="*/ 341947 h 581025"/>
              <a:gd name="connsiteX36" fmla="*/ 215503 w 276225"/>
              <a:gd name="connsiteY36" fmla="*/ 327660 h 581025"/>
              <a:gd name="connsiteX37" fmla="*/ 215503 w 276225"/>
              <a:gd name="connsiteY37" fmla="*/ 293370 h 581025"/>
              <a:gd name="connsiteX38" fmla="*/ 149781 w 276225"/>
              <a:gd name="connsiteY38" fmla="*/ 214313 h 581025"/>
              <a:gd name="connsiteX39" fmla="*/ 149781 w 276225"/>
              <a:gd name="connsiteY39" fmla="*/ 168593 h 581025"/>
              <a:gd name="connsiteX40" fmla="*/ 190738 w 276225"/>
              <a:gd name="connsiteY40" fmla="*/ 168593 h 581025"/>
              <a:gd name="connsiteX41" fmla="*/ 190738 w 276225"/>
              <a:gd name="connsiteY41" fmla="*/ 214313 h 581025"/>
              <a:gd name="connsiteX42" fmla="*/ 170735 w 276225"/>
              <a:gd name="connsiteY42" fmla="*/ 238125 h 581025"/>
              <a:gd name="connsiteX43" fmla="*/ 149781 w 276225"/>
              <a:gd name="connsiteY43" fmla="*/ 214313 h 581025"/>
              <a:gd name="connsiteX44" fmla="*/ 92631 w 276225"/>
              <a:gd name="connsiteY44" fmla="*/ 73343 h 581025"/>
              <a:gd name="connsiteX45" fmla="*/ 134541 w 276225"/>
              <a:gd name="connsiteY45" fmla="*/ 73343 h 581025"/>
              <a:gd name="connsiteX46" fmla="*/ 134541 w 276225"/>
              <a:gd name="connsiteY46" fmla="*/ 128588 h 581025"/>
              <a:gd name="connsiteX47" fmla="*/ 113585 w 276225"/>
              <a:gd name="connsiteY47" fmla="*/ 141922 h 581025"/>
              <a:gd name="connsiteX48" fmla="*/ 92631 w 276225"/>
              <a:gd name="connsiteY48" fmla="*/ 129540 h 581025"/>
              <a:gd name="connsiteX49" fmla="*/ 92631 w 276225"/>
              <a:gd name="connsiteY49" fmla="*/ 73343 h 581025"/>
              <a:gd name="connsiteX50" fmla="*/ 134541 w 276225"/>
              <a:gd name="connsiteY50" fmla="*/ 170497 h 581025"/>
              <a:gd name="connsiteX51" fmla="*/ 134541 w 276225"/>
              <a:gd name="connsiteY51" fmla="*/ 223838 h 581025"/>
              <a:gd name="connsiteX52" fmla="*/ 113585 w 276225"/>
              <a:gd name="connsiteY52" fmla="*/ 237172 h 581025"/>
              <a:gd name="connsiteX53" fmla="*/ 92631 w 276225"/>
              <a:gd name="connsiteY53" fmla="*/ 223838 h 581025"/>
              <a:gd name="connsiteX54" fmla="*/ 92631 w 276225"/>
              <a:gd name="connsiteY54" fmla="*/ 199072 h 581025"/>
              <a:gd name="connsiteX55" fmla="*/ 134541 w 276225"/>
              <a:gd name="connsiteY55" fmla="*/ 170497 h 581025"/>
              <a:gd name="connsiteX56" fmla="*/ 91678 w 276225"/>
              <a:gd name="connsiteY56" fmla="*/ 281940 h 581025"/>
              <a:gd name="connsiteX57" fmla="*/ 112633 w 276225"/>
              <a:gd name="connsiteY57" fmla="*/ 260033 h 581025"/>
              <a:gd name="connsiteX58" fmla="*/ 134541 w 276225"/>
              <a:gd name="connsiteY58" fmla="*/ 281940 h 581025"/>
              <a:gd name="connsiteX59" fmla="*/ 134541 w 276225"/>
              <a:gd name="connsiteY59" fmla="*/ 302895 h 581025"/>
              <a:gd name="connsiteX60" fmla="*/ 134541 w 276225"/>
              <a:gd name="connsiteY60" fmla="*/ 319088 h 581025"/>
              <a:gd name="connsiteX61" fmla="*/ 114538 w 276225"/>
              <a:gd name="connsiteY61" fmla="*/ 342900 h 581025"/>
              <a:gd name="connsiteX62" fmla="*/ 92631 w 276225"/>
              <a:gd name="connsiteY62" fmla="*/ 318135 h 581025"/>
              <a:gd name="connsiteX63" fmla="*/ 91678 w 276225"/>
              <a:gd name="connsiteY63" fmla="*/ 281940 h 581025"/>
              <a:gd name="connsiteX64" fmla="*/ 38338 w 276225"/>
              <a:gd name="connsiteY64" fmla="*/ 73343 h 581025"/>
              <a:gd name="connsiteX65" fmla="*/ 65960 w 276225"/>
              <a:gd name="connsiteY65" fmla="*/ 73343 h 581025"/>
              <a:gd name="connsiteX66" fmla="*/ 65960 w 276225"/>
              <a:gd name="connsiteY66" fmla="*/ 140970 h 581025"/>
              <a:gd name="connsiteX67" fmla="*/ 38338 w 276225"/>
              <a:gd name="connsiteY67" fmla="*/ 140970 h 581025"/>
              <a:gd name="connsiteX68" fmla="*/ 38338 w 276225"/>
              <a:gd name="connsiteY68" fmla="*/ 73343 h 581025"/>
              <a:gd name="connsiteX69" fmla="*/ 35481 w 276225"/>
              <a:gd name="connsiteY69" fmla="*/ 277178 h 581025"/>
              <a:gd name="connsiteX70" fmla="*/ 51673 w 276225"/>
              <a:gd name="connsiteY70" fmla="*/ 260985 h 581025"/>
              <a:gd name="connsiteX71" fmla="*/ 67866 w 276225"/>
              <a:gd name="connsiteY71" fmla="*/ 277178 h 581025"/>
              <a:gd name="connsiteX72" fmla="*/ 67866 w 276225"/>
              <a:gd name="connsiteY72" fmla="*/ 301943 h 581025"/>
              <a:gd name="connsiteX73" fmla="*/ 67866 w 276225"/>
              <a:gd name="connsiteY73" fmla="*/ 326708 h 581025"/>
              <a:gd name="connsiteX74" fmla="*/ 50721 w 276225"/>
              <a:gd name="connsiteY74" fmla="*/ 340995 h 581025"/>
              <a:gd name="connsiteX75" fmla="*/ 36433 w 276225"/>
              <a:gd name="connsiteY75" fmla="*/ 326708 h 581025"/>
              <a:gd name="connsiteX76" fmla="*/ 35481 w 276225"/>
              <a:gd name="connsiteY76" fmla="*/ 277178 h 581025"/>
              <a:gd name="connsiteX77" fmla="*/ 36433 w 276225"/>
              <a:gd name="connsiteY77" fmla="*/ 379095 h 581025"/>
              <a:gd name="connsiteX78" fmla="*/ 52626 w 276225"/>
              <a:gd name="connsiteY78" fmla="*/ 367665 h 581025"/>
              <a:gd name="connsiteX79" fmla="*/ 65960 w 276225"/>
              <a:gd name="connsiteY79" fmla="*/ 379095 h 581025"/>
              <a:gd name="connsiteX80" fmla="*/ 66913 w 276225"/>
              <a:gd name="connsiteY80" fmla="*/ 435293 h 581025"/>
              <a:gd name="connsiteX81" fmla="*/ 35481 w 276225"/>
              <a:gd name="connsiteY81" fmla="*/ 435293 h 581025"/>
              <a:gd name="connsiteX82" fmla="*/ 36433 w 276225"/>
              <a:gd name="connsiteY82" fmla="*/ 37909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6225" h="581025">
                <a:moveTo>
                  <a:pt x="238" y="583883"/>
                </a:moveTo>
                <a:lnTo>
                  <a:pt x="284083" y="583883"/>
                </a:lnTo>
                <a:cubicBezTo>
                  <a:pt x="283131" y="580072"/>
                  <a:pt x="283131" y="576263"/>
                  <a:pt x="283131" y="571500"/>
                </a:cubicBezTo>
                <a:cubicBezTo>
                  <a:pt x="284083" y="390525"/>
                  <a:pt x="284083" y="208597"/>
                  <a:pt x="283131" y="27622"/>
                </a:cubicBezTo>
                <a:cubicBezTo>
                  <a:pt x="283131" y="19050"/>
                  <a:pt x="283131" y="9525"/>
                  <a:pt x="283131" y="0"/>
                </a:cubicBezTo>
                <a:cubicBezTo>
                  <a:pt x="187881" y="0"/>
                  <a:pt x="95488" y="0"/>
                  <a:pt x="238" y="0"/>
                </a:cubicBezTo>
                <a:cubicBezTo>
                  <a:pt x="238" y="11430"/>
                  <a:pt x="238" y="20955"/>
                  <a:pt x="238" y="30480"/>
                </a:cubicBezTo>
                <a:cubicBezTo>
                  <a:pt x="238" y="211455"/>
                  <a:pt x="-715" y="391478"/>
                  <a:pt x="1191" y="572453"/>
                </a:cubicBezTo>
                <a:cubicBezTo>
                  <a:pt x="2143" y="576263"/>
                  <a:pt x="1191" y="580072"/>
                  <a:pt x="238" y="583883"/>
                </a:cubicBezTo>
                <a:close/>
                <a:moveTo>
                  <a:pt x="190738" y="435293"/>
                </a:moveTo>
                <a:cubicBezTo>
                  <a:pt x="176451" y="435293"/>
                  <a:pt x="165973" y="435293"/>
                  <a:pt x="150733" y="435293"/>
                </a:cubicBezTo>
                <a:cubicBezTo>
                  <a:pt x="150733" y="415290"/>
                  <a:pt x="149781" y="395288"/>
                  <a:pt x="151685" y="375285"/>
                </a:cubicBezTo>
                <a:cubicBezTo>
                  <a:pt x="152638" y="371475"/>
                  <a:pt x="166926" y="366713"/>
                  <a:pt x="175498" y="366713"/>
                </a:cubicBezTo>
                <a:cubicBezTo>
                  <a:pt x="181213" y="366713"/>
                  <a:pt x="189785" y="374333"/>
                  <a:pt x="190738" y="380047"/>
                </a:cubicBezTo>
                <a:cubicBezTo>
                  <a:pt x="191691" y="397193"/>
                  <a:pt x="190738" y="415290"/>
                  <a:pt x="190738" y="435293"/>
                </a:cubicBezTo>
                <a:close/>
                <a:moveTo>
                  <a:pt x="257413" y="437197"/>
                </a:moveTo>
                <a:cubicBezTo>
                  <a:pt x="244078" y="436245"/>
                  <a:pt x="221218" y="437197"/>
                  <a:pt x="220266" y="433388"/>
                </a:cubicBezTo>
                <a:cubicBezTo>
                  <a:pt x="216456" y="414338"/>
                  <a:pt x="215503" y="393383"/>
                  <a:pt x="218360" y="373380"/>
                </a:cubicBezTo>
                <a:cubicBezTo>
                  <a:pt x="219313" y="368618"/>
                  <a:pt x="241221" y="367665"/>
                  <a:pt x="257413" y="363855"/>
                </a:cubicBezTo>
                <a:cubicBezTo>
                  <a:pt x="257413" y="390525"/>
                  <a:pt x="257413" y="411480"/>
                  <a:pt x="257413" y="437197"/>
                </a:cubicBezTo>
                <a:close/>
                <a:moveTo>
                  <a:pt x="215503" y="73343"/>
                </a:moveTo>
                <a:cubicBezTo>
                  <a:pt x="230743" y="73343"/>
                  <a:pt x="243126" y="73343"/>
                  <a:pt x="256460" y="73343"/>
                </a:cubicBezTo>
                <a:cubicBezTo>
                  <a:pt x="256460" y="95250"/>
                  <a:pt x="256460" y="117158"/>
                  <a:pt x="256460" y="140970"/>
                </a:cubicBezTo>
                <a:cubicBezTo>
                  <a:pt x="248841" y="140970"/>
                  <a:pt x="240268" y="141922"/>
                  <a:pt x="232648" y="141922"/>
                </a:cubicBezTo>
                <a:cubicBezTo>
                  <a:pt x="220266" y="142875"/>
                  <a:pt x="214551" y="138113"/>
                  <a:pt x="215503" y="124778"/>
                </a:cubicBezTo>
                <a:cubicBezTo>
                  <a:pt x="216456" y="108585"/>
                  <a:pt x="215503" y="92393"/>
                  <a:pt x="215503" y="73343"/>
                </a:cubicBezTo>
                <a:close/>
                <a:moveTo>
                  <a:pt x="215503" y="211455"/>
                </a:moveTo>
                <a:cubicBezTo>
                  <a:pt x="216456" y="198120"/>
                  <a:pt x="215503" y="184785"/>
                  <a:pt x="215503" y="168593"/>
                </a:cubicBezTo>
                <a:cubicBezTo>
                  <a:pt x="229791" y="168593"/>
                  <a:pt x="242173" y="168593"/>
                  <a:pt x="258366" y="168593"/>
                </a:cubicBezTo>
                <a:cubicBezTo>
                  <a:pt x="258366" y="183833"/>
                  <a:pt x="257413" y="198120"/>
                  <a:pt x="258366" y="212408"/>
                </a:cubicBezTo>
                <a:cubicBezTo>
                  <a:pt x="259318" y="227647"/>
                  <a:pt x="258366" y="238125"/>
                  <a:pt x="237410" y="238125"/>
                </a:cubicBezTo>
                <a:cubicBezTo>
                  <a:pt x="216456" y="238125"/>
                  <a:pt x="214551" y="228600"/>
                  <a:pt x="215503" y="211455"/>
                </a:cubicBezTo>
                <a:close/>
                <a:moveTo>
                  <a:pt x="215503" y="293370"/>
                </a:moveTo>
                <a:cubicBezTo>
                  <a:pt x="215503" y="258128"/>
                  <a:pt x="218360" y="256222"/>
                  <a:pt x="256460" y="264795"/>
                </a:cubicBezTo>
                <a:cubicBezTo>
                  <a:pt x="256460" y="289560"/>
                  <a:pt x="256460" y="314325"/>
                  <a:pt x="256460" y="342900"/>
                </a:cubicBezTo>
                <a:cubicBezTo>
                  <a:pt x="245983" y="342900"/>
                  <a:pt x="237410" y="344805"/>
                  <a:pt x="229791" y="341947"/>
                </a:cubicBezTo>
                <a:cubicBezTo>
                  <a:pt x="224076" y="340043"/>
                  <a:pt x="216456" y="333375"/>
                  <a:pt x="215503" y="327660"/>
                </a:cubicBezTo>
                <a:cubicBezTo>
                  <a:pt x="214551" y="316230"/>
                  <a:pt x="215503" y="304800"/>
                  <a:pt x="215503" y="293370"/>
                </a:cubicBezTo>
                <a:close/>
                <a:moveTo>
                  <a:pt x="149781" y="214313"/>
                </a:moveTo>
                <a:cubicBezTo>
                  <a:pt x="150733" y="199072"/>
                  <a:pt x="149781" y="184785"/>
                  <a:pt x="149781" y="168593"/>
                </a:cubicBezTo>
                <a:cubicBezTo>
                  <a:pt x="164068" y="168593"/>
                  <a:pt x="175498" y="168593"/>
                  <a:pt x="190738" y="168593"/>
                </a:cubicBezTo>
                <a:cubicBezTo>
                  <a:pt x="190738" y="184785"/>
                  <a:pt x="189785" y="199072"/>
                  <a:pt x="190738" y="214313"/>
                </a:cubicBezTo>
                <a:cubicBezTo>
                  <a:pt x="191691" y="229553"/>
                  <a:pt x="188833" y="238125"/>
                  <a:pt x="170735" y="238125"/>
                </a:cubicBezTo>
                <a:cubicBezTo>
                  <a:pt x="152638" y="238125"/>
                  <a:pt x="148828" y="230505"/>
                  <a:pt x="149781" y="214313"/>
                </a:cubicBezTo>
                <a:close/>
                <a:moveTo>
                  <a:pt x="92631" y="73343"/>
                </a:moveTo>
                <a:cubicBezTo>
                  <a:pt x="108823" y="73343"/>
                  <a:pt x="120253" y="73343"/>
                  <a:pt x="134541" y="73343"/>
                </a:cubicBezTo>
                <a:cubicBezTo>
                  <a:pt x="134541" y="92393"/>
                  <a:pt x="134541" y="110490"/>
                  <a:pt x="134541" y="128588"/>
                </a:cubicBezTo>
                <a:cubicBezTo>
                  <a:pt x="134541" y="144780"/>
                  <a:pt x="123110" y="141922"/>
                  <a:pt x="113585" y="141922"/>
                </a:cubicBezTo>
                <a:cubicBezTo>
                  <a:pt x="104060" y="141922"/>
                  <a:pt x="92631" y="145733"/>
                  <a:pt x="92631" y="129540"/>
                </a:cubicBezTo>
                <a:cubicBezTo>
                  <a:pt x="92631" y="111443"/>
                  <a:pt x="92631" y="93345"/>
                  <a:pt x="92631" y="73343"/>
                </a:cubicBezTo>
                <a:close/>
                <a:moveTo>
                  <a:pt x="134541" y="170497"/>
                </a:moveTo>
                <a:cubicBezTo>
                  <a:pt x="134541" y="187643"/>
                  <a:pt x="134541" y="205740"/>
                  <a:pt x="134541" y="223838"/>
                </a:cubicBezTo>
                <a:cubicBezTo>
                  <a:pt x="134541" y="240030"/>
                  <a:pt x="123110" y="237172"/>
                  <a:pt x="113585" y="237172"/>
                </a:cubicBezTo>
                <a:cubicBezTo>
                  <a:pt x="104060" y="237172"/>
                  <a:pt x="92631" y="240030"/>
                  <a:pt x="92631" y="223838"/>
                </a:cubicBezTo>
                <a:cubicBezTo>
                  <a:pt x="92631" y="215265"/>
                  <a:pt x="92631" y="207645"/>
                  <a:pt x="92631" y="199072"/>
                </a:cubicBezTo>
                <a:cubicBezTo>
                  <a:pt x="92631" y="162878"/>
                  <a:pt x="93583" y="161925"/>
                  <a:pt x="134541" y="170497"/>
                </a:cubicBezTo>
                <a:close/>
                <a:moveTo>
                  <a:pt x="91678" y="281940"/>
                </a:moveTo>
                <a:cubicBezTo>
                  <a:pt x="90726" y="265747"/>
                  <a:pt x="96441" y="260985"/>
                  <a:pt x="112633" y="260033"/>
                </a:cubicBezTo>
                <a:cubicBezTo>
                  <a:pt x="129778" y="260033"/>
                  <a:pt x="136446" y="264795"/>
                  <a:pt x="134541" y="281940"/>
                </a:cubicBezTo>
                <a:cubicBezTo>
                  <a:pt x="133588" y="288608"/>
                  <a:pt x="134541" y="295275"/>
                  <a:pt x="134541" y="302895"/>
                </a:cubicBezTo>
                <a:cubicBezTo>
                  <a:pt x="134541" y="308610"/>
                  <a:pt x="134541" y="313372"/>
                  <a:pt x="134541" y="319088"/>
                </a:cubicBezTo>
                <a:cubicBezTo>
                  <a:pt x="136446" y="334328"/>
                  <a:pt x="132635" y="342900"/>
                  <a:pt x="114538" y="342900"/>
                </a:cubicBezTo>
                <a:cubicBezTo>
                  <a:pt x="95488" y="342900"/>
                  <a:pt x="90726" y="335280"/>
                  <a:pt x="92631" y="318135"/>
                </a:cubicBezTo>
                <a:cubicBezTo>
                  <a:pt x="92631" y="306705"/>
                  <a:pt x="92631" y="294322"/>
                  <a:pt x="91678" y="281940"/>
                </a:cubicBezTo>
                <a:close/>
                <a:moveTo>
                  <a:pt x="38338" y="73343"/>
                </a:moveTo>
                <a:cubicBezTo>
                  <a:pt x="47863" y="73343"/>
                  <a:pt x="55483" y="73343"/>
                  <a:pt x="65960" y="73343"/>
                </a:cubicBezTo>
                <a:cubicBezTo>
                  <a:pt x="65960" y="95250"/>
                  <a:pt x="65960" y="117158"/>
                  <a:pt x="65960" y="140970"/>
                </a:cubicBezTo>
                <a:cubicBezTo>
                  <a:pt x="56435" y="140970"/>
                  <a:pt x="48816" y="140970"/>
                  <a:pt x="38338" y="140970"/>
                </a:cubicBezTo>
                <a:cubicBezTo>
                  <a:pt x="38338" y="119063"/>
                  <a:pt x="38338" y="97155"/>
                  <a:pt x="38338" y="73343"/>
                </a:cubicBezTo>
                <a:close/>
                <a:moveTo>
                  <a:pt x="35481" y="277178"/>
                </a:moveTo>
                <a:cubicBezTo>
                  <a:pt x="35481" y="265747"/>
                  <a:pt x="39291" y="260985"/>
                  <a:pt x="51673" y="260985"/>
                </a:cubicBezTo>
                <a:cubicBezTo>
                  <a:pt x="64056" y="260985"/>
                  <a:pt x="67866" y="265747"/>
                  <a:pt x="67866" y="277178"/>
                </a:cubicBezTo>
                <a:cubicBezTo>
                  <a:pt x="67866" y="285750"/>
                  <a:pt x="67866" y="294322"/>
                  <a:pt x="67866" y="301943"/>
                </a:cubicBezTo>
                <a:cubicBezTo>
                  <a:pt x="67866" y="310515"/>
                  <a:pt x="67866" y="319088"/>
                  <a:pt x="67866" y="326708"/>
                </a:cubicBezTo>
                <a:cubicBezTo>
                  <a:pt x="68818" y="339090"/>
                  <a:pt x="61198" y="343853"/>
                  <a:pt x="50721" y="340995"/>
                </a:cubicBezTo>
                <a:cubicBezTo>
                  <a:pt x="45006" y="339090"/>
                  <a:pt x="37385" y="332422"/>
                  <a:pt x="36433" y="326708"/>
                </a:cubicBezTo>
                <a:cubicBezTo>
                  <a:pt x="34528" y="310515"/>
                  <a:pt x="36433" y="294322"/>
                  <a:pt x="35481" y="277178"/>
                </a:cubicBezTo>
                <a:close/>
                <a:moveTo>
                  <a:pt x="36433" y="379095"/>
                </a:moveTo>
                <a:cubicBezTo>
                  <a:pt x="37385" y="374333"/>
                  <a:pt x="46910" y="367665"/>
                  <a:pt x="52626" y="367665"/>
                </a:cubicBezTo>
                <a:cubicBezTo>
                  <a:pt x="57388" y="367665"/>
                  <a:pt x="65960" y="375285"/>
                  <a:pt x="65960" y="379095"/>
                </a:cubicBezTo>
                <a:cubicBezTo>
                  <a:pt x="67866" y="397193"/>
                  <a:pt x="66913" y="415290"/>
                  <a:pt x="66913" y="435293"/>
                </a:cubicBezTo>
                <a:cubicBezTo>
                  <a:pt x="55483" y="435293"/>
                  <a:pt x="46910" y="435293"/>
                  <a:pt x="35481" y="435293"/>
                </a:cubicBezTo>
                <a:cubicBezTo>
                  <a:pt x="36433" y="416243"/>
                  <a:pt x="34528" y="397193"/>
                  <a:pt x="36433" y="379095"/>
                </a:cubicBezTo>
                <a:close/>
              </a:path>
            </a:pathLst>
          </a:custGeom>
          <a:solidFill>
            <a:schemeClr val="accent1"/>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0458726-25BD-42B5-BE2B-33FAA6F4BC57}"/>
              </a:ext>
            </a:extLst>
          </p:cNvPr>
          <p:cNvSpPr/>
          <p:nvPr/>
        </p:nvSpPr>
        <p:spPr>
          <a:xfrm>
            <a:off x="8779329" y="5790038"/>
            <a:ext cx="275703" cy="716828"/>
          </a:xfrm>
          <a:custGeom>
            <a:avLst/>
            <a:gdLst>
              <a:gd name="connsiteX0" fmla="*/ 341947 w 333375"/>
              <a:gd name="connsiteY0" fmla="*/ 873443 h 866775"/>
              <a:gd name="connsiteX1" fmla="*/ 341947 w 333375"/>
              <a:gd name="connsiteY1" fmla="*/ 143828 h 866775"/>
              <a:gd name="connsiteX2" fmla="*/ 332422 w 333375"/>
              <a:gd name="connsiteY2" fmla="*/ 141922 h 866775"/>
              <a:gd name="connsiteX3" fmla="*/ 242888 w 333375"/>
              <a:gd name="connsiteY3" fmla="*/ 141922 h 866775"/>
              <a:gd name="connsiteX4" fmla="*/ 189548 w 333375"/>
              <a:gd name="connsiteY4" fmla="*/ 89535 h 866775"/>
              <a:gd name="connsiteX5" fmla="*/ 189548 w 333375"/>
              <a:gd name="connsiteY5" fmla="*/ 0 h 866775"/>
              <a:gd name="connsiteX6" fmla="*/ 152400 w 333375"/>
              <a:gd name="connsiteY6" fmla="*/ 0 h 866775"/>
              <a:gd name="connsiteX7" fmla="*/ 152400 w 333375"/>
              <a:gd name="connsiteY7" fmla="*/ 141922 h 866775"/>
              <a:gd name="connsiteX8" fmla="*/ 0 w 333375"/>
              <a:gd name="connsiteY8" fmla="*/ 141922 h 866775"/>
              <a:gd name="connsiteX9" fmla="*/ 0 w 333375"/>
              <a:gd name="connsiteY9" fmla="*/ 874395 h 866775"/>
              <a:gd name="connsiteX10" fmla="*/ 341947 w 333375"/>
              <a:gd name="connsiteY10" fmla="*/ 874395 h 866775"/>
              <a:gd name="connsiteX11" fmla="*/ 286703 w 333375"/>
              <a:gd name="connsiteY11" fmla="*/ 693420 h 866775"/>
              <a:gd name="connsiteX12" fmla="*/ 246698 w 333375"/>
              <a:gd name="connsiteY12" fmla="*/ 693420 h 866775"/>
              <a:gd name="connsiteX13" fmla="*/ 247650 w 333375"/>
              <a:gd name="connsiteY13" fmla="*/ 584835 h 866775"/>
              <a:gd name="connsiteX14" fmla="*/ 270510 w 333375"/>
              <a:gd name="connsiteY14" fmla="*/ 576263 h 866775"/>
              <a:gd name="connsiteX15" fmla="*/ 285750 w 333375"/>
              <a:gd name="connsiteY15" fmla="*/ 588645 h 866775"/>
              <a:gd name="connsiteX16" fmla="*/ 286703 w 333375"/>
              <a:gd name="connsiteY16" fmla="*/ 693420 h 866775"/>
              <a:gd name="connsiteX17" fmla="*/ 247650 w 333375"/>
              <a:gd name="connsiteY17" fmla="*/ 529590 h 866775"/>
              <a:gd name="connsiteX18" fmla="*/ 247650 w 333375"/>
              <a:gd name="connsiteY18" fmla="*/ 415290 h 866775"/>
              <a:gd name="connsiteX19" fmla="*/ 285750 w 333375"/>
              <a:gd name="connsiteY19" fmla="*/ 415290 h 866775"/>
              <a:gd name="connsiteX20" fmla="*/ 285750 w 333375"/>
              <a:gd name="connsiteY20" fmla="*/ 529590 h 866775"/>
              <a:gd name="connsiteX21" fmla="*/ 247650 w 333375"/>
              <a:gd name="connsiteY21" fmla="*/ 529590 h 866775"/>
              <a:gd name="connsiteX22" fmla="*/ 247650 w 333375"/>
              <a:gd name="connsiteY22" fmla="*/ 261938 h 866775"/>
              <a:gd name="connsiteX23" fmla="*/ 269558 w 333375"/>
              <a:gd name="connsiteY23" fmla="*/ 251460 h 866775"/>
              <a:gd name="connsiteX24" fmla="*/ 286703 w 333375"/>
              <a:gd name="connsiteY24" fmla="*/ 264795 h 866775"/>
              <a:gd name="connsiteX25" fmla="*/ 287655 w 333375"/>
              <a:gd name="connsiteY25" fmla="*/ 369570 h 866775"/>
              <a:gd name="connsiteX26" fmla="*/ 247650 w 333375"/>
              <a:gd name="connsiteY26" fmla="*/ 369570 h 866775"/>
              <a:gd name="connsiteX27" fmla="*/ 247650 w 333375"/>
              <a:gd name="connsiteY27" fmla="*/ 261938 h 866775"/>
              <a:gd name="connsiteX28" fmla="*/ 221933 w 333375"/>
              <a:gd name="connsiteY28" fmla="*/ 693420 h 866775"/>
              <a:gd name="connsiteX29" fmla="*/ 180023 w 333375"/>
              <a:gd name="connsiteY29" fmla="*/ 693420 h 866775"/>
              <a:gd name="connsiteX30" fmla="*/ 180975 w 333375"/>
              <a:gd name="connsiteY30" fmla="*/ 584835 h 866775"/>
              <a:gd name="connsiteX31" fmla="*/ 206692 w 333375"/>
              <a:gd name="connsiteY31" fmla="*/ 576263 h 866775"/>
              <a:gd name="connsiteX32" fmla="*/ 221933 w 333375"/>
              <a:gd name="connsiteY32" fmla="*/ 589597 h 866775"/>
              <a:gd name="connsiteX33" fmla="*/ 221933 w 333375"/>
              <a:gd name="connsiteY33" fmla="*/ 693420 h 866775"/>
              <a:gd name="connsiteX34" fmla="*/ 180023 w 333375"/>
              <a:gd name="connsiteY34" fmla="*/ 260032 h 866775"/>
              <a:gd name="connsiteX35" fmla="*/ 204788 w 333375"/>
              <a:gd name="connsiteY35" fmla="*/ 250507 h 866775"/>
              <a:gd name="connsiteX36" fmla="*/ 220027 w 333375"/>
              <a:gd name="connsiteY36" fmla="*/ 262890 h 866775"/>
              <a:gd name="connsiteX37" fmla="*/ 220980 w 333375"/>
              <a:gd name="connsiteY37" fmla="*/ 367665 h 866775"/>
              <a:gd name="connsiteX38" fmla="*/ 179070 w 333375"/>
              <a:gd name="connsiteY38" fmla="*/ 367665 h 866775"/>
              <a:gd name="connsiteX39" fmla="*/ 180023 w 333375"/>
              <a:gd name="connsiteY39" fmla="*/ 260032 h 866775"/>
              <a:gd name="connsiteX40" fmla="*/ 111442 w 333375"/>
              <a:gd name="connsiteY40" fmla="*/ 416243 h 866775"/>
              <a:gd name="connsiteX41" fmla="*/ 153352 w 333375"/>
              <a:gd name="connsiteY41" fmla="*/ 416243 h 866775"/>
              <a:gd name="connsiteX42" fmla="*/ 153352 w 333375"/>
              <a:gd name="connsiteY42" fmla="*/ 529590 h 866775"/>
              <a:gd name="connsiteX43" fmla="*/ 133350 w 333375"/>
              <a:gd name="connsiteY43" fmla="*/ 531495 h 866775"/>
              <a:gd name="connsiteX44" fmla="*/ 110490 w 333375"/>
              <a:gd name="connsiteY44" fmla="*/ 510540 h 866775"/>
              <a:gd name="connsiteX45" fmla="*/ 111442 w 333375"/>
              <a:gd name="connsiteY45" fmla="*/ 416243 h 866775"/>
              <a:gd name="connsiteX46" fmla="*/ 47625 w 333375"/>
              <a:gd name="connsiteY46" fmla="*/ 252413 h 866775"/>
              <a:gd name="connsiteX47" fmla="*/ 88583 w 333375"/>
              <a:gd name="connsiteY47" fmla="*/ 284797 h 866775"/>
              <a:gd name="connsiteX48" fmla="*/ 88583 w 333375"/>
              <a:gd name="connsiteY48" fmla="*/ 334328 h 866775"/>
              <a:gd name="connsiteX49" fmla="*/ 47625 w 333375"/>
              <a:gd name="connsiteY49" fmla="*/ 367665 h 866775"/>
              <a:gd name="connsiteX50" fmla="*/ 47625 w 333375"/>
              <a:gd name="connsiteY50" fmla="*/ 252413 h 866775"/>
              <a:gd name="connsiteX51" fmla="*/ 47625 w 333375"/>
              <a:gd name="connsiteY51" fmla="*/ 415290 h 866775"/>
              <a:gd name="connsiteX52" fmla="*/ 88583 w 333375"/>
              <a:gd name="connsiteY52" fmla="*/ 415290 h 866775"/>
              <a:gd name="connsiteX53" fmla="*/ 87630 w 333375"/>
              <a:gd name="connsiteY53" fmla="*/ 519113 h 866775"/>
              <a:gd name="connsiteX54" fmla="*/ 74295 w 333375"/>
              <a:gd name="connsiteY54" fmla="*/ 529590 h 866775"/>
              <a:gd name="connsiteX55" fmla="*/ 46673 w 333375"/>
              <a:gd name="connsiteY55" fmla="*/ 530543 h 866775"/>
              <a:gd name="connsiteX56" fmla="*/ 47625 w 333375"/>
              <a:gd name="connsiteY56" fmla="*/ 415290 h 866775"/>
              <a:gd name="connsiteX57" fmla="*/ 46673 w 333375"/>
              <a:gd name="connsiteY57" fmla="*/ 579120 h 866775"/>
              <a:gd name="connsiteX58" fmla="*/ 88583 w 333375"/>
              <a:gd name="connsiteY58" fmla="*/ 606743 h 866775"/>
              <a:gd name="connsiteX59" fmla="*/ 88583 w 333375"/>
              <a:gd name="connsiteY59" fmla="*/ 661988 h 866775"/>
              <a:gd name="connsiteX60" fmla="*/ 46673 w 333375"/>
              <a:gd name="connsiteY60" fmla="*/ 692468 h 866775"/>
              <a:gd name="connsiteX61" fmla="*/ 46673 w 333375"/>
              <a:gd name="connsiteY61" fmla="*/ 57912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375" h="866775">
                <a:moveTo>
                  <a:pt x="341947" y="873443"/>
                </a:moveTo>
                <a:cubicBezTo>
                  <a:pt x="341947" y="628650"/>
                  <a:pt x="341947" y="385763"/>
                  <a:pt x="341947" y="143828"/>
                </a:cubicBezTo>
                <a:cubicBezTo>
                  <a:pt x="337185" y="142875"/>
                  <a:pt x="334328" y="141922"/>
                  <a:pt x="332422" y="141922"/>
                </a:cubicBezTo>
                <a:cubicBezTo>
                  <a:pt x="302895" y="141922"/>
                  <a:pt x="273367" y="141922"/>
                  <a:pt x="242888" y="141922"/>
                </a:cubicBezTo>
                <a:cubicBezTo>
                  <a:pt x="189548" y="141922"/>
                  <a:pt x="189548" y="141922"/>
                  <a:pt x="189548" y="89535"/>
                </a:cubicBezTo>
                <a:cubicBezTo>
                  <a:pt x="189548" y="60007"/>
                  <a:pt x="189548" y="30480"/>
                  <a:pt x="189548" y="0"/>
                </a:cubicBezTo>
                <a:cubicBezTo>
                  <a:pt x="176213" y="0"/>
                  <a:pt x="165735" y="0"/>
                  <a:pt x="152400" y="0"/>
                </a:cubicBezTo>
                <a:cubicBezTo>
                  <a:pt x="152400" y="47625"/>
                  <a:pt x="152400" y="93345"/>
                  <a:pt x="152400" y="141922"/>
                </a:cubicBezTo>
                <a:cubicBezTo>
                  <a:pt x="101917" y="141922"/>
                  <a:pt x="52388" y="141922"/>
                  <a:pt x="0" y="141922"/>
                </a:cubicBezTo>
                <a:cubicBezTo>
                  <a:pt x="0" y="387668"/>
                  <a:pt x="0" y="630555"/>
                  <a:pt x="0" y="874395"/>
                </a:cubicBezTo>
                <a:lnTo>
                  <a:pt x="341947" y="874395"/>
                </a:lnTo>
                <a:close/>
                <a:moveTo>
                  <a:pt x="286703" y="693420"/>
                </a:moveTo>
                <a:cubicBezTo>
                  <a:pt x="272415" y="693420"/>
                  <a:pt x="260985" y="693420"/>
                  <a:pt x="246698" y="693420"/>
                </a:cubicBezTo>
                <a:cubicBezTo>
                  <a:pt x="246698" y="656272"/>
                  <a:pt x="245745" y="620078"/>
                  <a:pt x="247650" y="584835"/>
                </a:cubicBezTo>
                <a:cubicBezTo>
                  <a:pt x="247650" y="581025"/>
                  <a:pt x="262890" y="576263"/>
                  <a:pt x="270510" y="576263"/>
                </a:cubicBezTo>
                <a:cubicBezTo>
                  <a:pt x="276225" y="576263"/>
                  <a:pt x="285750" y="583882"/>
                  <a:pt x="285750" y="588645"/>
                </a:cubicBezTo>
                <a:cubicBezTo>
                  <a:pt x="287655" y="622935"/>
                  <a:pt x="286703" y="657225"/>
                  <a:pt x="286703" y="693420"/>
                </a:cubicBezTo>
                <a:close/>
                <a:moveTo>
                  <a:pt x="247650" y="529590"/>
                </a:moveTo>
                <a:cubicBezTo>
                  <a:pt x="247650" y="490538"/>
                  <a:pt x="247650" y="453390"/>
                  <a:pt x="247650" y="415290"/>
                </a:cubicBezTo>
                <a:cubicBezTo>
                  <a:pt x="260985" y="415290"/>
                  <a:pt x="272415" y="415290"/>
                  <a:pt x="285750" y="415290"/>
                </a:cubicBezTo>
                <a:cubicBezTo>
                  <a:pt x="285750" y="453390"/>
                  <a:pt x="285750" y="491490"/>
                  <a:pt x="285750" y="529590"/>
                </a:cubicBezTo>
                <a:cubicBezTo>
                  <a:pt x="272415" y="529590"/>
                  <a:pt x="260985" y="529590"/>
                  <a:pt x="247650" y="529590"/>
                </a:cubicBezTo>
                <a:close/>
                <a:moveTo>
                  <a:pt x="247650" y="261938"/>
                </a:moveTo>
                <a:cubicBezTo>
                  <a:pt x="247650" y="258128"/>
                  <a:pt x="261938" y="251460"/>
                  <a:pt x="269558" y="251460"/>
                </a:cubicBezTo>
                <a:cubicBezTo>
                  <a:pt x="275273" y="251460"/>
                  <a:pt x="286703" y="260032"/>
                  <a:pt x="286703" y="264795"/>
                </a:cubicBezTo>
                <a:cubicBezTo>
                  <a:pt x="288608" y="299085"/>
                  <a:pt x="287655" y="333375"/>
                  <a:pt x="287655" y="369570"/>
                </a:cubicBezTo>
                <a:cubicBezTo>
                  <a:pt x="273367" y="369570"/>
                  <a:pt x="261938" y="369570"/>
                  <a:pt x="247650" y="369570"/>
                </a:cubicBezTo>
                <a:cubicBezTo>
                  <a:pt x="246698" y="332422"/>
                  <a:pt x="245745" y="297180"/>
                  <a:pt x="247650" y="261938"/>
                </a:cubicBezTo>
                <a:close/>
                <a:moveTo>
                  <a:pt x="221933" y="693420"/>
                </a:moveTo>
                <a:cubicBezTo>
                  <a:pt x="206692" y="693420"/>
                  <a:pt x="195263" y="693420"/>
                  <a:pt x="180023" y="693420"/>
                </a:cubicBezTo>
                <a:cubicBezTo>
                  <a:pt x="180023" y="656272"/>
                  <a:pt x="179070" y="620078"/>
                  <a:pt x="180975" y="584835"/>
                </a:cubicBezTo>
                <a:cubicBezTo>
                  <a:pt x="180975" y="581025"/>
                  <a:pt x="197167" y="576263"/>
                  <a:pt x="206692" y="576263"/>
                </a:cubicBezTo>
                <a:cubicBezTo>
                  <a:pt x="211455" y="576263"/>
                  <a:pt x="221933" y="584835"/>
                  <a:pt x="221933" y="589597"/>
                </a:cubicBezTo>
                <a:cubicBezTo>
                  <a:pt x="221933" y="622935"/>
                  <a:pt x="221933" y="657225"/>
                  <a:pt x="221933" y="693420"/>
                </a:cubicBezTo>
                <a:close/>
                <a:moveTo>
                  <a:pt x="180023" y="260032"/>
                </a:moveTo>
                <a:cubicBezTo>
                  <a:pt x="180023" y="256222"/>
                  <a:pt x="196215" y="251460"/>
                  <a:pt x="204788" y="250507"/>
                </a:cubicBezTo>
                <a:cubicBezTo>
                  <a:pt x="210502" y="250507"/>
                  <a:pt x="220027" y="258128"/>
                  <a:pt x="220027" y="262890"/>
                </a:cubicBezTo>
                <a:cubicBezTo>
                  <a:pt x="220980" y="297180"/>
                  <a:pt x="220980" y="330518"/>
                  <a:pt x="220980" y="367665"/>
                </a:cubicBezTo>
                <a:cubicBezTo>
                  <a:pt x="205740" y="367665"/>
                  <a:pt x="194310" y="367665"/>
                  <a:pt x="179070" y="367665"/>
                </a:cubicBezTo>
                <a:cubicBezTo>
                  <a:pt x="179070" y="332422"/>
                  <a:pt x="178117" y="296228"/>
                  <a:pt x="180023" y="260032"/>
                </a:cubicBezTo>
                <a:close/>
                <a:moveTo>
                  <a:pt x="111442" y="416243"/>
                </a:moveTo>
                <a:cubicBezTo>
                  <a:pt x="125730" y="416243"/>
                  <a:pt x="138113" y="416243"/>
                  <a:pt x="153352" y="416243"/>
                </a:cubicBezTo>
                <a:cubicBezTo>
                  <a:pt x="153352" y="454343"/>
                  <a:pt x="153352" y="491490"/>
                  <a:pt x="153352" y="529590"/>
                </a:cubicBezTo>
                <a:cubicBezTo>
                  <a:pt x="146685" y="530543"/>
                  <a:pt x="140017" y="530543"/>
                  <a:pt x="133350" y="531495"/>
                </a:cubicBezTo>
                <a:cubicBezTo>
                  <a:pt x="117158" y="533400"/>
                  <a:pt x="109538" y="528638"/>
                  <a:pt x="110490" y="510540"/>
                </a:cubicBezTo>
                <a:cubicBezTo>
                  <a:pt x="111442" y="479107"/>
                  <a:pt x="111442" y="448628"/>
                  <a:pt x="111442" y="416243"/>
                </a:cubicBezTo>
                <a:close/>
                <a:moveTo>
                  <a:pt x="47625" y="252413"/>
                </a:moveTo>
                <a:cubicBezTo>
                  <a:pt x="88583" y="246697"/>
                  <a:pt x="88583" y="246697"/>
                  <a:pt x="88583" y="284797"/>
                </a:cubicBezTo>
                <a:cubicBezTo>
                  <a:pt x="88583" y="300990"/>
                  <a:pt x="88583" y="318135"/>
                  <a:pt x="88583" y="334328"/>
                </a:cubicBezTo>
                <a:cubicBezTo>
                  <a:pt x="88583" y="373380"/>
                  <a:pt x="88583" y="373380"/>
                  <a:pt x="47625" y="367665"/>
                </a:cubicBezTo>
                <a:cubicBezTo>
                  <a:pt x="47625" y="329565"/>
                  <a:pt x="47625" y="291465"/>
                  <a:pt x="47625" y="252413"/>
                </a:cubicBezTo>
                <a:close/>
                <a:moveTo>
                  <a:pt x="47625" y="415290"/>
                </a:moveTo>
                <a:cubicBezTo>
                  <a:pt x="60960" y="415290"/>
                  <a:pt x="73342" y="415290"/>
                  <a:pt x="88583" y="415290"/>
                </a:cubicBezTo>
                <a:cubicBezTo>
                  <a:pt x="88583" y="450532"/>
                  <a:pt x="88583" y="484822"/>
                  <a:pt x="87630" y="519113"/>
                </a:cubicBezTo>
                <a:cubicBezTo>
                  <a:pt x="87630" y="522922"/>
                  <a:pt x="80010" y="528638"/>
                  <a:pt x="74295" y="529590"/>
                </a:cubicBezTo>
                <a:cubicBezTo>
                  <a:pt x="66675" y="531495"/>
                  <a:pt x="58102" y="530543"/>
                  <a:pt x="46673" y="530543"/>
                </a:cubicBezTo>
                <a:cubicBezTo>
                  <a:pt x="47625" y="491490"/>
                  <a:pt x="47625" y="454343"/>
                  <a:pt x="47625" y="415290"/>
                </a:cubicBezTo>
                <a:close/>
                <a:moveTo>
                  <a:pt x="46673" y="579120"/>
                </a:moveTo>
                <a:cubicBezTo>
                  <a:pt x="82867" y="567690"/>
                  <a:pt x="88583" y="571500"/>
                  <a:pt x="88583" y="606743"/>
                </a:cubicBezTo>
                <a:cubicBezTo>
                  <a:pt x="88583" y="624840"/>
                  <a:pt x="88583" y="642938"/>
                  <a:pt x="88583" y="661988"/>
                </a:cubicBezTo>
                <a:cubicBezTo>
                  <a:pt x="88583" y="699135"/>
                  <a:pt x="88583" y="699135"/>
                  <a:pt x="46673" y="692468"/>
                </a:cubicBezTo>
                <a:cubicBezTo>
                  <a:pt x="46673" y="653415"/>
                  <a:pt x="46673" y="616268"/>
                  <a:pt x="46673" y="579120"/>
                </a:cubicBezTo>
                <a:close/>
              </a:path>
            </a:pathLst>
          </a:custGeom>
          <a:solidFill>
            <a:schemeClr val="accent1"/>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A5FB0D5-EF1F-4E0D-A13B-0CAC2CE0E4BF}"/>
              </a:ext>
            </a:extLst>
          </p:cNvPr>
          <p:cNvSpPr/>
          <p:nvPr/>
        </p:nvSpPr>
        <p:spPr>
          <a:xfrm>
            <a:off x="5497197" y="5514335"/>
            <a:ext cx="1157000" cy="992531"/>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28130 w 1303698"/>
              <a:gd name="connsiteY4" fmla="*/ 1308135 h 1355913"/>
              <a:gd name="connsiteX5" fmla="*/ 928130 w 1303698"/>
              <a:gd name="connsiteY5" fmla="*/ 1326423 h 1355913"/>
              <a:gd name="connsiteX6" fmla="*/ 1111010 w 1303698"/>
              <a:gd name="connsiteY6" fmla="*/ 1326423 h 1355913"/>
              <a:gd name="connsiteX7" fmla="*/ 1111010 w 1303698"/>
              <a:gd name="connsiteY7" fmla="*/ 1308135 h 1355913"/>
              <a:gd name="connsiteX8" fmla="*/ 713802 w 1303698"/>
              <a:gd name="connsiteY8" fmla="*/ 1307881 h 1355913"/>
              <a:gd name="connsiteX9" fmla="*/ 713802 w 1303698"/>
              <a:gd name="connsiteY9" fmla="*/ 1326169 h 1355913"/>
              <a:gd name="connsiteX10" fmla="*/ 896682 w 1303698"/>
              <a:gd name="connsiteY10" fmla="*/ 1326169 h 1355913"/>
              <a:gd name="connsiteX11" fmla="*/ 896682 w 1303698"/>
              <a:gd name="connsiteY11" fmla="*/ 1307881 h 1355913"/>
              <a:gd name="connsiteX12" fmla="*/ 91855 w 1303698"/>
              <a:gd name="connsiteY12" fmla="*/ 1284733 h 1355913"/>
              <a:gd name="connsiteX13" fmla="*/ 91855 w 1303698"/>
              <a:gd name="connsiteY13" fmla="*/ 1303021 h 1355913"/>
              <a:gd name="connsiteX14" fmla="*/ 274735 w 1303698"/>
              <a:gd name="connsiteY14" fmla="*/ 1303021 h 1355913"/>
              <a:gd name="connsiteX15" fmla="*/ 274735 w 1303698"/>
              <a:gd name="connsiteY15" fmla="*/ 1284733 h 1355913"/>
              <a:gd name="connsiteX16" fmla="*/ 928130 w 1303698"/>
              <a:gd name="connsiteY16" fmla="*/ 1280315 h 1355913"/>
              <a:gd name="connsiteX17" fmla="*/ 928130 w 1303698"/>
              <a:gd name="connsiteY17" fmla="*/ 1298603 h 1355913"/>
              <a:gd name="connsiteX18" fmla="*/ 1111010 w 1303698"/>
              <a:gd name="connsiteY18" fmla="*/ 1298603 h 1355913"/>
              <a:gd name="connsiteX19" fmla="*/ 1111010 w 1303698"/>
              <a:gd name="connsiteY19" fmla="*/ 1280315 h 1355913"/>
              <a:gd name="connsiteX20" fmla="*/ 713802 w 1303698"/>
              <a:gd name="connsiteY20" fmla="*/ 1280061 h 1355913"/>
              <a:gd name="connsiteX21" fmla="*/ 713802 w 1303698"/>
              <a:gd name="connsiteY21" fmla="*/ 1298349 h 1355913"/>
              <a:gd name="connsiteX22" fmla="*/ 896682 w 1303698"/>
              <a:gd name="connsiteY22" fmla="*/ 1298349 h 1355913"/>
              <a:gd name="connsiteX23" fmla="*/ 896682 w 1303698"/>
              <a:gd name="connsiteY23" fmla="*/ 1280061 h 1355913"/>
              <a:gd name="connsiteX24" fmla="*/ 91855 w 1303698"/>
              <a:gd name="connsiteY24" fmla="*/ 1256914 h 1355913"/>
              <a:gd name="connsiteX25" fmla="*/ 91855 w 1303698"/>
              <a:gd name="connsiteY25" fmla="*/ 1275202 h 1355913"/>
              <a:gd name="connsiteX26" fmla="*/ 274735 w 1303698"/>
              <a:gd name="connsiteY26" fmla="*/ 1275202 h 1355913"/>
              <a:gd name="connsiteX27" fmla="*/ 274735 w 1303698"/>
              <a:gd name="connsiteY27" fmla="*/ 1256914 h 1355913"/>
              <a:gd name="connsiteX28" fmla="*/ 928130 w 1303698"/>
              <a:gd name="connsiteY28" fmla="*/ 1252496 h 1355913"/>
              <a:gd name="connsiteX29" fmla="*/ 928130 w 1303698"/>
              <a:gd name="connsiteY29" fmla="*/ 1270784 h 1355913"/>
              <a:gd name="connsiteX30" fmla="*/ 1111010 w 1303698"/>
              <a:gd name="connsiteY30" fmla="*/ 1270784 h 1355913"/>
              <a:gd name="connsiteX31" fmla="*/ 1111010 w 1303698"/>
              <a:gd name="connsiteY31" fmla="*/ 1252496 h 1355913"/>
              <a:gd name="connsiteX32" fmla="*/ 713802 w 1303698"/>
              <a:gd name="connsiteY32" fmla="*/ 1252242 h 1355913"/>
              <a:gd name="connsiteX33" fmla="*/ 713802 w 1303698"/>
              <a:gd name="connsiteY33" fmla="*/ 1270530 h 1355913"/>
              <a:gd name="connsiteX34" fmla="*/ 896682 w 1303698"/>
              <a:gd name="connsiteY34" fmla="*/ 1270530 h 1355913"/>
              <a:gd name="connsiteX35" fmla="*/ 896682 w 1303698"/>
              <a:gd name="connsiteY35" fmla="*/ 1252242 h 1355913"/>
              <a:gd name="connsiteX36" fmla="*/ 91855 w 1303698"/>
              <a:gd name="connsiteY36" fmla="*/ 1229095 h 1355913"/>
              <a:gd name="connsiteX37" fmla="*/ 91855 w 1303698"/>
              <a:gd name="connsiteY37" fmla="*/ 1247383 h 1355913"/>
              <a:gd name="connsiteX38" fmla="*/ 274735 w 1303698"/>
              <a:gd name="connsiteY38" fmla="*/ 1247383 h 1355913"/>
              <a:gd name="connsiteX39" fmla="*/ 274735 w 1303698"/>
              <a:gd name="connsiteY39" fmla="*/ 1229095 h 1355913"/>
              <a:gd name="connsiteX40" fmla="*/ 928130 w 1303698"/>
              <a:gd name="connsiteY40" fmla="*/ 1224677 h 1355913"/>
              <a:gd name="connsiteX41" fmla="*/ 928130 w 1303698"/>
              <a:gd name="connsiteY41" fmla="*/ 1242965 h 1355913"/>
              <a:gd name="connsiteX42" fmla="*/ 1111010 w 1303698"/>
              <a:gd name="connsiteY42" fmla="*/ 1242965 h 1355913"/>
              <a:gd name="connsiteX43" fmla="*/ 1111010 w 1303698"/>
              <a:gd name="connsiteY43" fmla="*/ 1224677 h 1355913"/>
              <a:gd name="connsiteX44" fmla="*/ 713802 w 1303698"/>
              <a:gd name="connsiteY44" fmla="*/ 1224423 h 1355913"/>
              <a:gd name="connsiteX45" fmla="*/ 713802 w 1303698"/>
              <a:gd name="connsiteY45" fmla="*/ 1242711 h 1355913"/>
              <a:gd name="connsiteX46" fmla="*/ 896682 w 1303698"/>
              <a:gd name="connsiteY46" fmla="*/ 1242711 h 1355913"/>
              <a:gd name="connsiteX47" fmla="*/ 896682 w 1303698"/>
              <a:gd name="connsiteY47" fmla="*/ 1224423 h 1355913"/>
              <a:gd name="connsiteX48" fmla="*/ 1172454 w 1303698"/>
              <a:gd name="connsiteY48" fmla="*/ 1139433 h 1355913"/>
              <a:gd name="connsiteX49" fmla="*/ 1172454 w 1303698"/>
              <a:gd name="connsiteY49" fmla="*/ 1176009 h 1355913"/>
              <a:gd name="connsiteX50" fmla="*/ 1218416 w 1303698"/>
              <a:gd name="connsiteY50" fmla="*/ 1176009 h 1355913"/>
              <a:gd name="connsiteX51" fmla="*/ 1218416 w 1303698"/>
              <a:gd name="connsiteY51" fmla="*/ 1139433 h 1355913"/>
              <a:gd name="connsiteX52" fmla="*/ 1096012 w 1303698"/>
              <a:gd name="connsiteY52" fmla="*/ 1139433 h 1355913"/>
              <a:gd name="connsiteX53" fmla="*/ 1096012 w 1303698"/>
              <a:gd name="connsiteY53" fmla="*/ 1176009 h 1355913"/>
              <a:gd name="connsiteX54" fmla="*/ 1141974 w 1303698"/>
              <a:gd name="connsiteY54" fmla="*/ 1176009 h 1355913"/>
              <a:gd name="connsiteX55" fmla="*/ 1141974 w 1303698"/>
              <a:gd name="connsiteY55" fmla="*/ 1139433 h 1355913"/>
              <a:gd name="connsiteX56" fmla="*/ 1019570 w 1303698"/>
              <a:gd name="connsiteY56" fmla="*/ 1139433 h 1355913"/>
              <a:gd name="connsiteX57" fmla="*/ 1019570 w 1303698"/>
              <a:gd name="connsiteY57" fmla="*/ 1176009 h 1355913"/>
              <a:gd name="connsiteX58" fmla="*/ 1065532 w 1303698"/>
              <a:gd name="connsiteY58" fmla="*/ 1176009 h 1355913"/>
              <a:gd name="connsiteX59" fmla="*/ 1065532 w 1303698"/>
              <a:gd name="connsiteY59" fmla="*/ 1139433 h 1355913"/>
              <a:gd name="connsiteX60" fmla="*/ 943128 w 1303698"/>
              <a:gd name="connsiteY60" fmla="*/ 1139433 h 1355913"/>
              <a:gd name="connsiteX61" fmla="*/ 943128 w 1303698"/>
              <a:gd name="connsiteY61" fmla="*/ 1176009 h 1355913"/>
              <a:gd name="connsiteX62" fmla="*/ 989090 w 1303698"/>
              <a:gd name="connsiteY62" fmla="*/ 1176009 h 1355913"/>
              <a:gd name="connsiteX63" fmla="*/ 989090 w 1303698"/>
              <a:gd name="connsiteY63" fmla="*/ 1139433 h 1355913"/>
              <a:gd name="connsiteX64" fmla="*/ 866686 w 1303698"/>
              <a:gd name="connsiteY64" fmla="*/ 1139433 h 1355913"/>
              <a:gd name="connsiteX65" fmla="*/ 866686 w 1303698"/>
              <a:gd name="connsiteY65" fmla="*/ 1176009 h 1355913"/>
              <a:gd name="connsiteX66" fmla="*/ 912648 w 1303698"/>
              <a:gd name="connsiteY66" fmla="*/ 1176009 h 1355913"/>
              <a:gd name="connsiteX67" fmla="*/ 912648 w 1303698"/>
              <a:gd name="connsiteY67" fmla="*/ 1139433 h 1355913"/>
              <a:gd name="connsiteX68" fmla="*/ 790244 w 1303698"/>
              <a:gd name="connsiteY68" fmla="*/ 1139433 h 1355913"/>
              <a:gd name="connsiteX69" fmla="*/ 790244 w 1303698"/>
              <a:gd name="connsiteY69" fmla="*/ 1176009 h 1355913"/>
              <a:gd name="connsiteX70" fmla="*/ 836206 w 1303698"/>
              <a:gd name="connsiteY70" fmla="*/ 1176009 h 1355913"/>
              <a:gd name="connsiteX71" fmla="*/ 836206 w 1303698"/>
              <a:gd name="connsiteY71" fmla="*/ 1139433 h 1355913"/>
              <a:gd name="connsiteX72" fmla="*/ 713802 w 1303698"/>
              <a:gd name="connsiteY72" fmla="*/ 1139433 h 1355913"/>
              <a:gd name="connsiteX73" fmla="*/ 713802 w 1303698"/>
              <a:gd name="connsiteY73" fmla="*/ 1176009 h 1355913"/>
              <a:gd name="connsiteX74" fmla="*/ 759764 w 1303698"/>
              <a:gd name="connsiteY74" fmla="*/ 1176009 h 1355913"/>
              <a:gd name="connsiteX75" fmla="*/ 759764 w 1303698"/>
              <a:gd name="connsiteY75" fmla="*/ 1139433 h 1355913"/>
              <a:gd name="connsiteX76" fmla="*/ 550507 w 1303698"/>
              <a:gd name="connsiteY76" fmla="*/ 1139433 h 1355913"/>
              <a:gd name="connsiteX77" fmla="*/ 550507 w 1303698"/>
              <a:gd name="connsiteY77" fmla="*/ 1176009 h 1355913"/>
              <a:gd name="connsiteX78" fmla="*/ 596469 w 1303698"/>
              <a:gd name="connsiteY78" fmla="*/ 1176009 h 1355913"/>
              <a:gd name="connsiteX79" fmla="*/ 596469 w 1303698"/>
              <a:gd name="connsiteY79" fmla="*/ 1139433 h 1355913"/>
              <a:gd name="connsiteX80" fmla="*/ 474065 w 1303698"/>
              <a:gd name="connsiteY80" fmla="*/ 1139433 h 1355913"/>
              <a:gd name="connsiteX81" fmla="*/ 474065 w 1303698"/>
              <a:gd name="connsiteY81" fmla="*/ 1176009 h 1355913"/>
              <a:gd name="connsiteX82" fmla="*/ 520027 w 1303698"/>
              <a:gd name="connsiteY82" fmla="*/ 1176009 h 1355913"/>
              <a:gd name="connsiteX83" fmla="*/ 520027 w 1303698"/>
              <a:gd name="connsiteY83" fmla="*/ 1139433 h 1355913"/>
              <a:gd name="connsiteX84" fmla="*/ 397623 w 1303698"/>
              <a:gd name="connsiteY84" fmla="*/ 1139433 h 1355913"/>
              <a:gd name="connsiteX85" fmla="*/ 397623 w 1303698"/>
              <a:gd name="connsiteY85" fmla="*/ 1176009 h 1355913"/>
              <a:gd name="connsiteX86" fmla="*/ 443585 w 1303698"/>
              <a:gd name="connsiteY86" fmla="*/ 1176009 h 1355913"/>
              <a:gd name="connsiteX87" fmla="*/ 443585 w 1303698"/>
              <a:gd name="connsiteY87" fmla="*/ 1139433 h 1355913"/>
              <a:gd name="connsiteX88" fmla="*/ 321181 w 1303698"/>
              <a:gd name="connsiteY88" fmla="*/ 1139433 h 1355913"/>
              <a:gd name="connsiteX89" fmla="*/ 321181 w 1303698"/>
              <a:gd name="connsiteY89" fmla="*/ 1176009 h 1355913"/>
              <a:gd name="connsiteX90" fmla="*/ 367143 w 1303698"/>
              <a:gd name="connsiteY90" fmla="*/ 1176009 h 1355913"/>
              <a:gd name="connsiteX91" fmla="*/ 367143 w 1303698"/>
              <a:gd name="connsiteY91" fmla="*/ 1139433 h 1355913"/>
              <a:gd name="connsiteX92" fmla="*/ 244739 w 1303698"/>
              <a:gd name="connsiteY92" fmla="*/ 1139433 h 1355913"/>
              <a:gd name="connsiteX93" fmla="*/ 244739 w 1303698"/>
              <a:gd name="connsiteY93" fmla="*/ 1176009 h 1355913"/>
              <a:gd name="connsiteX94" fmla="*/ 290701 w 1303698"/>
              <a:gd name="connsiteY94" fmla="*/ 1176009 h 1355913"/>
              <a:gd name="connsiteX95" fmla="*/ 290701 w 1303698"/>
              <a:gd name="connsiteY95" fmla="*/ 1139433 h 1355913"/>
              <a:gd name="connsiteX96" fmla="*/ 168297 w 1303698"/>
              <a:gd name="connsiteY96" fmla="*/ 1139433 h 1355913"/>
              <a:gd name="connsiteX97" fmla="*/ 168297 w 1303698"/>
              <a:gd name="connsiteY97" fmla="*/ 1176009 h 1355913"/>
              <a:gd name="connsiteX98" fmla="*/ 214259 w 1303698"/>
              <a:gd name="connsiteY98" fmla="*/ 1176009 h 1355913"/>
              <a:gd name="connsiteX99" fmla="*/ 214259 w 1303698"/>
              <a:gd name="connsiteY99" fmla="*/ 1139433 h 1355913"/>
              <a:gd name="connsiteX100" fmla="*/ 91855 w 1303698"/>
              <a:gd name="connsiteY100" fmla="*/ 1139433 h 1355913"/>
              <a:gd name="connsiteX101" fmla="*/ 91855 w 1303698"/>
              <a:gd name="connsiteY101" fmla="*/ 1176009 h 1355913"/>
              <a:gd name="connsiteX102" fmla="*/ 137817 w 1303698"/>
              <a:gd name="connsiteY102" fmla="*/ 1176009 h 1355913"/>
              <a:gd name="connsiteX103" fmla="*/ 137817 w 1303698"/>
              <a:gd name="connsiteY103" fmla="*/ 1139433 h 1355913"/>
              <a:gd name="connsiteX104" fmla="*/ 1172454 w 1303698"/>
              <a:gd name="connsiteY104" fmla="*/ 1066462 h 1355913"/>
              <a:gd name="connsiteX105" fmla="*/ 1172454 w 1303698"/>
              <a:gd name="connsiteY105" fmla="*/ 1103038 h 1355913"/>
              <a:gd name="connsiteX106" fmla="*/ 1218416 w 1303698"/>
              <a:gd name="connsiteY106" fmla="*/ 1103038 h 1355913"/>
              <a:gd name="connsiteX107" fmla="*/ 1218416 w 1303698"/>
              <a:gd name="connsiteY107" fmla="*/ 1066462 h 1355913"/>
              <a:gd name="connsiteX108" fmla="*/ 1096012 w 1303698"/>
              <a:gd name="connsiteY108" fmla="*/ 1066462 h 1355913"/>
              <a:gd name="connsiteX109" fmla="*/ 1096012 w 1303698"/>
              <a:gd name="connsiteY109" fmla="*/ 1103038 h 1355913"/>
              <a:gd name="connsiteX110" fmla="*/ 1141974 w 1303698"/>
              <a:gd name="connsiteY110" fmla="*/ 1103038 h 1355913"/>
              <a:gd name="connsiteX111" fmla="*/ 1141974 w 1303698"/>
              <a:gd name="connsiteY111" fmla="*/ 1066462 h 1355913"/>
              <a:gd name="connsiteX112" fmla="*/ 1019570 w 1303698"/>
              <a:gd name="connsiteY112" fmla="*/ 1066462 h 1355913"/>
              <a:gd name="connsiteX113" fmla="*/ 1019570 w 1303698"/>
              <a:gd name="connsiteY113" fmla="*/ 1103038 h 1355913"/>
              <a:gd name="connsiteX114" fmla="*/ 1065532 w 1303698"/>
              <a:gd name="connsiteY114" fmla="*/ 1103038 h 1355913"/>
              <a:gd name="connsiteX115" fmla="*/ 1065532 w 1303698"/>
              <a:gd name="connsiteY115" fmla="*/ 1066462 h 1355913"/>
              <a:gd name="connsiteX116" fmla="*/ 943128 w 1303698"/>
              <a:gd name="connsiteY116" fmla="*/ 1066462 h 1355913"/>
              <a:gd name="connsiteX117" fmla="*/ 943128 w 1303698"/>
              <a:gd name="connsiteY117" fmla="*/ 1103038 h 1355913"/>
              <a:gd name="connsiteX118" fmla="*/ 989090 w 1303698"/>
              <a:gd name="connsiteY118" fmla="*/ 1103038 h 1355913"/>
              <a:gd name="connsiteX119" fmla="*/ 989090 w 1303698"/>
              <a:gd name="connsiteY119" fmla="*/ 1066462 h 1355913"/>
              <a:gd name="connsiteX120" fmla="*/ 866686 w 1303698"/>
              <a:gd name="connsiteY120" fmla="*/ 1066462 h 1355913"/>
              <a:gd name="connsiteX121" fmla="*/ 866686 w 1303698"/>
              <a:gd name="connsiteY121" fmla="*/ 1103038 h 1355913"/>
              <a:gd name="connsiteX122" fmla="*/ 912648 w 1303698"/>
              <a:gd name="connsiteY122" fmla="*/ 1103038 h 1355913"/>
              <a:gd name="connsiteX123" fmla="*/ 912648 w 1303698"/>
              <a:gd name="connsiteY123" fmla="*/ 1066462 h 1355913"/>
              <a:gd name="connsiteX124" fmla="*/ 790244 w 1303698"/>
              <a:gd name="connsiteY124" fmla="*/ 1066462 h 1355913"/>
              <a:gd name="connsiteX125" fmla="*/ 790244 w 1303698"/>
              <a:gd name="connsiteY125" fmla="*/ 1103038 h 1355913"/>
              <a:gd name="connsiteX126" fmla="*/ 836206 w 1303698"/>
              <a:gd name="connsiteY126" fmla="*/ 1103038 h 1355913"/>
              <a:gd name="connsiteX127" fmla="*/ 836206 w 1303698"/>
              <a:gd name="connsiteY127" fmla="*/ 1066462 h 1355913"/>
              <a:gd name="connsiteX128" fmla="*/ 713802 w 1303698"/>
              <a:gd name="connsiteY128" fmla="*/ 1066462 h 1355913"/>
              <a:gd name="connsiteX129" fmla="*/ 713802 w 1303698"/>
              <a:gd name="connsiteY129" fmla="*/ 1103038 h 1355913"/>
              <a:gd name="connsiteX130" fmla="*/ 759764 w 1303698"/>
              <a:gd name="connsiteY130" fmla="*/ 1103038 h 1355913"/>
              <a:gd name="connsiteX131" fmla="*/ 759764 w 1303698"/>
              <a:gd name="connsiteY131" fmla="*/ 1066462 h 1355913"/>
              <a:gd name="connsiteX132" fmla="*/ 550507 w 1303698"/>
              <a:gd name="connsiteY132" fmla="*/ 1066462 h 1355913"/>
              <a:gd name="connsiteX133" fmla="*/ 550507 w 1303698"/>
              <a:gd name="connsiteY133" fmla="*/ 1103038 h 1355913"/>
              <a:gd name="connsiteX134" fmla="*/ 596469 w 1303698"/>
              <a:gd name="connsiteY134" fmla="*/ 1103038 h 1355913"/>
              <a:gd name="connsiteX135" fmla="*/ 596469 w 1303698"/>
              <a:gd name="connsiteY135" fmla="*/ 1066462 h 1355913"/>
              <a:gd name="connsiteX136" fmla="*/ 474065 w 1303698"/>
              <a:gd name="connsiteY136" fmla="*/ 1066462 h 1355913"/>
              <a:gd name="connsiteX137" fmla="*/ 474065 w 1303698"/>
              <a:gd name="connsiteY137" fmla="*/ 1103038 h 1355913"/>
              <a:gd name="connsiteX138" fmla="*/ 520027 w 1303698"/>
              <a:gd name="connsiteY138" fmla="*/ 1103038 h 1355913"/>
              <a:gd name="connsiteX139" fmla="*/ 520027 w 1303698"/>
              <a:gd name="connsiteY139" fmla="*/ 1066462 h 1355913"/>
              <a:gd name="connsiteX140" fmla="*/ 397623 w 1303698"/>
              <a:gd name="connsiteY140" fmla="*/ 1066462 h 1355913"/>
              <a:gd name="connsiteX141" fmla="*/ 397623 w 1303698"/>
              <a:gd name="connsiteY141" fmla="*/ 1103038 h 1355913"/>
              <a:gd name="connsiteX142" fmla="*/ 443585 w 1303698"/>
              <a:gd name="connsiteY142" fmla="*/ 1103038 h 1355913"/>
              <a:gd name="connsiteX143" fmla="*/ 443585 w 1303698"/>
              <a:gd name="connsiteY143" fmla="*/ 1066462 h 1355913"/>
              <a:gd name="connsiteX144" fmla="*/ 321181 w 1303698"/>
              <a:gd name="connsiteY144" fmla="*/ 1066462 h 1355913"/>
              <a:gd name="connsiteX145" fmla="*/ 321181 w 1303698"/>
              <a:gd name="connsiteY145" fmla="*/ 1103038 h 1355913"/>
              <a:gd name="connsiteX146" fmla="*/ 367143 w 1303698"/>
              <a:gd name="connsiteY146" fmla="*/ 1103038 h 1355913"/>
              <a:gd name="connsiteX147" fmla="*/ 367143 w 1303698"/>
              <a:gd name="connsiteY147" fmla="*/ 1066462 h 1355913"/>
              <a:gd name="connsiteX148" fmla="*/ 244739 w 1303698"/>
              <a:gd name="connsiteY148" fmla="*/ 1066462 h 1355913"/>
              <a:gd name="connsiteX149" fmla="*/ 244739 w 1303698"/>
              <a:gd name="connsiteY149" fmla="*/ 1103038 h 1355913"/>
              <a:gd name="connsiteX150" fmla="*/ 290701 w 1303698"/>
              <a:gd name="connsiteY150" fmla="*/ 1103038 h 1355913"/>
              <a:gd name="connsiteX151" fmla="*/ 290701 w 1303698"/>
              <a:gd name="connsiteY151" fmla="*/ 1066462 h 1355913"/>
              <a:gd name="connsiteX152" fmla="*/ 168297 w 1303698"/>
              <a:gd name="connsiteY152" fmla="*/ 1066462 h 1355913"/>
              <a:gd name="connsiteX153" fmla="*/ 168297 w 1303698"/>
              <a:gd name="connsiteY153" fmla="*/ 1103038 h 1355913"/>
              <a:gd name="connsiteX154" fmla="*/ 214259 w 1303698"/>
              <a:gd name="connsiteY154" fmla="*/ 1103038 h 1355913"/>
              <a:gd name="connsiteX155" fmla="*/ 214259 w 1303698"/>
              <a:gd name="connsiteY155" fmla="*/ 1066462 h 1355913"/>
              <a:gd name="connsiteX156" fmla="*/ 91855 w 1303698"/>
              <a:gd name="connsiteY156" fmla="*/ 1066462 h 1355913"/>
              <a:gd name="connsiteX157" fmla="*/ 91855 w 1303698"/>
              <a:gd name="connsiteY157" fmla="*/ 1103038 h 1355913"/>
              <a:gd name="connsiteX158" fmla="*/ 137817 w 1303698"/>
              <a:gd name="connsiteY158" fmla="*/ 1103038 h 1355913"/>
              <a:gd name="connsiteX159" fmla="*/ 137817 w 1303698"/>
              <a:gd name="connsiteY159" fmla="*/ 1066462 h 1355913"/>
              <a:gd name="connsiteX160" fmla="*/ 1172454 w 1303698"/>
              <a:gd name="connsiteY160" fmla="*/ 987699 h 1355913"/>
              <a:gd name="connsiteX161" fmla="*/ 1172454 w 1303698"/>
              <a:gd name="connsiteY161" fmla="*/ 1024275 h 1355913"/>
              <a:gd name="connsiteX162" fmla="*/ 1218416 w 1303698"/>
              <a:gd name="connsiteY162" fmla="*/ 1024275 h 1355913"/>
              <a:gd name="connsiteX163" fmla="*/ 1218416 w 1303698"/>
              <a:gd name="connsiteY163" fmla="*/ 987699 h 1355913"/>
              <a:gd name="connsiteX164" fmla="*/ 1096012 w 1303698"/>
              <a:gd name="connsiteY164" fmla="*/ 987699 h 1355913"/>
              <a:gd name="connsiteX165" fmla="*/ 1096012 w 1303698"/>
              <a:gd name="connsiteY165" fmla="*/ 1024275 h 1355913"/>
              <a:gd name="connsiteX166" fmla="*/ 1141974 w 1303698"/>
              <a:gd name="connsiteY166" fmla="*/ 1024275 h 1355913"/>
              <a:gd name="connsiteX167" fmla="*/ 1141974 w 1303698"/>
              <a:gd name="connsiteY167" fmla="*/ 987699 h 1355913"/>
              <a:gd name="connsiteX168" fmla="*/ 1019570 w 1303698"/>
              <a:gd name="connsiteY168" fmla="*/ 987699 h 1355913"/>
              <a:gd name="connsiteX169" fmla="*/ 1019570 w 1303698"/>
              <a:gd name="connsiteY169" fmla="*/ 1024275 h 1355913"/>
              <a:gd name="connsiteX170" fmla="*/ 1065532 w 1303698"/>
              <a:gd name="connsiteY170" fmla="*/ 1024275 h 1355913"/>
              <a:gd name="connsiteX171" fmla="*/ 1065532 w 1303698"/>
              <a:gd name="connsiteY171" fmla="*/ 987699 h 1355913"/>
              <a:gd name="connsiteX172" fmla="*/ 943128 w 1303698"/>
              <a:gd name="connsiteY172" fmla="*/ 987699 h 1355913"/>
              <a:gd name="connsiteX173" fmla="*/ 943128 w 1303698"/>
              <a:gd name="connsiteY173" fmla="*/ 1024275 h 1355913"/>
              <a:gd name="connsiteX174" fmla="*/ 989090 w 1303698"/>
              <a:gd name="connsiteY174" fmla="*/ 1024275 h 1355913"/>
              <a:gd name="connsiteX175" fmla="*/ 989090 w 1303698"/>
              <a:gd name="connsiteY175" fmla="*/ 987699 h 1355913"/>
              <a:gd name="connsiteX176" fmla="*/ 866686 w 1303698"/>
              <a:gd name="connsiteY176" fmla="*/ 987699 h 1355913"/>
              <a:gd name="connsiteX177" fmla="*/ 866686 w 1303698"/>
              <a:gd name="connsiteY177" fmla="*/ 1024275 h 1355913"/>
              <a:gd name="connsiteX178" fmla="*/ 912648 w 1303698"/>
              <a:gd name="connsiteY178" fmla="*/ 1024275 h 1355913"/>
              <a:gd name="connsiteX179" fmla="*/ 912648 w 1303698"/>
              <a:gd name="connsiteY179" fmla="*/ 987699 h 1355913"/>
              <a:gd name="connsiteX180" fmla="*/ 790244 w 1303698"/>
              <a:gd name="connsiteY180" fmla="*/ 987699 h 1355913"/>
              <a:gd name="connsiteX181" fmla="*/ 790244 w 1303698"/>
              <a:gd name="connsiteY181" fmla="*/ 1024275 h 1355913"/>
              <a:gd name="connsiteX182" fmla="*/ 836206 w 1303698"/>
              <a:gd name="connsiteY182" fmla="*/ 1024275 h 1355913"/>
              <a:gd name="connsiteX183" fmla="*/ 836206 w 1303698"/>
              <a:gd name="connsiteY183" fmla="*/ 987699 h 1355913"/>
              <a:gd name="connsiteX184" fmla="*/ 713802 w 1303698"/>
              <a:gd name="connsiteY184" fmla="*/ 987699 h 1355913"/>
              <a:gd name="connsiteX185" fmla="*/ 713802 w 1303698"/>
              <a:gd name="connsiteY185" fmla="*/ 1024275 h 1355913"/>
              <a:gd name="connsiteX186" fmla="*/ 759764 w 1303698"/>
              <a:gd name="connsiteY186" fmla="*/ 1024275 h 1355913"/>
              <a:gd name="connsiteX187" fmla="*/ 759764 w 1303698"/>
              <a:gd name="connsiteY187" fmla="*/ 987699 h 1355913"/>
              <a:gd name="connsiteX188" fmla="*/ 1172454 w 1303698"/>
              <a:gd name="connsiteY188" fmla="*/ 914728 h 1355913"/>
              <a:gd name="connsiteX189" fmla="*/ 1172454 w 1303698"/>
              <a:gd name="connsiteY189" fmla="*/ 951304 h 1355913"/>
              <a:gd name="connsiteX190" fmla="*/ 1218416 w 1303698"/>
              <a:gd name="connsiteY190" fmla="*/ 951304 h 1355913"/>
              <a:gd name="connsiteX191" fmla="*/ 1218416 w 1303698"/>
              <a:gd name="connsiteY191" fmla="*/ 914728 h 1355913"/>
              <a:gd name="connsiteX192" fmla="*/ 1096012 w 1303698"/>
              <a:gd name="connsiteY192" fmla="*/ 914728 h 1355913"/>
              <a:gd name="connsiteX193" fmla="*/ 1096012 w 1303698"/>
              <a:gd name="connsiteY193" fmla="*/ 951304 h 1355913"/>
              <a:gd name="connsiteX194" fmla="*/ 1141974 w 1303698"/>
              <a:gd name="connsiteY194" fmla="*/ 951304 h 1355913"/>
              <a:gd name="connsiteX195" fmla="*/ 1141974 w 1303698"/>
              <a:gd name="connsiteY195" fmla="*/ 914728 h 1355913"/>
              <a:gd name="connsiteX196" fmla="*/ 1019570 w 1303698"/>
              <a:gd name="connsiteY196" fmla="*/ 914728 h 1355913"/>
              <a:gd name="connsiteX197" fmla="*/ 1019570 w 1303698"/>
              <a:gd name="connsiteY197" fmla="*/ 951304 h 1355913"/>
              <a:gd name="connsiteX198" fmla="*/ 1065532 w 1303698"/>
              <a:gd name="connsiteY198" fmla="*/ 951304 h 1355913"/>
              <a:gd name="connsiteX199" fmla="*/ 1065532 w 1303698"/>
              <a:gd name="connsiteY199" fmla="*/ 914728 h 1355913"/>
              <a:gd name="connsiteX200" fmla="*/ 943128 w 1303698"/>
              <a:gd name="connsiteY200" fmla="*/ 914728 h 1355913"/>
              <a:gd name="connsiteX201" fmla="*/ 943128 w 1303698"/>
              <a:gd name="connsiteY201" fmla="*/ 951304 h 1355913"/>
              <a:gd name="connsiteX202" fmla="*/ 989090 w 1303698"/>
              <a:gd name="connsiteY202" fmla="*/ 951304 h 1355913"/>
              <a:gd name="connsiteX203" fmla="*/ 989090 w 1303698"/>
              <a:gd name="connsiteY203" fmla="*/ 914728 h 1355913"/>
              <a:gd name="connsiteX204" fmla="*/ 866686 w 1303698"/>
              <a:gd name="connsiteY204" fmla="*/ 914728 h 1355913"/>
              <a:gd name="connsiteX205" fmla="*/ 866686 w 1303698"/>
              <a:gd name="connsiteY205" fmla="*/ 951304 h 1355913"/>
              <a:gd name="connsiteX206" fmla="*/ 912648 w 1303698"/>
              <a:gd name="connsiteY206" fmla="*/ 951304 h 1355913"/>
              <a:gd name="connsiteX207" fmla="*/ 912648 w 1303698"/>
              <a:gd name="connsiteY207" fmla="*/ 914728 h 1355913"/>
              <a:gd name="connsiteX208" fmla="*/ 790244 w 1303698"/>
              <a:gd name="connsiteY208" fmla="*/ 914728 h 1355913"/>
              <a:gd name="connsiteX209" fmla="*/ 790244 w 1303698"/>
              <a:gd name="connsiteY209" fmla="*/ 951304 h 1355913"/>
              <a:gd name="connsiteX210" fmla="*/ 836206 w 1303698"/>
              <a:gd name="connsiteY210" fmla="*/ 951304 h 1355913"/>
              <a:gd name="connsiteX211" fmla="*/ 836206 w 1303698"/>
              <a:gd name="connsiteY211" fmla="*/ 914728 h 1355913"/>
              <a:gd name="connsiteX212" fmla="*/ 713802 w 1303698"/>
              <a:gd name="connsiteY212" fmla="*/ 914728 h 1355913"/>
              <a:gd name="connsiteX213" fmla="*/ 713802 w 1303698"/>
              <a:gd name="connsiteY213" fmla="*/ 951304 h 1355913"/>
              <a:gd name="connsiteX214" fmla="*/ 759764 w 1303698"/>
              <a:gd name="connsiteY214" fmla="*/ 951304 h 1355913"/>
              <a:gd name="connsiteX215" fmla="*/ 759764 w 1303698"/>
              <a:gd name="connsiteY215" fmla="*/ 914728 h 1355913"/>
              <a:gd name="connsiteX216" fmla="*/ 406719 w 1303698"/>
              <a:gd name="connsiteY216" fmla="*/ 768369 h 1355913"/>
              <a:gd name="connsiteX217" fmla="*/ 392429 w 1303698"/>
              <a:gd name="connsiteY217" fmla="*/ 781560 h 1355913"/>
              <a:gd name="connsiteX218" fmla="*/ 391879 w 1303698"/>
              <a:gd name="connsiteY218" fmla="*/ 942049 h 1355913"/>
              <a:gd name="connsiteX219" fmla="*/ 405620 w 1303698"/>
              <a:gd name="connsiteY219" fmla="*/ 956339 h 1355913"/>
              <a:gd name="connsiteX220" fmla="*/ 419360 w 1303698"/>
              <a:gd name="connsiteY220" fmla="*/ 942049 h 1355913"/>
              <a:gd name="connsiteX221" fmla="*/ 419360 w 1303698"/>
              <a:gd name="connsiteY221" fmla="*/ 863453 h 1355913"/>
              <a:gd name="connsiteX222" fmla="*/ 419360 w 1303698"/>
              <a:gd name="connsiteY222" fmla="*/ 782110 h 1355913"/>
              <a:gd name="connsiteX223" fmla="*/ 406719 w 1303698"/>
              <a:gd name="connsiteY223" fmla="*/ 768369 h 1355913"/>
              <a:gd name="connsiteX224" fmla="*/ 555116 w 1303698"/>
              <a:gd name="connsiteY224" fmla="*/ 723300 h 1355913"/>
              <a:gd name="connsiteX225" fmla="*/ 544674 w 1303698"/>
              <a:gd name="connsiteY225" fmla="*/ 734842 h 1355913"/>
              <a:gd name="connsiteX226" fmla="*/ 545223 w 1303698"/>
              <a:gd name="connsiteY226" fmla="*/ 944797 h 1355913"/>
              <a:gd name="connsiteX227" fmla="*/ 556765 w 1303698"/>
              <a:gd name="connsiteY227" fmla="*/ 956339 h 1355913"/>
              <a:gd name="connsiteX228" fmla="*/ 600185 w 1303698"/>
              <a:gd name="connsiteY228" fmla="*/ 956339 h 1355913"/>
              <a:gd name="connsiteX229" fmla="*/ 615025 w 1303698"/>
              <a:gd name="connsiteY229" fmla="*/ 941499 h 1355913"/>
              <a:gd name="connsiteX230" fmla="*/ 615025 w 1303698"/>
              <a:gd name="connsiteY230" fmla="*/ 866751 h 1355913"/>
              <a:gd name="connsiteX231" fmla="*/ 621071 w 1303698"/>
              <a:gd name="connsiteY231" fmla="*/ 853010 h 1355913"/>
              <a:gd name="connsiteX232" fmla="*/ 637559 w 1303698"/>
              <a:gd name="connsiteY232" fmla="*/ 827728 h 1355913"/>
              <a:gd name="connsiteX233" fmla="*/ 625468 w 1303698"/>
              <a:gd name="connsiteY233" fmla="*/ 816735 h 1355913"/>
              <a:gd name="connsiteX234" fmla="*/ 585895 w 1303698"/>
              <a:gd name="connsiteY234" fmla="*/ 816735 h 1355913"/>
              <a:gd name="connsiteX235" fmla="*/ 567208 w 1303698"/>
              <a:gd name="connsiteY235" fmla="*/ 798598 h 1355913"/>
              <a:gd name="connsiteX236" fmla="*/ 567208 w 1303698"/>
              <a:gd name="connsiteY236" fmla="*/ 767819 h 1355913"/>
              <a:gd name="connsiteX237" fmla="*/ 566659 w 1303698"/>
              <a:gd name="connsiteY237" fmla="*/ 767819 h 1355913"/>
              <a:gd name="connsiteX238" fmla="*/ 566659 w 1303698"/>
              <a:gd name="connsiteY238" fmla="*/ 735392 h 1355913"/>
              <a:gd name="connsiteX239" fmla="*/ 555116 w 1303698"/>
              <a:gd name="connsiteY239" fmla="*/ 723300 h 1355913"/>
              <a:gd name="connsiteX240" fmla="*/ 509498 w 1303698"/>
              <a:gd name="connsiteY240" fmla="*/ 565559 h 1355913"/>
              <a:gd name="connsiteX241" fmla="*/ 495208 w 1303698"/>
              <a:gd name="connsiteY241" fmla="*/ 572704 h 1355913"/>
              <a:gd name="connsiteX242" fmla="*/ 502353 w 1303698"/>
              <a:gd name="connsiteY242" fmla="*/ 601284 h 1355913"/>
              <a:gd name="connsiteX243" fmla="*/ 545223 w 1303698"/>
              <a:gd name="connsiteY243" fmla="*/ 674384 h 1355913"/>
              <a:gd name="connsiteX244" fmla="*/ 571605 w 1303698"/>
              <a:gd name="connsiteY244" fmla="*/ 702964 h 1355913"/>
              <a:gd name="connsiteX245" fmla="*/ 578750 w 1303698"/>
              <a:gd name="connsiteY245" fmla="*/ 703514 h 1355913"/>
              <a:gd name="connsiteX246" fmla="*/ 588643 w 1303698"/>
              <a:gd name="connsiteY246" fmla="*/ 715056 h 1355913"/>
              <a:gd name="connsiteX247" fmla="*/ 588093 w 1303698"/>
              <a:gd name="connsiteY247" fmla="*/ 767270 h 1355913"/>
              <a:gd name="connsiteX248" fmla="*/ 613376 w 1303698"/>
              <a:gd name="connsiteY248" fmla="*/ 794751 h 1355913"/>
              <a:gd name="connsiteX249" fmla="*/ 617773 w 1303698"/>
              <a:gd name="connsiteY249" fmla="*/ 795300 h 1355913"/>
              <a:gd name="connsiteX250" fmla="*/ 637559 w 1303698"/>
              <a:gd name="connsiteY250" fmla="*/ 783758 h 1355913"/>
              <a:gd name="connsiteX251" fmla="*/ 620521 w 1303698"/>
              <a:gd name="connsiteY251" fmla="*/ 754629 h 1355913"/>
              <a:gd name="connsiteX252" fmla="*/ 597987 w 1303698"/>
              <a:gd name="connsiteY252" fmla="*/ 731545 h 1355913"/>
              <a:gd name="connsiteX253" fmla="*/ 597987 w 1303698"/>
              <a:gd name="connsiteY253" fmla="*/ 656796 h 1355913"/>
              <a:gd name="connsiteX254" fmla="*/ 597437 w 1303698"/>
              <a:gd name="connsiteY254" fmla="*/ 656796 h 1355913"/>
              <a:gd name="connsiteX255" fmla="*/ 597437 w 1303698"/>
              <a:gd name="connsiteY255" fmla="*/ 580949 h 1355913"/>
              <a:gd name="connsiteX256" fmla="*/ 582597 w 1303698"/>
              <a:gd name="connsiteY256" fmla="*/ 565559 h 1355913"/>
              <a:gd name="connsiteX257" fmla="*/ 509498 w 1303698"/>
              <a:gd name="connsiteY257" fmla="*/ 565559 h 1355913"/>
              <a:gd name="connsiteX258" fmla="*/ 1099240 w 1303698"/>
              <a:gd name="connsiteY258" fmla="*/ 0 h 1355913"/>
              <a:gd name="connsiteX259" fmla="*/ 1179484 w 1303698"/>
              <a:gd name="connsiteY259" fmla="*/ 0 h 1355913"/>
              <a:gd name="connsiteX260" fmla="*/ 1216309 w 1303698"/>
              <a:gd name="connsiteY260" fmla="*/ 756827 h 1355913"/>
              <a:gd name="connsiteX261" fmla="*/ 1303698 w 1303698"/>
              <a:gd name="connsiteY261" fmla="*/ 758476 h 1355913"/>
              <a:gd name="connsiteX262" fmla="*/ 1301500 w 1303698"/>
              <a:gd name="connsiteY262" fmla="*/ 1355913 h 1355913"/>
              <a:gd name="connsiteX263" fmla="*/ 0 w 1303698"/>
              <a:gd name="connsiteY263" fmla="*/ 1355913 h 1355913"/>
              <a:gd name="connsiteX264" fmla="*/ 2199 w 1303698"/>
              <a:gd name="connsiteY264" fmla="*/ 951942 h 1355913"/>
              <a:gd name="connsiteX265" fmla="*/ 149497 w 1303698"/>
              <a:gd name="connsiteY265" fmla="*/ 867850 h 1355913"/>
              <a:gd name="connsiteX266" fmla="*/ 190719 w 1303698"/>
              <a:gd name="connsiteY266" fmla="*/ 943698 h 1355913"/>
              <a:gd name="connsiteX267" fmla="*/ 325925 w 1303698"/>
              <a:gd name="connsiteY267" fmla="*/ 867300 h 1355913"/>
              <a:gd name="connsiteX268" fmla="*/ 364398 w 1303698"/>
              <a:gd name="connsiteY268" fmla="*/ 938751 h 1355913"/>
              <a:gd name="connsiteX269" fmla="*/ 366047 w 1303698"/>
              <a:gd name="connsiteY269" fmla="*/ 767270 h 1355913"/>
              <a:gd name="connsiteX270" fmla="*/ 391879 w 1303698"/>
              <a:gd name="connsiteY270" fmla="*/ 741987 h 1355913"/>
              <a:gd name="connsiteX271" fmla="*/ 419910 w 1303698"/>
              <a:gd name="connsiteY271" fmla="*/ 714506 h 1355913"/>
              <a:gd name="connsiteX272" fmla="*/ 419910 w 1303698"/>
              <a:gd name="connsiteY272" fmla="*/ 661193 h 1355913"/>
              <a:gd name="connsiteX273" fmla="*/ 454536 w 1303698"/>
              <a:gd name="connsiteY273" fmla="*/ 606231 h 1355913"/>
              <a:gd name="connsiteX274" fmla="*/ 467727 w 1303698"/>
              <a:gd name="connsiteY274" fmla="*/ 584796 h 1355913"/>
              <a:gd name="connsiteX275" fmla="*/ 467177 w 1303698"/>
              <a:gd name="connsiteY275" fmla="*/ 555116 h 1355913"/>
              <a:gd name="connsiteX276" fmla="*/ 482017 w 1303698"/>
              <a:gd name="connsiteY276" fmla="*/ 539178 h 1355913"/>
              <a:gd name="connsiteX277" fmla="*/ 607330 w 1303698"/>
              <a:gd name="connsiteY277" fmla="*/ 539178 h 1355913"/>
              <a:gd name="connsiteX278" fmla="*/ 624368 w 1303698"/>
              <a:gd name="connsiteY278" fmla="*/ 558414 h 1355913"/>
              <a:gd name="connsiteX279" fmla="*/ 624368 w 1303698"/>
              <a:gd name="connsiteY279" fmla="*/ 673834 h 1355913"/>
              <a:gd name="connsiteX280" fmla="*/ 626017 w 1303698"/>
              <a:gd name="connsiteY280" fmla="*/ 717254 h 1355913"/>
              <a:gd name="connsiteX281" fmla="*/ 632063 w 1303698"/>
              <a:gd name="connsiteY281" fmla="*/ 726598 h 1355913"/>
              <a:gd name="connsiteX282" fmla="*/ 637010 w 1303698"/>
              <a:gd name="connsiteY282" fmla="*/ 717804 h 1355913"/>
              <a:gd name="connsiteX283" fmla="*/ 637010 w 1303698"/>
              <a:gd name="connsiteY283" fmla="*/ 690873 h 1355913"/>
              <a:gd name="connsiteX284" fmla="*/ 653498 w 1303698"/>
              <a:gd name="connsiteY284" fmla="*/ 674384 h 1355913"/>
              <a:gd name="connsiteX285" fmla="*/ 671086 w 1303698"/>
              <a:gd name="connsiteY285" fmla="*/ 658445 h 1355913"/>
              <a:gd name="connsiteX286" fmla="*/ 695819 w 1303698"/>
              <a:gd name="connsiteY286" fmla="*/ 611727 h 1355913"/>
              <a:gd name="connsiteX287" fmla="*/ 715056 w 1303698"/>
              <a:gd name="connsiteY287" fmla="*/ 594140 h 1355913"/>
              <a:gd name="connsiteX288" fmla="*/ 753529 w 1303698"/>
              <a:gd name="connsiteY288" fmla="*/ 597987 h 1355913"/>
              <a:gd name="connsiteX289" fmla="*/ 762323 w 1303698"/>
              <a:gd name="connsiteY289" fmla="*/ 606231 h 1355913"/>
              <a:gd name="connsiteX290" fmla="*/ 795850 w 1303698"/>
              <a:gd name="connsiteY290" fmla="*/ 665590 h 1355913"/>
              <a:gd name="connsiteX291" fmla="*/ 795850 w 1303698"/>
              <a:gd name="connsiteY291" fmla="*/ 765071 h 1355913"/>
              <a:gd name="connsiteX292" fmla="*/ 862903 w 1303698"/>
              <a:gd name="connsiteY292" fmla="*/ 761773 h 1355913"/>
              <a:gd name="connsiteX293" fmla="*/ 898079 w 1303698"/>
              <a:gd name="connsiteY293" fmla="*/ 155543 h 1355913"/>
              <a:gd name="connsiteX294" fmla="*/ 979973 w 1303698"/>
              <a:gd name="connsiteY294" fmla="*/ 155543 h 1355913"/>
              <a:gd name="connsiteX295" fmla="*/ 1016797 w 1303698"/>
              <a:gd name="connsiteY295" fmla="*/ 759026 h 1355913"/>
              <a:gd name="connsiteX296" fmla="*/ 1063515 w 1303698"/>
              <a:gd name="connsiteY296"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303698" h="1355913">
                <a:moveTo>
                  <a:pt x="91855" y="1312553"/>
                </a:moveTo>
                <a:lnTo>
                  <a:pt x="91855" y="1330841"/>
                </a:lnTo>
                <a:lnTo>
                  <a:pt x="274735" y="1330841"/>
                </a:lnTo>
                <a:lnTo>
                  <a:pt x="274735" y="1312553"/>
                </a:lnTo>
                <a:close/>
                <a:moveTo>
                  <a:pt x="928130" y="1308135"/>
                </a:moveTo>
                <a:lnTo>
                  <a:pt x="928130" y="1326423"/>
                </a:lnTo>
                <a:lnTo>
                  <a:pt x="1111010" y="1326423"/>
                </a:lnTo>
                <a:lnTo>
                  <a:pt x="1111010" y="1308135"/>
                </a:lnTo>
                <a:close/>
                <a:moveTo>
                  <a:pt x="713802" y="1307881"/>
                </a:moveTo>
                <a:lnTo>
                  <a:pt x="713802" y="1326169"/>
                </a:lnTo>
                <a:lnTo>
                  <a:pt x="896682" y="1326169"/>
                </a:lnTo>
                <a:lnTo>
                  <a:pt x="896682" y="1307881"/>
                </a:lnTo>
                <a:close/>
                <a:moveTo>
                  <a:pt x="91855" y="1284733"/>
                </a:moveTo>
                <a:lnTo>
                  <a:pt x="91855" y="1303021"/>
                </a:lnTo>
                <a:lnTo>
                  <a:pt x="274735" y="1303021"/>
                </a:lnTo>
                <a:lnTo>
                  <a:pt x="274735" y="1284733"/>
                </a:lnTo>
                <a:close/>
                <a:moveTo>
                  <a:pt x="928130" y="1280315"/>
                </a:moveTo>
                <a:lnTo>
                  <a:pt x="928130" y="1298603"/>
                </a:lnTo>
                <a:lnTo>
                  <a:pt x="1111010" y="1298603"/>
                </a:lnTo>
                <a:lnTo>
                  <a:pt x="1111010" y="1280315"/>
                </a:lnTo>
                <a:close/>
                <a:moveTo>
                  <a:pt x="713802" y="1280061"/>
                </a:moveTo>
                <a:lnTo>
                  <a:pt x="713802" y="1298349"/>
                </a:lnTo>
                <a:lnTo>
                  <a:pt x="896682" y="1298349"/>
                </a:lnTo>
                <a:lnTo>
                  <a:pt x="896682" y="1280061"/>
                </a:lnTo>
                <a:close/>
                <a:moveTo>
                  <a:pt x="91855" y="1256914"/>
                </a:moveTo>
                <a:lnTo>
                  <a:pt x="91855" y="1275202"/>
                </a:lnTo>
                <a:lnTo>
                  <a:pt x="274735" y="1275202"/>
                </a:lnTo>
                <a:lnTo>
                  <a:pt x="274735" y="1256914"/>
                </a:lnTo>
                <a:close/>
                <a:moveTo>
                  <a:pt x="928130" y="1252496"/>
                </a:moveTo>
                <a:lnTo>
                  <a:pt x="928130" y="1270784"/>
                </a:lnTo>
                <a:lnTo>
                  <a:pt x="1111010" y="1270784"/>
                </a:lnTo>
                <a:lnTo>
                  <a:pt x="1111010" y="1252496"/>
                </a:lnTo>
                <a:close/>
                <a:moveTo>
                  <a:pt x="713802" y="1252242"/>
                </a:moveTo>
                <a:lnTo>
                  <a:pt x="713802" y="1270530"/>
                </a:lnTo>
                <a:lnTo>
                  <a:pt x="896682" y="1270530"/>
                </a:lnTo>
                <a:lnTo>
                  <a:pt x="896682" y="1252242"/>
                </a:lnTo>
                <a:close/>
                <a:moveTo>
                  <a:pt x="91855" y="1229095"/>
                </a:moveTo>
                <a:lnTo>
                  <a:pt x="91855" y="1247383"/>
                </a:lnTo>
                <a:lnTo>
                  <a:pt x="274735" y="1247383"/>
                </a:lnTo>
                <a:lnTo>
                  <a:pt x="274735" y="1229095"/>
                </a:lnTo>
                <a:close/>
                <a:moveTo>
                  <a:pt x="928130" y="1224677"/>
                </a:moveTo>
                <a:lnTo>
                  <a:pt x="928130" y="1242965"/>
                </a:lnTo>
                <a:lnTo>
                  <a:pt x="1111010" y="1242965"/>
                </a:lnTo>
                <a:lnTo>
                  <a:pt x="1111010" y="1224677"/>
                </a:lnTo>
                <a:close/>
                <a:moveTo>
                  <a:pt x="713802" y="1224423"/>
                </a:moveTo>
                <a:lnTo>
                  <a:pt x="713802" y="1242711"/>
                </a:lnTo>
                <a:lnTo>
                  <a:pt x="896682" y="1242711"/>
                </a:lnTo>
                <a:lnTo>
                  <a:pt x="896682" y="1224423"/>
                </a:lnTo>
                <a:close/>
                <a:moveTo>
                  <a:pt x="1172454" y="1139433"/>
                </a:moveTo>
                <a:lnTo>
                  <a:pt x="1172454" y="1176009"/>
                </a:lnTo>
                <a:lnTo>
                  <a:pt x="1218416" y="1176009"/>
                </a:lnTo>
                <a:lnTo>
                  <a:pt x="1218416" y="1139433"/>
                </a:lnTo>
                <a:close/>
                <a:moveTo>
                  <a:pt x="1096012" y="1139433"/>
                </a:moveTo>
                <a:lnTo>
                  <a:pt x="1096012" y="1176009"/>
                </a:lnTo>
                <a:lnTo>
                  <a:pt x="1141974" y="1176009"/>
                </a:lnTo>
                <a:lnTo>
                  <a:pt x="1141974" y="1139433"/>
                </a:lnTo>
                <a:close/>
                <a:moveTo>
                  <a:pt x="1019570" y="1139433"/>
                </a:moveTo>
                <a:lnTo>
                  <a:pt x="1019570" y="1176009"/>
                </a:lnTo>
                <a:lnTo>
                  <a:pt x="1065532" y="1176009"/>
                </a:lnTo>
                <a:lnTo>
                  <a:pt x="1065532" y="1139433"/>
                </a:lnTo>
                <a:close/>
                <a:moveTo>
                  <a:pt x="943128" y="1139433"/>
                </a:moveTo>
                <a:lnTo>
                  <a:pt x="943128" y="1176009"/>
                </a:lnTo>
                <a:lnTo>
                  <a:pt x="989090" y="1176009"/>
                </a:lnTo>
                <a:lnTo>
                  <a:pt x="989090" y="1139433"/>
                </a:lnTo>
                <a:close/>
                <a:moveTo>
                  <a:pt x="866686" y="1139433"/>
                </a:moveTo>
                <a:lnTo>
                  <a:pt x="866686" y="1176009"/>
                </a:lnTo>
                <a:lnTo>
                  <a:pt x="912648" y="1176009"/>
                </a:lnTo>
                <a:lnTo>
                  <a:pt x="912648" y="1139433"/>
                </a:lnTo>
                <a:close/>
                <a:moveTo>
                  <a:pt x="790244" y="1139433"/>
                </a:moveTo>
                <a:lnTo>
                  <a:pt x="790244" y="1176009"/>
                </a:lnTo>
                <a:lnTo>
                  <a:pt x="836206" y="1176009"/>
                </a:lnTo>
                <a:lnTo>
                  <a:pt x="836206" y="1139433"/>
                </a:lnTo>
                <a:close/>
                <a:moveTo>
                  <a:pt x="713802" y="1139433"/>
                </a:moveTo>
                <a:lnTo>
                  <a:pt x="713802" y="1176009"/>
                </a:lnTo>
                <a:lnTo>
                  <a:pt x="759764" y="1176009"/>
                </a:lnTo>
                <a:lnTo>
                  <a:pt x="759764" y="1139433"/>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1172454" y="1066462"/>
                </a:moveTo>
                <a:lnTo>
                  <a:pt x="1172454" y="1103038"/>
                </a:lnTo>
                <a:lnTo>
                  <a:pt x="1218416" y="1103038"/>
                </a:lnTo>
                <a:lnTo>
                  <a:pt x="1218416" y="1066462"/>
                </a:lnTo>
                <a:close/>
                <a:moveTo>
                  <a:pt x="1096012" y="1066462"/>
                </a:moveTo>
                <a:lnTo>
                  <a:pt x="1096012" y="1103038"/>
                </a:lnTo>
                <a:lnTo>
                  <a:pt x="1141974" y="1103038"/>
                </a:lnTo>
                <a:lnTo>
                  <a:pt x="1141974" y="1066462"/>
                </a:lnTo>
                <a:close/>
                <a:moveTo>
                  <a:pt x="1019570" y="1066462"/>
                </a:moveTo>
                <a:lnTo>
                  <a:pt x="1019570" y="1103038"/>
                </a:lnTo>
                <a:lnTo>
                  <a:pt x="1065532" y="1103038"/>
                </a:lnTo>
                <a:lnTo>
                  <a:pt x="1065532" y="1066462"/>
                </a:lnTo>
                <a:close/>
                <a:moveTo>
                  <a:pt x="943128" y="1066462"/>
                </a:moveTo>
                <a:lnTo>
                  <a:pt x="943128" y="1103038"/>
                </a:lnTo>
                <a:lnTo>
                  <a:pt x="989090" y="1103038"/>
                </a:lnTo>
                <a:lnTo>
                  <a:pt x="989090" y="1066462"/>
                </a:lnTo>
                <a:close/>
                <a:moveTo>
                  <a:pt x="866686" y="1066462"/>
                </a:moveTo>
                <a:lnTo>
                  <a:pt x="866686" y="1103038"/>
                </a:lnTo>
                <a:lnTo>
                  <a:pt x="912648" y="1103038"/>
                </a:lnTo>
                <a:lnTo>
                  <a:pt x="912648" y="1066462"/>
                </a:lnTo>
                <a:close/>
                <a:moveTo>
                  <a:pt x="790244" y="1066462"/>
                </a:moveTo>
                <a:lnTo>
                  <a:pt x="790244" y="1103038"/>
                </a:lnTo>
                <a:lnTo>
                  <a:pt x="836206" y="1103038"/>
                </a:lnTo>
                <a:lnTo>
                  <a:pt x="836206" y="1066462"/>
                </a:lnTo>
                <a:close/>
                <a:moveTo>
                  <a:pt x="713802" y="1066462"/>
                </a:moveTo>
                <a:lnTo>
                  <a:pt x="713802" y="1103038"/>
                </a:lnTo>
                <a:lnTo>
                  <a:pt x="759764" y="1103038"/>
                </a:lnTo>
                <a:lnTo>
                  <a:pt x="759764" y="1066462"/>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1172454" y="987699"/>
                </a:moveTo>
                <a:lnTo>
                  <a:pt x="1172454" y="1024275"/>
                </a:lnTo>
                <a:lnTo>
                  <a:pt x="1218416" y="1024275"/>
                </a:lnTo>
                <a:lnTo>
                  <a:pt x="1218416" y="987699"/>
                </a:lnTo>
                <a:close/>
                <a:moveTo>
                  <a:pt x="1096012" y="987699"/>
                </a:moveTo>
                <a:lnTo>
                  <a:pt x="1096012" y="1024275"/>
                </a:lnTo>
                <a:lnTo>
                  <a:pt x="1141974" y="1024275"/>
                </a:lnTo>
                <a:lnTo>
                  <a:pt x="1141974" y="987699"/>
                </a:lnTo>
                <a:close/>
                <a:moveTo>
                  <a:pt x="1019570" y="987699"/>
                </a:moveTo>
                <a:lnTo>
                  <a:pt x="1019570" y="1024275"/>
                </a:lnTo>
                <a:lnTo>
                  <a:pt x="1065532" y="1024275"/>
                </a:lnTo>
                <a:lnTo>
                  <a:pt x="1065532" y="987699"/>
                </a:lnTo>
                <a:close/>
                <a:moveTo>
                  <a:pt x="943128" y="987699"/>
                </a:moveTo>
                <a:lnTo>
                  <a:pt x="943128" y="1024275"/>
                </a:lnTo>
                <a:lnTo>
                  <a:pt x="989090" y="1024275"/>
                </a:lnTo>
                <a:lnTo>
                  <a:pt x="989090" y="987699"/>
                </a:lnTo>
                <a:close/>
                <a:moveTo>
                  <a:pt x="866686" y="987699"/>
                </a:moveTo>
                <a:lnTo>
                  <a:pt x="866686" y="1024275"/>
                </a:lnTo>
                <a:lnTo>
                  <a:pt x="912648" y="1024275"/>
                </a:lnTo>
                <a:lnTo>
                  <a:pt x="912648" y="987699"/>
                </a:lnTo>
                <a:close/>
                <a:moveTo>
                  <a:pt x="790244" y="987699"/>
                </a:moveTo>
                <a:lnTo>
                  <a:pt x="790244" y="1024275"/>
                </a:lnTo>
                <a:lnTo>
                  <a:pt x="836206" y="1024275"/>
                </a:lnTo>
                <a:lnTo>
                  <a:pt x="836206" y="987699"/>
                </a:lnTo>
                <a:close/>
                <a:moveTo>
                  <a:pt x="713802" y="987699"/>
                </a:moveTo>
                <a:lnTo>
                  <a:pt x="713802" y="1024275"/>
                </a:lnTo>
                <a:lnTo>
                  <a:pt x="759764" y="1024275"/>
                </a:lnTo>
                <a:lnTo>
                  <a:pt x="759764" y="987699"/>
                </a:lnTo>
                <a:close/>
                <a:moveTo>
                  <a:pt x="1172454" y="914728"/>
                </a:moveTo>
                <a:lnTo>
                  <a:pt x="1172454" y="951304"/>
                </a:lnTo>
                <a:lnTo>
                  <a:pt x="1218416" y="951304"/>
                </a:lnTo>
                <a:lnTo>
                  <a:pt x="1218416" y="914728"/>
                </a:lnTo>
                <a:close/>
                <a:moveTo>
                  <a:pt x="1096012" y="914728"/>
                </a:moveTo>
                <a:lnTo>
                  <a:pt x="1096012" y="951304"/>
                </a:lnTo>
                <a:lnTo>
                  <a:pt x="1141974" y="951304"/>
                </a:lnTo>
                <a:lnTo>
                  <a:pt x="1141974" y="914728"/>
                </a:lnTo>
                <a:close/>
                <a:moveTo>
                  <a:pt x="1019570" y="914728"/>
                </a:moveTo>
                <a:lnTo>
                  <a:pt x="1019570" y="951304"/>
                </a:lnTo>
                <a:lnTo>
                  <a:pt x="1065532" y="951304"/>
                </a:lnTo>
                <a:lnTo>
                  <a:pt x="1065532" y="914728"/>
                </a:lnTo>
                <a:close/>
                <a:moveTo>
                  <a:pt x="943128" y="914728"/>
                </a:moveTo>
                <a:lnTo>
                  <a:pt x="943128" y="951304"/>
                </a:lnTo>
                <a:lnTo>
                  <a:pt x="989090" y="951304"/>
                </a:lnTo>
                <a:lnTo>
                  <a:pt x="989090" y="914728"/>
                </a:lnTo>
                <a:close/>
                <a:moveTo>
                  <a:pt x="866686" y="914728"/>
                </a:moveTo>
                <a:lnTo>
                  <a:pt x="866686" y="951304"/>
                </a:lnTo>
                <a:lnTo>
                  <a:pt x="912648" y="951304"/>
                </a:lnTo>
                <a:lnTo>
                  <a:pt x="912648" y="914728"/>
                </a:lnTo>
                <a:close/>
                <a:moveTo>
                  <a:pt x="790244" y="914728"/>
                </a:moveTo>
                <a:lnTo>
                  <a:pt x="790244" y="951304"/>
                </a:lnTo>
                <a:lnTo>
                  <a:pt x="836206" y="951304"/>
                </a:lnTo>
                <a:lnTo>
                  <a:pt x="836206" y="914728"/>
                </a:lnTo>
                <a:close/>
                <a:moveTo>
                  <a:pt x="713802" y="914728"/>
                </a:moveTo>
                <a:lnTo>
                  <a:pt x="713802" y="951304"/>
                </a:lnTo>
                <a:lnTo>
                  <a:pt x="759764" y="951304"/>
                </a:lnTo>
                <a:lnTo>
                  <a:pt x="759764" y="914728"/>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1"/>
          </a:solidFill>
          <a:ln w="9525" cap="flat">
            <a:noFill/>
            <a:prstDash val="solid"/>
            <a:miter/>
          </a:ln>
        </p:spPr>
        <p:txBody>
          <a:bodyPr wrap="square" rtlCol="0" anchor="ctr">
            <a:noAutofit/>
          </a:bodyPr>
          <a:lstStyle/>
          <a:p>
            <a:endParaRPr lang="en-US"/>
          </a:p>
        </p:txBody>
      </p:sp>
      <p:sp>
        <p:nvSpPr>
          <p:cNvPr id="241" name="Freeform: Shape 240">
            <a:extLst>
              <a:ext uri="{FF2B5EF4-FFF2-40B4-BE49-F238E27FC236}">
                <a16:creationId xmlns:a16="http://schemas.microsoft.com/office/drawing/2014/main" id="{0A98399F-D986-4831-8DC3-DA60B3B7336B}"/>
              </a:ext>
            </a:extLst>
          </p:cNvPr>
          <p:cNvSpPr/>
          <p:nvPr/>
        </p:nvSpPr>
        <p:spPr>
          <a:xfrm rot="16200000">
            <a:off x="1038759" y="6210447"/>
            <a:ext cx="565444" cy="676134"/>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8 w 565444"/>
              <a:gd name="connsiteY12" fmla="*/ 382985 h 676134"/>
              <a:gd name="connsiteX13" fmla="*/ 486828 w 565444"/>
              <a:gd name="connsiteY13" fmla="*/ 382986 h 676134"/>
              <a:gd name="connsiteX14" fmla="*/ 483130 w 565444"/>
              <a:gd name="connsiteY14" fmla="*/ 374057 h 676134"/>
              <a:gd name="connsiteX15" fmla="*/ 474201 w 565444"/>
              <a:gd name="connsiteY15" fmla="*/ 370359 h 676134"/>
              <a:gd name="connsiteX16" fmla="*/ 91242 w 565444"/>
              <a:gd name="connsiteY16" fmla="*/ 370358 h 676134"/>
              <a:gd name="connsiteX17" fmla="*/ 78615 w 565444"/>
              <a:gd name="connsiteY17" fmla="*/ 382985 h 676134"/>
              <a:gd name="connsiteX18" fmla="*/ 78614 w 565444"/>
              <a:gd name="connsiteY18" fmla="*/ 382985 h 676134"/>
              <a:gd name="connsiteX19" fmla="*/ 91241 w 565444"/>
              <a:gd name="connsiteY19" fmla="*/ 395612 h 676134"/>
              <a:gd name="connsiteX20" fmla="*/ 474201 w 565444"/>
              <a:gd name="connsiteY20" fmla="*/ 395612 h 676134"/>
              <a:gd name="connsiteX21" fmla="*/ 483130 w 565444"/>
              <a:gd name="connsiteY21" fmla="*/ 391914 h 676134"/>
              <a:gd name="connsiteX22" fmla="*/ 486828 w 565444"/>
              <a:gd name="connsiteY22" fmla="*/ 382986 h 676134"/>
              <a:gd name="connsiteX23" fmla="*/ 486828 w 565444"/>
              <a:gd name="connsiteY23" fmla="*/ 382986 h 676134"/>
              <a:gd name="connsiteX24" fmla="*/ 486828 w 565444"/>
              <a:gd name="connsiteY24" fmla="*/ 329551 h 676134"/>
              <a:gd name="connsiteX25" fmla="*/ 483130 w 565444"/>
              <a:gd name="connsiteY25" fmla="*/ 320622 h 676134"/>
              <a:gd name="connsiteX26" fmla="*/ 474201 w 565444"/>
              <a:gd name="connsiteY26" fmla="*/ 316924 h 676134"/>
              <a:gd name="connsiteX27" fmla="*/ 91242 w 565444"/>
              <a:gd name="connsiteY27" fmla="*/ 316923 h 676134"/>
              <a:gd name="connsiteX28" fmla="*/ 78615 w 565444"/>
              <a:gd name="connsiteY28" fmla="*/ 329550 h 676134"/>
              <a:gd name="connsiteX29" fmla="*/ 78614 w 565444"/>
              <a:gd name="connsiteY29" fmla="*/ 329550 h 676134"/>
              <a:gd name="connsiteX30" fmla="*/ 91241 w 565444"/>
              <a:gd name="connsiteY30" fmla="*/ 342177 h 676134"/>
              <a:gd name="connsiteX31" fmla="*/ 474201 w 565444"/>
              <a:gd name="connsiteY31" fmla="*/ 342177 h 676134"/>
              <a:gd name="connsiteX32" fmla="*/ 483130 w 565444"/>
              <a:gd name="connsiteY32" fmla="*/ 338479 h 676134"/>
              <a:gd name="connsiteX33" fmla="*/ 486828 w 565444"/>
              <a:gd name="connsiteY33" fmla="*/ 276116 h 676134"/>
              <a:gd name="connsiteX34" fmla="*/ 483130 w 565444"/>
              <a:gd name="connsiteY34" fmla="*/ 267187 h 676134"/>
              <a:gd name="connsiteX35" fmla="*/ 474201 w 565444"/>
              <a:gd name="connsiteY35" fmla="*/ 263489 h 676134"/>
              <a:gd name="connsiteX36" fmla="*/ 91242 w 565444"/>
              <a:gd name="connsiteY36" fmla="*/ 263488 h 676134"/>
              <a:gd name="connsiteX37" fmla="*/ 78615 w 565444"/>
              <a:gd name="connsiteY37" fmla="*/ 276115 h 676134"/>
              <a:gd name="connsiteX38" fmla="*/ 78614 w 565444"/>
              <a:gd name="connsiteY38" fmla="*/ 276115 h 676134"/>
              <a:gd name="connsiteX39" fmla="*/ 91241 w 565444"/>
              <a:gd name="connsiteY39" fmla="*/ 288742 h 676134"/>
              <a:gd name="connsiteX40" fmla="*/ 474201 w 565444"/>
              <a:gd name="connsiteY40" fmla="*/ 288742 h 676134"/>
              <a:gd name="connsiteX41" fmla="*/ 483130 w 565444"/>
              <a:gd name="connsiteY41" fmla="*/ 285044 h 676134"/>
              <a:gd name="connsiteX42" fmla="*/ 565444 w 565444"/>
              <a:gd name="connsiteY42" fmla="*/ 194687 h 676134"/>
              <a:gd name="connsiteX43" fmla="*/ 546230 w 565444"/>
              <a:gd name="connsiteY43" fmla="*/ 213901 h 676134"/>
              <a:gd name="connsiteX44" fmla="*/ 525276 w 565444"/>
              <a:gd name="connsiteY44" fmla="*/ 213901 h 676134"/>
              <a:gd name="connsiteX45" fmla="*/ 508899 w 565444"/>
              <a:gd name="connsiteY45" fmla="*/ 524387 h 676134"/>
              <a:gd name="connsiteX46" fmla="*/ 378243 w 565444"/>
              <a:gd name="connsiteY46" fmla="*/ 676134 h 676134"/>
              <a:gd name="connsiteX47" fmla="*/ 184455 w 565444"/>
              <a:gd name="connsiteY47" fmla="*/ 676134 h 676134"/>
              <a:gd name="connsiteX48" fmla="*/ 53798 w 565444"/>
              <a:gd name="connsiteY48" fmla="*/ 524387 h 676134"/>
              <a:gd name="connsiteX49" fmla="*/ 37421 w 565444"/>
              <a:gd name="connsiteY49" fmla="*/ 213901 h 676134"/>
              <a:gd name="connsiteX50" fmla="*/ 19214 w 565444"/>
              <a:gd name="connsiteY50" fmla="*/ 213901 h 676134"/>
              <a:gd name="connsiteX51" fmla="*/ 0 w 565444"/>
              <a:gd name="connsiteY51" fmla="*/ 194687 h 676134"/>
              <a:gd name="connsiteX52" fmla="*/ 19214 w 565444"/>
              <a:gd name="connsiteY52" fmla="*/ 175473 h 676134"/>
              <a:gd name="connsiteX53" fmla="*/ 546230 w 565444"/>
              <a:gd name="connsiteY53" fmla="*/ 175473 h 676134"/>
              <a:gd name="connsiteX54" fmla="*/ 565444 w 565444"/>
              <a:gd name="connsiteY54"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8" y="382985"/>
                </a:moveTo>
                <a:lnTo>
                  <a:pt x="486828" y="382986"/>
                </a:lnTo>
                <a:lnTo>
                  <a:pt x="483130" y="374057"/>
                </a:lnTo>
                <a:cubicBezTo>
                  <a:pt x="480845" y="371772"/>
                  <a:pt x="477688" y="370359"/>
                  <a:pt x="474201" y="370359"/>
                </a:cubicBezTo>
                <a:lnTo>
                  <a:pt x="91242" y="370358"/>
                </a:lnTo>
                <a:cubicBezTo>
                  <a:pt x="84268" y="370358"/>
                  <a:pt x="78615" y="376011"/>
                  <a:pt x="78615" y="382985"/>
                </a:cubicBezTo>
                <a:lnTo>
                  <a:pt x="78614" y="382985"/>
                </a:lnTo>
                <a:cubicBezTo>
                  <a:pt x="78614" y="389959"/>
                  <a:pt x="84267" y="395612"/>
                  <a:pt x="91241" y="395612"/>
                </a:cubicBezTo>
                <a:lnTo>
                  <a:pt x="474201" y="395612"/>
                </a:lnTo>
                <a:cubicBezTo>
                  <a:pt x="477688" y="395612"/>
                  <a:pt x="480845" y="394199"/>
                  <a:pt x="483130" y="391914"/>
                </a:cubicBezTo>
                <a:lnTo>
                  <a:pt x="486828" y="382986"/>
                </a:lnTo>
                <a:lnTo>
                  <a:pt x="486828" y="382986"/>
                </a:lnTo>
                <a:close/>
                <a:moveTo>
                  <a:pt x="486828" y="329551"/>
                </a:moveTo>
                <a:lnTo>
                  <a:pt x="483130" y="320622"/>
                </a:lnTo>
                <a:cubicBezTo>
                  <a:pt x="480845" y="318337"/>
                  <a:pt x="477688" y="316924"/>
                  <a:pt x="474201" y="316924"/>
                </a:cubicBezTo>
                <a:lnTo>
                  <a:pt x="91242" y="316923"/>
                </a:lnTo>
                <a:cubicBezTo>
                  <a:pt x="84268" y="316923"/>
                  <a:pt x="78615" y="322576"/>
                  <a:pt x="78615" y="329550"/>
                </a:cubicBezTo>
                <a:lnTo>
                  <a:pt x="78614" y="329550"/>
                </a:lnTo>
                <a:cubicBezTo>
                  <a:pt x="78614" y="336524"/>
                  <a:pt x="84267" y="342177"/>
                  <a:pt x="91241" y="342177"/>
                </a:cubicBezTo>
                <a:lnTo>
                  <a:pt x="474201" y="342177"/>
                </a:lnTo>
                <a:cubicBezTo>
                  <a:pt x="477688" y="342177"/>
                  <a:pt x="480845" y="340764"/>
                  <a:pt x="483130" y="338479"/>
                </a:cubicBezTo>
                <a:close/>
                <a:moveTo>
                  <a:pt x="486828" y="276116"/>
                </a:moveTo>
                <a:lnTo>
                  <a:pt x="483130" y="267187"/>
                </a:lnTo>
                <a:cubicBezTo>
                  <a:pt x="480845" y="264902"/>
                  <a:pt x="477688" y="263489"/>
                  <a:pt x="474201" y="263489"/>
                </a:cubicBezTo>
                <a:lnTo>
                  <a:pt x="91242" y="263488"/>
                </a:lnTo>
                <a:cubicBezTo>
                  <a:pt x="84268" y="263488"/>
                  <a:pt x="78615" y="269141"/>
                  <a:pt x="78615" y="276115"/>
                </a:cubicBezTo>
                <a:lnTo>
                  <a:pt x="78614" y="276115"/>
                </a:lnTo>
                <a:cubicBezTo>
                  <a:pt x="78614" y="283089"/>
                  <a:pt x="84267" y="288742"/>
                  <a:pt x="91241" y="288742"/>
                </a:cubicBezTo>
                <a:lnTo>
                  <a:pt x="474201" y="288742"/>
                </a:lnTo>
                <a:cubicBezTo>
                  <a:pt x="477688"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3" y="676134"/>
                </a:cubicBezTo>
                <a:lnTo>
                  <a:pt x="184455"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Arrow: Bent 101">
            <a:extLst>
              <a:ext uri="{FF2B5EF4-FFF2-40B4-BE49-F238E27FC236}">
                <a16:creationId xmlns:a16="http://schemas.microsoft.com/office/drawing/2014/main" id="{8EBA192E-8507-4805-BD95-BD7B50896422}"/>
              </a:ext>
            </a:extLst>
          </p:cNvPr>
          <p:cNvSpPr/>
          <p:nvPr/>
        </p:nvSpPr>
        <p:spPr>
          <a:xfrm flipH="1" flipV="1">
            <a:off x="1567827" y="6028347"/>
            <a:ext cx="8974693" cy="582611"/>
          </a:xfrm>
          <a:prstGeom prst="bentArrow">
            <a:avLst>
              <a:gd name="adj1" fmla="val 14113"/>
              <a:gd name="adj2" fmla="val 12152"/>
              <a:gd name="adj3" fmla="val 0"/>
              <a:gd name="adj4" fmla="val 54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34" name="Group 133">
            <a:extLst>
              <a:ext uri="{FF2B5EF4-FFF2-40B4-BE49-F238E27FC236}">
                <a16:creationId xmlns:a16="http://schemas.microsoft.com/office/drawing/2014/main" id="{675CB1FB-8C3B-45CC-BE0E-D38541FA1A8D}"/>
              </a:ext>
            </a:extLst>
          </p:cNvPr>
          <p:cNvGrpSpPr/>
          <p:nvPr/>
        </p:nvGrpSpPr>
        <p:grpSpPr>
          <a:xfrm>
            <a:off x="3975684" y="6022097"/>
            <a:ext cx="1511367" cy="490966"/>
            <a:chOff x="2751274" y="4321303"/>
            <a:chExt cx="1511367" cy="490966"/>
          </a:xfrm>
        </p:grpSpPr>
        <p:sp>
          <p:nvSpPr>
            <p:cNvPr id="124" name="Freeform: Shape 123">
              <a:extLst>
                <a:ext uri="{FF2B5EF4-FFF2-40B4-BE49-F238E27FC236}">
                  <a16:creationId xmlns:a16="http://schemas.microsoft.com/office/drawing/2014/main" id="{7CAEE828-5ECA-4FF6-BD0F-5B1F50A8D329}"/>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6014D889-75E6-4C27-A7DD-5C75480E7AA7}"/>
                </a:ext>
              </a:extLst>
            </p:cNvPr>
            <p:cNvSpPr/>
            <p:nvPr/>
          </p:nvSpPr>
          <p:spPr>
            <a:xfrm>
              <a:off x="3027027" y="4321303"/>
              <a:ext cx="592071"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0E88121F-1694-4C80-A9D6-3EF4AEFC8600}"/>
                </a:ext>
              </a:extLst>
            </p:cNvPr>
            <p:cNvSpPr/>
            <p:nvPr/>
          </p:nvSpPr>
          <p:spPr>
            <a:xfrm>
              <a:off x="3610202" y="4506062"/>
              <a:ext cx="369265"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0315155-7170-414F-B014-9DE75187B30D}"/>
                </a:ext>
              </a:extLst>
            </p:cNvPr>
            <p:cNvSpPr/>
            <p:nvPr/>
          </p:nvSpPr>
          <p:spPr>
            <a:xfrm>
              <a:off x="3967237"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CAE67E13-E58F-4FB0-B485-321111952A2F}"/>
              </a:ext>
            </a:extLst>
          </p:cNvPr>
          <p:cNvGrpSpPr/>
          <p:nvPr/>
        </p:nvGrpSpPr>
        <p:grpSpPr>
          <a:xfrm>
            <a:off x="9474092" y="3116196"/>
            <a:ext cx="2036454" cy="2914798"/>
            <a:chOff x="9392570" y="2693010"/>
            <a:chExt cx="2036454" cy="2914798"/>
          </a:xfrm>
          <a:solidFill>
            <a:schemeClr val="accent1"/>
          </a:solidFill>
        </p:grpSpPr>
        <p:sp>
          <p:nvSpPr>
            <p:cNvPr id="142" name="Oval 1">
              <a:extLst>
                <a:ext uri="{FF2B5EF4-FFF2-40B4-BE49-F238E27FC236}">
                  <a16:creationId xmlns:a16="http://schemas.microsoft.com/office/drawing/2014/main" id="{93C89472-3994-4F29-BCEA-F5B3750388F7}"/>
                </a:ext>
              </a:extLst>
            </p:cNvPr>
            <p:cNvSpPr/>
            <p:nvPr/>
          </p:nvSpPr>
          <p:spPr>
            <a:xfrm flipH="1">
              <a:off x="10130361" y="5170309"/>
              <a:ext cx="560872" cy="10016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3" name="Oval 1">
              <a:extLst>
                <a:ext uri="{FF2B5EF4-FFF2-40B4-BE49-F238E27FC236}">
                  <a16:creationId xmlns:a16="http://schemas.microsoft.com/office/drawing/2014/main" id="{562FA17F-34DD-4833-B88E-B25D0AD94387}"/>
                </a:ext>
              </a:extLst>
            </p:cNvPr>
            <p:cNvSpPr/>
            <p:nvPr/>
          </p:nvSpPr>
          <p:spPr>
            <a:xfrm flipH="1">
              <a:off x="10190455" y="5447560"/>
              <a:ext cx="440684" cy="16024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4" name="Oval 1">
              <a:extLst>
                <a:ext uri="{FF2B5EF4-FFF2-40B4-BE49-F238E27FC236}">
                  <a16:creationId xmlns:a16="http://schemas.microsoft.com/office/drawing/2014/main" id="{5FDE4BF7-69D8-4347-8B6F-1F7909A29DFA}"/>
                </a:ext>
              </a:extLst>
            </p:cNvPr>
            <p:cNvSpPr/>
            <p:nvPr/>
          </p:nvSpPr>
          <p:spPr>
            <a:xfrm flipH="1">
              <a:off x="10150393" y="5308935"/>
              <a:ext cx="520809" cy="10016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5" name="Oval 1">
              <a:extLst>
                <a:ext uri="{FF2B5EF4-FFF2-40B4-BE49-F238E27FC236}">
                  <a16:creationId xmlns:a16="http://schemas.microsoft.com/office/drawing/2014/main" id="{394F196D-2D6E-4120-AE3F-684AF1FF3436}"/>
                </a:ext>
              </a:extLst>
            </p:cNvPr>
            <p:cNvSpPr/>
            <p:nvPr/>
          </p:nvSpPr>
          <p:spPr>
            <a:xfrm flipH="1">
              <a:off x="10110330" y="5031684"/>
              <a:ext cx="600935" cy="10016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3" name="Freeform: Shape 152">
              <a:extLst>
                <a:ext uri="{FF2B5EF4-FFF2-40B4-BE49-F238E27FC236}">
                  <a16:creationId xmlns:a16="http://schemas.microsoft.com/office/drawing/2014/main" id="{8C7A0C76-30F6-4D40-A08F-49E0C4075BE9}"/>
                </a:ext>
              </a:extLst>
            </p:cNvPr>
            <p:cNvSpPr/>
            <p:nvPr/>
          </p:nvSpPr>
          <p:spPr>
            <a:xfrm flipH="1">
              <a:off x="9392570" y="2693010"/>
              <a:ext cx="2036454" cy="2246601"/>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16176 w 2036454"/>
                <a:gd name="connsiteY3" fmla="*/ 69112 h 2246601"/>
                <a:gd name="connsiteX4" fmla="*/ 1972239 w 2036454"/>
                <a:gd name="connsiteY4" fmla="*/ 1025175 h 2246601"/>
                <a:gd name="connsiteX5" fmla="*/ 1016176 w 2036454"/>
                <a:gd name="connsiteY5" fmla="*/ 1981238 h 2246601"/>
                <a:gd name="connsiteX6" fmla="*/ 60113 w 2036454"/>
                <a:gd name="connsiteY6" fmla="*/ 1025175 h 2246601"/>
                <a:gd name="connsiteX7" fmla="*/ 1016176 w 2036454"/>
                <a:gd name="connsiteY7" fmla="*/ 69112 h 2246601"/>
                <a:gd name="connsiteX8" fmla="*/ 1020136 w 2036454"/>
                <a:gd name="connsiteY8" fmla="*/ 0 h 2246601"/>
                <a:gd name="connsiteX9" fmla="*/ 1018229 w 2036454"/>
                <a:gd name="connsiteY9" fmla="*/ 147 h 2246601"/>
                <a:gd name="connsiteX10" fmla="*/ 1016319 w 2036454"/>
                <a:gd name="connsiteY10" fmla="*/ 0 h 2246601"/>
                <a:gd name="connsiteX11" fmla="*/ 0 w 2036454"/>
                <a:gd name="connsiteY11" fmla="*/ 1016319 h 2246601"/>
                <a:gd name="connsiteX12" fmla="*/ 484581 w 2036454"/>
                <a:gd name="connsiteY12" fmla="*/ 1942131 h 2246601"/>
                <a:gd name="connsiteX13" fmla="*/ 533756 w 2036454"/>
                <a:gd name="connsiteY13" fmla="*/ 2149329 h 2246601"/>
                <a:gd name="connsiteX14" fmla="*/ 663812 w 2036454"/>
                <a:gd name="connsiteY14" fmla="*/ 2246601 h 2246601"/>
                <a:gd name="connsiteX15" fmla="*/ 1018229 w 2036454"/>
                <a:gd name="connsiteY15" fmla="*/ 2245332 h 2246601"/>
                <a:gd name="connsiteX16" fmla="*/ 1372641 w 2036454"/>
                <a:gd name="connsiteY16" fmla="*/ 2246601 h 2246601"/>
                <a:gd name="connsiteX17" fmla="*/ 1502697 w 2036454"/>
                <a:gd name="connsiteY17" fmla="*/ 2149329 h 2246601"/>
                <a:gd name="connsiteX18" fmla="*/ 1551873 w 2036454"/>
                <a:gd name="connsiteY18" fmla="*/ 1942131 h 2246601"/>
                <a:gd name="connsiteX19" fmla="*/ 2036454 w 2036454"/>
                <a:gd name="connsiteY19" fmla="*/ 1016319 h 2246601"/>
                <a:gd name="connsiteX20" fmla="*/ 1020136 w 2036454"/>
                <a:gd name="connsiteY20"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6454" h="2246601">
                  <a:moveTo>
                    <a:pt x="696638" y="2081097"/>
                  </a:moveTo>
                  <a:lnTo>
                    <a:pt x="717664" y="2094765"/>
                  </a:lnTo>
                  <a:lnTo>
                    <a:pt x="709915" y="2093208"/>
                  </a:lnTo>
                  <a:close/>
                  <a:moveTo>
                    <a:pt x="1016176" y="69112"/>
                  </a:moveTo>
                  <a:cubicBezTo>
                    <a:pt x="1544195" y="69112"/>
                    <a:pt x="1972239" y="497156"/>
                    <a:pt x="1972239" y="1025175"/>
                  </a:cubicBezTo>
                  <a:cubicBezTo>
                    <a:pt x="1972239" y="1553194"/>
                    <a:pt x="1544195" y="1981238"/>
                    <a:pt x="1016176" y="1981238"/>
                  </a:cubicBezTo>
                  <a:cubicBezTo>
                    <a:pt x="488157" y="1981238"/>
                    <a:pt x="60113" y="1553194"/>
                    <a:pt x="60113" y="1025175"/>
                  </a:cubicBezTo>
                  <a:cubicBezTo>
                    <a:pt x="60113" y="497156"/>
                    <a:pt x="488157" y="69112"/>
                    <a:pt x="1016176" y="69112"/>
                  </a:cubicBez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sp>
        <p:nvSpPr>
          <p:cNvPr id="152" name="Freeform: Shape 151">
            <a:extLst>
              <a:ext uri="{FF2B5EF4-FFF2-40B4-BE49-F238E27FC236}">
                <a16:creationId xmlns:a16="http://schemas.microsoft.com/office/drawing/2014/main" id="{1E1607B5-64B5-47A5-8D74-932DFF0AB39F}"/>
              </a:ext>
            </a:extLst>
          </p:cNvPr>
          <p:cNvSpPr/>
          <p:nvPr/>
        </p:nvSpPr>
        <p:spPr>
          <a:xfrm flipH="1">
            <a:off x="9580490" y="3312512"/>
            <a:ext cx="1787797" cy="1972285"/>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20136 w 2036454"/>
              <a:gd name="connsiteY3" fmla="*/ 0 h 2246601"/>
              <a:gd name="connsiteX4" fmla="*/ 1018229 w 2036454"/>
              <a:gd name="connsiteY4" fmla="*/ 147 h 2246601"/>
              <a:gd name="connsiteX5" fmla="*/ 1016319 w 2036454"/>
              <a:gd name="connsiteY5" fmla="*/ 0 h 2246601"/>
              <a:gd name="connsiteX6" fmla="*/ 0 w 2036454"/>
              <a:gd name="connsiteY6" fmla="*/ 1016319 h 2246601"/>
              <a:gd name="connsiteX7" fmla="*/ 484581 w 2036454"/>
              <a:gd name="connsiteY7" fmla="*/ 1942131 h 2246601"/>
              <a:gd name="connsiteX8" fmla="*/ 533756 w 2036454"/>
              <a:gd name="connsiteY8" fmla="*/ 2149329 h 2246601"/>
              <a:gd name="connsiteX9" fmla="*/ 663812 w 2036454"/>
              <a:gd name="connsiteY9" fmla="*/ 2246601 h 2246601"/>
              <a:gd name="connsiteX10" fmla="*/ 1018229 w 2036454"/>
              <a:gd name="connsiteY10" fmla="*/ 2245332 h 2246601"/>
              <a:gd name="connsiteX11" fmla="*/ 1372641 w 2036454"/>
              <a:gd name="connsiteY11" fmla="*/ 2246601 h 2246601"/>
              <a:gd name="connsiteX12" fmla="*/ 1502697 w 2036454"/>
              <a:gd name="connsiteY12" fmla="*/ 2149329 h 2246601"/>
              <a:gd name="connsiteX13" fmla="*/ 1551873 w 2036454"/>
              <a:gd name="connsiteY13" fmla="*/ 1942131 h 2246601"/>
              <a:gd name="connsiteX14" fmla="*/ 2036454 w 2036454"/>
              <a:gd name="connsiteY14" fmla="*/ 1016319 h 2246601"/>
              <a:gd name="connsiteX15" fmla="*/ 1020136 w 2036454"/>
              <a:gd name="connsiteY15"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54" h="2246601">
                <a:moveTo>
                  <a:pt x="696638" y="2081097"/>
                </a:moveTo>
                <a:lnTo>
                  <a:pt x="717664" y="2094765"/>
                </a:lnTo>
                <a:lnTo>
                  <a:pt x="709915" y="2093208"/>
                </a:ln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nvGrpSpPr>
          <p:cNvPr id="83" name="Group 82">
            <a:extLst>
              <a:ext uri="{FF2B5EF4-FFF2-40B4-BE49-F238E27FC236}">
                <a16:creationId xmlns:a16="http://schemas.microsoft.com/office/drawing/2014/main" id="{AB2A7E71-5738-44B8-8C95-AE69F852EEE2}"/>
              </a:ext>
            </a:extLst>
          </p:cNvPr>
          <p:cNvGrpSpPr/>
          <p:nvPr/>
        </p:nvGrpSpPr>
        <p:grpSpPr>
          <a:xfrm>
            <a:off x="9580490" y="3219652"/>
            <a:ext cx="1832724" cy="1832724"/>
            <a:chOff x="4547049" y="1897856"/>
            <a:chExt cx="3071634" cy="3071634"/>
          </a:xfrm>
          <a:effectLst/>
        </p:grpSpPr>
        <p:sp>
          <p:nvSpPr>
            <p:cNvPr id="84" name="Freeform: Shape 83">
              <a:extLst>
                <a:ext uri="{FF2B5EF4-FFF2-40B4-BE49-F238E27FC236}">
                  <a16:creationId xmlns:a16="http://schemas.microsoft.com/office/drawing/2014/main" id="{D8F22443-BC2E-481F-848C-C91988FF254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p:spPr>
          <p:txBody>
            <a:bodyPr rtlCol="0" anchor="ctr"/>
            <a:lstStyle/>
            <a:p>
              <a:endParaRPr lang="en-US" dirty="0"/>
            </a:p>
          </p:txBody>
        </p:sp>
        <p:sp>
          <p:nvSpPr>
            <p:cNvPr id="85" name="Freeform: Shape 84">
              <a:extLst>
                <a:ext uri="{FF2B5EF4-FFF2-40B4-BE49-F238E27FC236}">
                  <a16:creationId xmlns:a16="http://schemas.microsoft.com/office/drawing/2014/main" id="{35F2A40E-4190-437D-AC60-CD4CDF3B31A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sp>
        <p:nvSpPr>
          <p:cNvPr id="239" name="Freeform: Shape 238">
            <a:extLst>
              <a:ext uri="{FF2B5EF4-FFF2-40B4-BE49-F238E27FC236}">
                <a16:creationId xmlns:a16="http://schemas.microsoft.com/office/drawing/2014/main" id="{60A7BAFE-4515-426B-B889-AB845EEA69F9}"/>
              </a:ext>
            </a:extLst>
          </p:cNvPr>
          <p:cNvSpPr/>
          <p:nvPr/>
        </p:nvSpPr>
        <p:spPr>
          <a:xfrm flipH="1">
            <a:off x="10019321" y="1837258"/>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solidFill>
            <a:schemeClr val="accent1"/>
          </a:solidFill>
          <a:ln w="8081" cap="flat">
            <a:noFill/>
            <a:prstDash val="solid"/>
            <a:miter/>
          </a:ln>
        </p:spPr>
        <p:txBody>
          <a:bodyPr wrap="square" rtlCol="0" anchor="ctr">
            <a:noAutofit/>
          </a:bodyPr>
          <a:lstStyle/>
          <a:p>
            <a:endParaRPr lang="en-US"/>
          </a:p>
        </p:txBody>
      </p:sp>
      <p:sp>
        <p:nvSpPr>
          <p:cNvPr id="248" name="TextBox 247">
            <a:extLst>
              <a:ext uri="{FF2B5EF4-FFF2-40B4-BE49-F238E27FC236}">
                <a16:creationId xmlns:a16="http://schemas.microsoft.com/office/drawing/2014/main" id="{8CBC96E6-0894-4594-BBF7-9DA20F996C45}"/>
              </a:ext>
            </a:extLst>
          </p:cNvPr>
          <p:cNvSpPr txBox="1"/>
          <p:nvPr/>
        </p:nvSpPr>
        <p:spPr>
          <a:xfrm>
            <a:off x="1363892" y="781373"/>
            <a:ext cx="6134634" cy="369332"/>
          </a:xfrm>
          <a:prstGeom prst="rect">
            <a:avLst/>
          </a:prstGeom>
          <a:noFill/>
        </p:spPr>
        <p:txBody>
          <a:bodyPr wrap="square" rtlCol="0">
            <a:spAutoFit/>
          </a:bodyPr>
          <a:lstStyle/>
          <a:p>
            <a:r>
              <a:rPr lang="en-US" altLang="ko-KR" b="1" dirty="0">
                <a:solidFill>
                  <a:schemeClr val="accent3"/>
                </a:solidFill>
                <a:cs typeface="Arial" pitchFamily="34" charset="0"/>
              </a:rPr>
              <a:t>Mobilization and participation of citizens:</a:t>
            </a:r>
            <a:endParaRPr lang="ko-KR" altLang="en-US" b="1" dirty="0">
              <a:solidFill>
                <a:schemeClr val="accent3"/>
              </a:solidFill>
              <a:cs typeface="Arial" pitchFamily="34" charset="0"/>
            </a:endParaRPr>
          </a:p>
        </p:txBody>
      </p:sp>
      <p:sp>
        <p:nvSpPr>
          <p:cNvPr id="249" name="TextBox 248">
            <a:extLst>
              <a:ext uri="{FF2B5EF4-FFF2-40B4-BE49-F238E27FC236}">
                <a16:creationId xmlns:a16="http://schemas.microsoft.com/office/drawing/2014/main" id="{A8B731B5-095D-4EAF-B770-C3B25DD31AEA}"/>
              </a:ext>
            </a:extLst>
          </p:cNvPr>
          <p:cNvSpPr txBox="1"/>
          <p:nvPr/>
        </p:nvSpPr>
        <p:spPr>
          <a:xfrm>
            <a:off x="89349" y="1119550"/>
            <a:ext cx="9481823" cy="4283865"/>
          </a:xfrm>
          <a:prstGeom prst="rect">
            <a:avLst/>
          </a:prstGeom>
          <a:noFill/>
        </p:spPr>
        <p:txBody>
          <a:bodyPr wrap="square" rtlCol="0">
            <a:spAutoFit/>
          </a:bodyPr>
          <a:lstStyle/>
          <a:p>
            <a:pPr marL="715963" indent="-354013" algn="just">
              <a:lnSpc>
                <a:spcPct val="150000"/>
              </a:lnSpc>
              <a:spcAft>
                <a:spcPts val="600"/>
              </a:spcAft>
              <a:buFont typeface="Wingdings" panose="05000000000000000000" pitchFamily="2" charset="2"/>
              <a:buChar char="v"/>
            </a:pPr>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Providing assistance to citizens to understand the energy consumption of different devices at home.</a:t>
            </a:r>
            <a:endParaRPr lang="el-GR" altLang="ko-KR" sz="1300" dirty="0">
              <a:solidFill>
                <a:schemeClr val="tx1">
                  <a:lumMod val="75000"/>
                  <a:lumOff val="25000"/>
                </a:schemeClr>
              </a:solidFill>
              <a:latin typeface="Calibri" panose="020F0502020204030204" pitchFamily="34" charset="0"/>
              <a:cs typeface="Adobe Devanagari" panose="02040503050201020203" pitchFamily="18" charset="0"/>
            </a:endParaRPr>
          </a:p>
          <a:p>
            <a:pPr marL="715963" indent="-354013" algn="just">
              <a:lnSpc>
                <a:spcPct val="150000"/>
              </a:lnSpc>
              <a:spcAft>
                <a:spcPts val="600"/>
              </a:spcAft>
              <a:buFont typeface="Wingdings" panose="05000000000000000000" pitchFamily="2" charset="2"/>
              <a:buChar char="v"/>
            </a:pPr>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Take advantage of the opportunities to install smart meters, which help determine energy consumption in the home, promote policies and actions to increase energy efficiency.</a:t>
            </a:r>
            <a:endParaRPr lang="el-GR" altLang="ko-KR" sz="1300" dirty="0">
              <a:solidFill>
                <a:schemeClr val="tx1">
                  <a:lumMod val="75000"/>
                  <a:lumOff val="25000"/>
                </a:schemeClr>
              </a:solidFill>
              <a:latin typeface="Calibri" panose="020F0502020204030204" pitchFamily="34" charset="0"/>
              <a:cs typeface="Adobe Devanagari" panose="02040503050201020203" pitchFamily="18" charset="0"/>
            </a:endParaRPr>
          </a:p>
          <a:p>
            <a:pPr marL="715963" indent="-354013" algn="just">
              <a:lnSpc>
                <a:spcPct val="150000"/>
              </a:lnSpc>
              <a:spcAft>
                <a:spcPts val="600"/>
              </a:spcAft>
              <a:buFont typeface="Wingdings" panose="05000000000000000000" pitchFamily="2" charset="2"/>
              <a:buChar char="v"/>
            </a:pPr>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Promoting innovative financing models to create a developed market.</a:t>
            </a:r>
            <a:endParaRPr lang="el-GR" altLang="ko-KR" sz="1300" dirty="0">
              <a:solidFill>
                <a:schemeClr val="tx1">
                  <a:lumMod val="75000"/>
                  <a:lumOff val="25000"/>
                </a:schemeClr>
              </a:solidFill>
              <a:latin typeface="Calibri" panose="020F0502020204030204" pitchFamily="34" charset="0"/>
              <a:cs typeface="Adobe Devanagari" panose="02040503050201020203" pitchFamily="18" charset="0"/>
            </a:endParaRPr>
          </a:p>
          <a:p>
            <a:pPr marL="715963" indent="-354013" algn="just">
              <a:lnSpc>
                <a:spcPct val="150000"/>
              </a:lnSpc>
              <a:spcAft>
                <a:spcPts val="600"/>
              </a:spcAft>
              <a:buFont typeface="Wingdings" panose="05000000000000000000" pitchFamily="2" charset="2"/>
              <a:buChar char="v"/>
            </a:pPr>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Promoting access to energy efficiency by disadvantaged communities.</a:t>
            </a:r>
            <a:endParaRPr lang="el-GR" altLang="ko-KR" sz="1300" dirty="0">
              <a:solidFill>
                <a:schemeClr val="tx1">
                  <a:lumMod val="75000"/>
                  <a:lumOff val="25000"/>
                </a:schemeClr>
              </a:solidFill>
              <a:latin typeface="Calibri" panose="020F0502020204030204" pitchFamily="34" charset="0"/>
              <a:cs typeface="Adobe Devanagari" panose="02040503050201020203" pitchFamily="18" charset="0"/>
            </a:endParaRPr>
          </a:p>
          <a:p>
            <a:pPr marL="715963" indent="-354013" algn="just">
              <a:lnSpc>
                <a:spcPct val="150000"/>
              </a:lnSpc>
              <a:spcAft>
                <a:spcPts val="600"/>
              </a:spcAft>
              <a:buFont typeface="Wingdings" panose="05000000000000000000" pitchFamily="2" charset="2"/>
              <a:buChar char="v"/>
            </a:pPr>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Educating citizens to have a global view of the importance of their actions. The challenge of energy efficiency is in the hands of all of us, through the smallest details.</a:t>
            </a:r>
            <a:endParaRPr lang="el-GR" altLang="ko-KR" sz="1300" dirty="0">
              <a:solidFill>
                <a:schemeClr val="tx1">
                  <a:lumMod val="75000"/>
                  <a:lumOff val="25000"/>
                </a:schemeClr>
              </a:solidFill>
              <a:latin typeface="Calibri" panose="020F0502020204030204" pitchFamily="34" charset="0"/>
              <a:cs typeface="Adobe Devanagari" panose="02040503050201020203" pitchFamily="18" charset="0"/>
            </a:endParaRPr>
          </a:p>
          <a:p>
            <a:pPr marL="715963" indent="-354013" algn="just">
              <a:lnSpc>
                <a:spcPct val="150000"/>
              </a:lnSpc>
              <a:spcAft>
                <a:spcPts val="600"/>
              </a:spcAft>
              <a:buFont typeface="Wingdings" panose="05000000000000000000" pitchFamily="2" charset="2"/>
              <a:buChar char="v"/>
            </a:pPr>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Encourage sustainability and responsible consumption to reinforce the change in behavior of recent years, avoiding the impact of the recovery by improving the economic situation.</a:t>
            </a:r>
            <a:endParaRPr lang="el-GR" altLang="ko-KR" sz="1300" dirty="0">
              <a:solidFill>
                <a:schemeClr val="tx1">
                  <a:lumMod val="75000"/>
                  <a:lumOff val="25000"/>
                </a:schemeClr>
              </a:solidFill>
              <a:latin typeface="Calibri" panose="020F0502020204030204" pitchFamily="34" charset="0"/>
              <a:cs typeface="Adobe Devanagari" panose="02040503050201020203" pitchFamily="18" charset="0"/>
            </a:endParaRPr>
          </a:p>
          <a:p>
            <a:pPr marL="715963" indent="-354013" algn="just">
              <a:lnSpc>
                <a:spcPct val="150000"/>
              </a:lnSpc>
              <a:spcAft>
                <a:spcPts val="600"/>
              </a:spcAft>
              <a:buFont typeface="Wingdings" panose="05000000000000000000" pitchFamily="2" charset="2"/>
              <a:buChar char="v"/>
            </a:pPr>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Learn from citizens who act in a sustainable way to promote energy efficiency actions that motivate the rest of society.</a:t>
            </a:r>
            <a:endParaRPr lang="el-GR" altLang="ko-KR" sz="1300" dirty="0">
              <a:solidFill>
                <a:schemeClr val="tx1">
                  <a:lumMod val="75000"/>
                  <a:lumOff val="25000"/>
                </a:schemeClr>
              </a:solidFill>
              <a:latin typeface="Calibri" panose="020F0502020204030204" pitchFamily="34" charset="0"/>
              <a:cs typeface="Adobe Devanagari" panose="02040503050201020203" pitchFamily="18" charset="0"/>
            </a:endParaRPr>
          </a:p>
          <a:p>
            <a:pPr marL="715963" indent="-354013" algn="just">
              <a:lnSpc>
                <a:spcPct val="150000"/>
              </a:lnSpc>
              <a:spcAft>
                <a:spcPts val="600"/>
              </a:spcAft>
              <a:buFont typeface="Wingdings" panose="05000000000000000000" pitchFamily="2" charset="2"/>
              <a:buChar char="v"/>
            </a:pPr>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Support the idea that the company, in addition to raising the awareness of its employees, is also a force for change in society.</a:t>
            </a:r>
            <a:endParaRPr lang="el-GR" altLang="ko-KR" sz="1300" dirty="0">
              <a:solidFill>
                <a:schemeClr val="tx1">
                  <a:lumMod val="75000"/>
                  <a:lumOff val="25000"/>
                </a:schemeClr>
              </a:solidFill>
              <a:latin typeface="Calibri" panose="020F0502020204030204" pitchFamily="34" charset="0"/>
              <a:cs typeface="Adobe Devanagari" panose="02040503050201020203" pitchFamily="18" charset="0"/>
            </a:endParaRPr>
          </a:p>
          <a:p>
            <a:pPr marL="715963" indent="-354013" algn="just">
              <a:lnSpc>
                <a:spcPct val="150000"/>
              </a:lnSpc>
              <a:spcAft>
                <a:spcPts val="600"/>
              </a:spcAft>
              <a:buFont typeface="Wingdings" panose="05000000000000000000" pitchFamily="2" charset="2"/>
              <a:buChar char="v"/>
            </a:pPr>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Promoting responsible actions by government and business, which should be used as an example by the rest of society.</a:t>
            </a:r>
            <a:endParaRPr lang="el-GR" altLang="ko-KR" sz="1300" dirty="0">
              <a:solidFill>
                <a:schemeClr val="tx1">
                  <a:lumMod val="75000"/>
                  <a:lumOff val="25000"/>
                </a:schemeClr>
              </a:solidFill>
              <a:latin typeface="Calibri" panose="020F0502020204030204" pitchFamily="34" charset="0"/>
              <a:cs typeface="Adobe Devanagari" panose="02040503050201020203" pitchFamily="18" charset="0"/>
            </a:endParaRPr>
          </a:p>
        </p:txBody>
      </p:sp>
      <p:sp>
        <p:nvSpPr>
          <p:cNvPr id="5" name="Text Placeholder 4">
            <a:extLst>
              <a:ext uri="{FF2B5EF4-FFF2-40B4-BE49-F238E27FC236}">
                <a16:creationId xmlns:a16="http://schemas.microsoft.com/office/drawing/2014/main" id="{08A72B55-3A59-4038-9590-8BF077C0F163}"/>
              </a:ext>
            </a:extLst>
          </p:cNvPr>
          <p:cNvSpPr>
            <a:spLocks noGrp="1"/>
          </p:cNvSpPr>
          <p:nvPr>
            <p:ph type="body" sz="quarter" idx="10"/>
          </p:nvPr>
        </p:nvSpPr>
        <p:spPr>
          <a:xfrm>
            <a:off x="1956651" y="101244"/>
            <a:ext cx="8315326" cy="773022"/>
          </a:xfrm>
        </p:spPr>
        <p:txBody>
          <a:bodyPr/>
          <a:lstStyle/>
          <a:p>
            <a:r>
              <a:rPr lang="en-US" sz="3200" dirty="0">
                <a:solidFill>
                  <a:schemeClr val="accent1"/>
                </a:solidFill>
              </a:rPr>
              <a:t>PUBLIC AWARENESS (2)</a:t>
            </a:r>
          </a:p>
        </p:txBody>
      </p:sp>
    </p:spTree>
    <p:extLst>
      <p:ext uri="{BB962C8B-B14F-4D97-AF65-F5344CB8AC3E}">
        <p14:creationId xmlns:p14="http://schemas.microsoft.com/office/powerpoint/2010/main" val="3297875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BEDB01E6-578A-462F-BF32-C2C3AA7DEEA1}"/>
              </a:ext>
            </a:extLst>
          </p:cNvPr>
          <p:cNvGrpSpPr/>
          <p:nvPr/>
        </p:nvGrpSpPr>
        <p:grpSpPr>
          <a:xfrm>
            <a:off x="6911026" y="1676894"/>
            <a:ext cx="1017088" cy="1215057"/>
            <a:chOff x="7981066" y="2575110"/>
            <a:chExt cx="1017088" cy="1215057"/>
          </a:xfrm>
          <a:solidFill>
            <a:schemeClr val="accent1"/>
          </a:solidFill>
        </p:grpSpPr>
        <p:sp>
          <p:nvSpPr>
            <p:cNvPr id="44" name="Freeform: Shape 43">
              <a:extLst>
                <a:ext uri="{FF2B5EF4-FFF2-40B4-BE49-F238E27FC236}">
                  <a16:creationId xmlns:a16="http://schemas.microsoft.com/office/drawing/2014/main" id="{C686EFE8-A78C-4299-840D-6FDC52CBF015}"/>
                </a:ext>
              </a:extLst>
            </p:cNvPr>
            <p:cNvSpPr/>
            <p:nvPr/>
          </p:nvSpPr>
          <p:spPr>
            <a:xfrm>
              <a:off x="7981066" y="2811194"/>
              <a:ext cx="1017088" cy="978973"/>
            </a:xfrm>
            <a:custGeom>
              <a:avLst/>
              <a:gdLst>
                <a:gd name="connsiteX0" fmla="*/ 1708938 w 2163080"/>
                <a:gd name="connsiteY0" fmla="*/ 2004560 h 2082019"/>
                <a:gd name="connsiteX1" fmla="*/ 1708938 w 2163080"/>
                <a:gd name="connsiteY1" fmla="*/ 2044384 h 2082019"/>
                <a:gd name="connsiteX2" fmla="*/ 2059441 w 2163080"/>
                <a:gd name="connsiteY2" fmla="*/ 2044384 h 2082019"/>
                <a:gd name="connsiteX3" fmla="*/ 2059441 w 2163080"/>
                <a:gd name="connsiteY3" fmla="*/ 2004560 h 2082019"/>
                <a:gd name="connsiteX4" fmla="*/ 1293406 w 2163080"/>
                <a:gd name="connsiteY4" fmla="*/ 2004560 h 2082019"/>
                <a:gd name="connsiteX5" fmla="*/ 1293406 w 2163080"/>
                <a:gd name="connsiteY5" fmla="*/ 2044384 h 2082019"/>
                <a:gd name="connsiteX6" fmla="*/ 1643909 w 2163080"/>
                <a:gd name="connsiteY6" fmla="*/ 2044384 h 2082019"/>
                <a:gd name="connsiteX7" fmla="*/ 1643909 w 2163080"/>
                <a:gd name="connsiteY7" fmla="*/ 2004560 h 2082019"/>
                <a:gd name="connsiteX8" fmla="*/ 1708938 w 2163080"/>
                <a:gd name="connsiteY8" fmla="*/ 1943463 h 2082019"/>
                <a:gd name="connsiteX9" fmla="*/ 1708938 w 2163080"/>
                <a:gd name="connsiteY9" fmla="*/ 1983287 h 2082019"/>
                <a:gd name="connsiteX10" fmla="*/ 2059441 w 2163080"/>
                <a:gd name="connsiteY10" fmla="*/ 1983287 h 2082019"/>
                <a:gd name="connsiteX11" fmla="*/ 2059441 w 2163080"/>
                <a:gd name="connsiteY11" fmla="*/ 1943463 h 2082019"/>
                <a:gd name="connsiteX12" fmla="*/ 1293406 w 2163080"/>
                <a:gd name="connsiteY12" fmla="*/ 1943463 h 2082019"/>
                <a:gd name="connsiteX13" fmla="*/ 1293406 w 2163080"/>
                <a:gd name="connsiteY13" fmla="*/ 1983287 h 2082019"/>
                <a:gd name="connsiteX14" fmla="*/ 1643909 w 2163080"/>
                <a:gd name="connsiteY14" fmla="*/ 1983287 h 2082019"/>
                <a:gd name="connsiteX15" fmla="*/ 1643909 w 2163080"/>
                <a:gd name="connsiteY15" fmla="*/ 1943463 h 2082019"/>
                <a:gd name="connsiteX16" fmla="*/ 1708938 w 2163080"/>
                <a:gd name="connsiteY16" fmla="*/ 1882367 h 2082019"/>
                <a:gd name="connsiteX17" fmla="*/ 1708938 w 2163080"/>
                <a:gd name="connsiteY17" fmla="*/ 1922191 h 2082019"/>
                <a:gd name="connsiteX18" fmla="*/ 2059441 w 2163080"/>
                <a:gd name="connsiteY18" fmla="*/ 1922191 h 2082019"/>
                <a:gd name="connsiteX19" fmla="*/ 2059441 w 2163080"/>
                <a:gd name="connsiteY19" fmla="*/ 1882367 h 2082019"/>
                <a:gd name="connsiteX20" fmla="*/ 1293406 w 2163080"/>
                <a:gd name="connsiteY20" fmla="*/ 1882367 h 2082019"/>
                <a:gd name="connsiteX21" fmla="*/ 1293406 w 2163080"/>
                <a:gd name="connsiteY21" fmla="*/ 1922191 h 2082019"/>
                <a:gd name="connsiteX22" fmla="*/ 1643909 w 2163080"/>
                <a:gd name="connsiteY22" fmla="*/ 1922191 h 2082019"/>
                <a:gd name="connsiteX23" fmla="*/ 1643909 w 2163080"/>
                <a:gd name="connsiteY23" fmla="*/ 1882367 h 2082019"/>
                <a:gd name="connsiteX24" fmla="*/ 1024178 w 2163080"/>
                <a:gd name="connsiteY24" fmla="*/ 1873675 h 2082019"/>
                <a:gd name="connsiteX25" fmla="*/ 1024178 w 2163080"/>
                <a:gd name="connsiteY25" fmla="*/ 1939321 h 2082019"/>
                <a:gd name="connsiteX26" fmla="*/ 1122274 w 2163080"/>
                <a:gd name="connsiteY26" fmla="*/ 1939321 h 2082019"/>
                <a:gd name="connsiteX27" fmla="*/ 1122274 w 2163080"/>
                <a:gd name="connsiteY27" fmla="*/ 1873675 h 2082019"/>
                <a:gd name="connsiteX28" fmla="*/ 840577 w 2163080"/>
                <a:gd name="connsiteY28" fmla="*/ 1873675 h 2082019"/>
                <a:gd name="connsiteX29" fmla="*/ 840577 w 2163080"/>
                <a:gd name="connsiteY29" fmla="*/ 1939321 h 2082019"/>
                <a:gd name="connsiteX30" fmla="*/ 938673 w 2163080"/>
                <a:gd name="connsiteY30" fmla="*/ 1939321 h 2082019"/>
                <a:gd name="connsiteX31" fmla="*/ 938673 w 2163080"/>
                <a:gd name="connsiteY31" fmla="*/ 1873675 h 2082019"/>
                <a:gd name="connsiteX32" fmla="*/ 656977 w 2163080"/>
                <a:gd name="connsiteY32" fmla="*/ 1873675 h 2082019"/>
                <a:gd name="connsiteX33" fmla="*/ 656977 w 2163080"/>
                <a:gd name="connsiteY33" fmla="*/ 1939321 h 2082019"/>
                <a:gd name="connsiteX34" fmla="*/ 755073 w 2163080"/>
                <a:gd name="connsiteY34" fmla="*/ 1939321 h 2082019"/>
                <a:gd name="connsiteX35" fmla="*/ 755073 w 2163080"/>
                <a:gd name="connsiteY35" fmla="*/ 1873675 h 2082019"/>
                <a:gd name="connsiteX36" fmla="*/ 1708938 w 2163080"/>
                <a:gd name="connsiteY36" fmla="*/ 1821270 h 2082019"/>
                <a:gd name="connsiteX37" fmla="*/ 1708938 w 2163080"/>
                <a:gd name="connsiteY37" fmla="*/ 1861094 h 2082019"/>
                <a:gd name="connsiteX38" fmla="*/ 2059441 w 2163080"/>
                <a:gd name="connsiteY38" fmla="*/ 1861094 h 2082019"/>
                <a:gd name="connsiteX39" fmla="*/ 2059441 w 2163080"/>
                <a:gd name="connsiteY39" fmla="*/ 1821270 h 2082019"/>
                <a:gd name="connsiteX40" fmla="*/ 1293406 w 2163080"/>
                <a:gd name="connsiteY40" fmla="*/ 1821270 h 2082019"/>
                <a:gd name="connsiteX41" fmla="*/ 1293406 w 2163080"/>
                <a:gd name="connsiteY41" fmla="*/ 1861094 h 2082019"/>
                <a:gd name="connsiteX42" fmla="*/ 1643909 w 2163080"/>
                <a:gd name="connsiteY42" fmla="*/ 1861094 h 2082019"/>
                <a:gd name="connsiteX43" fmla="*/ 1643909 w 2163080"/>
                <a:gd name="connsiteY43" fmla="*/ 1821270 h 2082019"/>
                <a:gd name="connsiteX44" fmla="*/ 1024178 w 2163080"/>
                <a:gd name="connsiteY44" fmla="*/ 1737466 h 2082019"/>
                <a:gd name="connsiteX45" fmla="*/ 1024178 w 2163080"/>
                <a:gd name="connsiteY45" fmla="*/ 1803112 h 2082019"/>
                <a:gd name="connsiteX46" fmla="*/ 1122274 w 2163080"/>
                <a:gd name="connsiteY46" fmla="*/ 1803112 h 2082019"/>
                <a:gd name="connsiteX47" fmla="*/ 1122274 w 2163080"/>
                <a:gd name="connsiteY47" fmla="*/ 1737466 h 2082019"/>
                <a:gd name="connsiteX48" fmla="*/ 840577 w 2163080"/>
                <a:gd name="connsiteY48" fmla="*/ 1737466 h 2082019"/>
                <a:gd name="connsiteX49" fmla="*/ 840577 w 2163080"/>
                <a:gd name="connsiteY49" fmla="*/ 1803112 h 2082019"/>
                <a:gd name="connsiteX50" fmla="*/ 938673 w 2163080"/>
                <a:gd name="connsiteY50" fmla="*/ 1803112 h 2082019"/>
                <a:gd name="connsiteX51" fmla="*/ 938673 w 2163080"/>
                <a:gd name="connsiteY51" fmla="*/ 1737466 h 2082019"/>
                <a:gd name="connsiteX52" fmla="*/ 656977 w 2163080"/>
                <a:gd name="connsiteY52" fmla="*/ 1737466 h 2082019"/>
                <a:gd name="connsiteX53" fmla="*/ 656977 w 2163080"/>
                <a:gd name="connsiteY53" fmla="*/ 1803112 h 2082019"/>
                <a:gd name="connsiteX54" fmla="*/ 755073 w 2163080"/>
                <a:gd name="connsiteY54" fmla="*/ 1803112 h 2082019"/>
                <a:gd name="connsiteX55" fmla="*/ 755073 w 2163080"/>
                <a:gd name="connsiteY55" fmla="*/ 1737466 h 2082019"/>
                <a:gd name="connsiteX56" fmla="*/ 1024178 w 2163080"/>
                <a:gd name="connsiteY56" fmla="*/ 1601257 h 2082019"/>
                <a:gd name="connsiteX57" fmla="*/ 1024178 w 2163080"/>
                <a:gd name="connsiteY57" fmla="*/ 1666903 h 2082019"/>
                <a:gd name="connsiteX58" fmla="*/ 1122274 w 2163080"/>
                <a:gd name="connsiteY58" fmla="*/ 1666903 h 2082019"/>
                <a:gd name="connsiteX59" fmla="*/ 1122274 w 2163080"/>
                <a:gd name="connsiteY59" fmla="*/ 1601257 h 2082019"/>
                <a:gd name="connsiteX60" fmla="*/ 840577 w 2163080"/>
                <a:gd name="connsiteY60" fmla="*/ 1601257 h 2082019"/>
                <a:gd name="connsiteX61" fmla="*/ 840577 w 2163080"/>
                <a:gd name="connsiteY61" fmla="*/ 1666903 h 2082019"/>
                <a:gd name="connsiteX62" fmla="*/ 938673 w 2163080"/>
                <a:gd name="connsiteY62" fmla="*/ 1666903 h 2082019"/>
                <a:gd name="connsiteX63" fmla="*/ 938673 w 2163080"/>
                <a:gd name="connsiteY63" fmla="*/ 1601257 h 2082019"/>
                <a:gd name="connsiteX64" fmla="*/ 656977 w 2163080"/>
                <a:gd name="connsiteY64" fmla="*/ 1601257 h 2082019"/>
                <a:gd name="connsiteX65" fmla="*/ 656977 w 2163080"/>
                <a:gd name="connsiteY65" fmla="*/ 1666903 h 2082019"/>
                <a:gd name="connsiteX66" fmla="*/ 755073 w 2163080"/>
                <a:gd name="connsiteY66" fmla="*/ 1666903 h 2082019"/>
                <a:gd name="connsiteX67" fmla="*/ 755073 w 2163080"/>
                <a:gd name="connsiteY67" fmla="*/ 1601257 h 2082019"/>
                <a:gd name="connsiteX68" fmla="*/ 1949811 w 2163080"/>
                <a:gd name="connsiteY68" fmla="*/ 1437108 h 2082019"/>
                <a:gd name="connsiteX69" fmla="*/ 1949811 w 2163080"/>
                <a:gd name="connsiteY69" fmla="*/ 1502754 h 2082019"/>
                <a:gd name="connsiteX70" fmla="*/ 2047907 w 2163080"/>
                <a:gd name="connsiteY70" fmla="*/ 1502754 h 2082019"/>
                <a:gd name="connsiteX71" fmla="*/ 2047907 w 2163080"/>
                <a:gd name="connsiteY71" fmla="*/ 1437108 h 2082019"/>
                <a:gd name="connsiteX72" fmla="*/ 1766210 w 2163080"/>
                <a:gd name="connsiteY72" fmla="*/ 1437108 h 2082019"/>
                <a:gd name="connsiteX73" fmla="*/ 1766210 w 2163080"/>
                <a:gd name="connsiteY73" fmla="*/ 1502754 h 2082019"/>
                <a:gd name="connsiteX74" fmla="*/ 1864306 w 2163080"/>
                <a:gd name="connsiteY74" fmla="*/ 1502754 h 2082019"/>
                <a:gd name="connsiteX75" fmla="*/ 1864306 w 2163080"/>
                <a:gd name="connsiteY75" fmla="*/ 1437108 h 2082019"/>
                <a:gd name="connsiteX76" fmla="*/ 1582610 w 2163080"/>
                <a:gd name="connsiteY76" fmla="*/ 1437108 h 2082019"/>
                <a:gd name="connsiteX77" fmla="*/ 1582610 w 2163080"/>
                <a:gd name="connsiteY77" fmla="*/ 1502754 h 2082019"/>
                <a:gd name="connsiteX78" fmla="*/ 1680706 w 2163080"/>
                <a:gd name="connsiteY78" fmla="*/ 1502754 h 2082019"/>
                <a:gd name="connsiteX79" fmla="*/ 1680706 w 2163080"/>
                <a:gd name="connsiteY79" fmla="*/ 1437108 h 2082019"/>
                <a:gd name="connsiteX80" fmla="*/ 1386037 w 2163080"/>
                <a:gd name="connsiteY80" fmla="*/ 1437108 h 2082019"/>
                <a:gd name="connsiteX81" fmla="*/ 1386037 w 2163080"/>
                <a:gd name="connsiteY81" fmla="*/ 1502754 h 2082019"/>
                <a:gd name="connsiteX82" fmla="*/ 1484133 w 2163080"/>
                <a:gd name="connsiteY82" fmla="*/ 1502754 h 2082019"/>
                <a:gd name="connsiteX83" fmla="*/ 1484133 w 2163080"/>
                <a:gd name="connsiteY83" fmla="*/ 1437108 h 2082019"/>
                <a:gd name="connsiteX84" fmla="*/ 1202437 w 2163080"/>
                <a:gd name="connsiteY84" fmla="*/ 1437108 h 2082019"/>
                <a:gd name="connsiteX85" fmla="*/ 1202437 w 2163080"/>
                <a:gd name="connsiteY85" fmla="*/ 1502754 h 2082019"/>
                <a:gd name="connsiteX86" fmla="*/ 1300533 w 2163080"/>
                <a:gd name="connsiteY86" fmla="*/ 1502754 h 2082019"/>
                <a:gd name="connsiteX87" fmla="*/ 1300533 w 2163080"/>
                <a:gd name="connsiteY87" fmla="*/ 1437108 h 2082019"/>
                <a:gd name="connsiteX88" fmla="*/ 1024178 w 2163080"/>
                <a:gd name="connsiteY88" fmla="*/ 1437108 h 2082019"/>
                <a:gd name="connsiteX89" fmla="*/ 1024178 w 2163080"/>
                <a:gd name="connsiteY89" fmla="*/ 1502754 h 2082019"/>
                <a:gd name="connsiteX90" fmla="*/ 1122274 w 2163080"/>
                <a:gd name="connsiteY90" fmla="*/ 1502754 h 2082019"/>
                <a:gd name="connsiteX91" fmla="*/ 1122274 w 2163080"/>
                <a:gd name="connsiteY91" fmla="*/ 1437108 h 2082019"/>
                <a:gd name="connsiteX92" fmla="*/ 840577 w 2163080"/>
                <a:gd name="connsiteY92" fmla="*/ 1437108 h 2082019"/>
                <a:gd name="connsiteX93" fmla="*/ 840577 w 2163080"/>
                <a:gd name="connsiteY93" fmla="*/ 1502754 h 2082019"/>
                <a:gd name="connsiteX94" fmla="*/ 938673 w 2163080"/>
                <a:gd name="connsiteY94" fmla="*/ 1502754 h 2082019"/>
                <a:gd name="connsiteX95" fmla="*/ 938673 w 2163080"/>
                <a:gd name="connsiteY95" fmla="*/ 1437108 h 2082019"/>
                <a:gd name="connsiteX96" fmla="*/ 656977 w 2163080"/>
                <a:gd name="connsiteY96" fmla="*/ 1437108 h 2082019"/>
                <a:gd name="connsiteX97" fmla="*/ 656977 w 2163080"/>
                <a:gd name="connsiteY97" fmla="*/ 1502754 h 2082019"/>
                <a:gd name="connsiteX98" fmla="*/ 755073 w 2163080"/>
                <a:gd name="connsiteY98" fmla="*/ 1502754 h 2082019"/>
                <a:gd name="connsiteX99" fmla="*/ 755073 w 2163080"/>
                <a:gd name="connsiteY99" fmla="*/ 1437108 h 2082019"/>
                <a:gd name="connsiteX100" fmla="*/ 1037978 w 2163080"/>
                <a:gd name="connsiteY100" fmla="*/ 331011 h 2082019"/>
                <a:gd name="connsiteX101" fmla="*/ 1037978 w 2163080"/>
                <a:gd name="connsiteY101" fmla="*/ 465308 h 2082019"/>
                <a:gd name="connsiteX102" fmla="*/ 1059098 w 2163080"/>
                <a:gd name="connsiteY102" fmla="*/ 468502 h 2082019"/>
                <a:gd name="connsiteX103" fmla="*/ 1162875 w 2163080"/>
                <a:gd name="connsiteY103" fmla="*/ 562591 h 2082019"/>
                <a:gd name="connsiteX104" fmla="*/ 1173239 w 2163080"/>
                <a:gd name="connsiteY104" fmla="*/ 613926 h 2082019"/>
                <a:gd name="connsiteX105" fmla="*/ 1175942 w 2163080"/>
                <a:gd name="connsiteY105" fmla="*/ 613926 h 2082019"/>
                <a:gd name="connsiteX106" fmla="*/ 1175942 w 2163080"/>
                <a:gd name="connsiteY106" fmla="*/ 627317 h 2082019"/>
                <a:gd name="connsiteX107" fmla="*/ 1175943 w 2163080"/>
                <a:gd name="connsiteY107" fmla="*/ 627321 h 2082019"/>
                <a:gd name="connsiteX108" fmla="*/ 1175942 w 2163080"/>
                <a:gd name="connsiteY108" fmla="*/ 1063497 h 2082019"/>
                <a:gd name="connsiteX109" fmla="*/ 1283069 w 2163080"/>
                <a:gd name="connsiteY109" fmla="*/ 1063497 h 2082019"/>
                <a:gd name="connsiteX110" fmla="*/ 1283069 w 2163080"/>
                <a:gd name="connsiteY110" fmla="*/ 627216 h 2082019"/>
                <a:gd name="connsiteX111" fmla="*/ 1384635 w 2163080"/>
                <a:gd name="connsiteY111" fmla="*/ 473988 h 2082019"/>
                <a:gd name="connsiteX112" fmla="*/ 1437863 w 2163080"/>
                <a:gd name="connsiteY112" fmla="*/ 463242 h 2082019"/>
                <a:gd name="connsiteX113" fmla="*/ 1437863 w 2163080"/>
                <a:gd name="connsiteY113" fmla="*/ 331011 h 2082019"/>
                <a:gd name="connsiteX114" fmla="*/ 785279 w 2163080"/>
                <a:gd name="connsiteY114" fmla="*/ 331011 h 2082019"/>
                <a:gd name="connsiteX115" fmla="*/ 785279 w 2163080"/>
                <a:gd name="connsiteY115" fmla="*/ 1063497 h 2082019"/>
                <a:gd name="connsiteX116" fmla="*/ 843351 w 2163080"/>
                <a:gd name="connsiteY116" fmla="*/ 1063497 h 2082019"/>
                <a:gd name="connsiteX117" fmla="*/ 843351 w 2163080"/>
                <a:gd name="connsiteY117" fmla="*/ 627321 h 2082019"/>
                <a:gd name="connsiteX118" fmla="*/ 944917 w 2163080"/>
                <a:gd name="connsiteY118" fmla="*/ 474094 h 2082019"/>
                <a:gd name="connsiteX119" fmla="*/ 996379 w 2163080"/>
                <a:gd name="connsiteY119" fmla="*/ 463704 h 2082019"/>
                <a:gd name="connsiteX120" fmla="*/ 996379 w 2163080"/>
                <a:gd name="connsiteY120" fmla="*/ 331011 h 2082019"/>
                <a:gd name="connsiteX121" fmla="*/ 683756 w 2163080"/>
                <a:gd name="connsiteY121" fmla="*/ 0 h 2082019"/>
                <a:gd name="connsiteX122" fmla="*/ 785279 w 2163080"/>
                <a:gd name="connsiteY122" fmla="*/ 0 h 2082019"/>
                <a:gd name="connsiteX123" fmla="*/ 785279 w 2163080"/>
                <a:gd name="connsiteY123" fmla="*/ 1 h 2082019"/>
                <a:gd name="connsiteX124" fmla="*/ 785279 w 2163080"/>
                <a:gd name="connsiteY124" fmla="*/ 150699 h 2082019"/>
                <a:gd name="connsiteX125" fmla="*/ 785279 w 2163080"/>
                <a:gd name="connsiteY125" fmla="*/ 150703 h 2082019"/>
                <a:gd name="connsiteX126" fmla="*/ 785279 w 2163080"/>
                <a:gd name="connsiteY126" fmla="*/ 185573 h 2082019"/>
                <a:gd name="connsiteX127" fmla="*/ 785279 w 2163080"/>
                <a:gd name="connsiteY127" fmla="*/ 268612 h 2082019"/>
                <a:gd name="connsiteX128" fmla="*/ 1437863 w 2163080"/>
                <a:gd name="connsiteY128" fmla="*/ 268612 h 2082019"/>
                <a:gd name="connsiteX129" fmla="*/ 1437863 w 2163080"/>
                <a:gd name="connsiteY129" fmla="*/ 268180 h 2082019"/>
                <a:gd name="connsiteX130" fmla="*/ 1479462 w 2163080"/>
                <a:gd name="connsiteY130" fmla="*/ 268180 h 2082019"/>
                <a:gd name="connsiteX131" fmla="*/ 1479462 w 2163080"/>
                <a:gd name="connsiteY131" fmla="*/ 466997 h 2082019"/>
                <a:gd name="connsiteX132" fmla="*/ 1514095 w 2163080"/>
                <a:gd name="connsiteY132" fmla="*/ 473988 h 2082019"/>
                <a:gd name="connsiteX133" fmla="*/ 1608185 w 2163080"/>
                <a:gd name="connsiteY133" fmla="*/ 577765 h 2082019"/>
                <a:gd name="connsiteX134" fmla="*/ 1613636 w 2163080"/>
                <a:gd name="connsiteY134" fmla="*/ 613821 h 2082019"/>
                <a:gd name="connsiteX135" fmla="*/ 1615660 w 2163080"/>
                <a:gd name="connsiteY135" fmla="*/ 613821 h 2082019"/>
                <a:gd name="connsiteX136" fmla="*/ 1615660 w 2163080"/>
                <a:gd name="connsiteY136" fmla="*/ 627210 h 2082019"/>
                <a:gd name="connsiteX137" fmla="*/ 1615661 w 2163080"/>
                <a:gd name="connsiteY137" fmla="*/ 627216 h 2082019"/>
                <a:gd name="connsiteX138" fmla="*/ 1615660 w 2163080"/>
                <a:gd name="connsiteY138" fmla="*/ 1063497 h 2082019"/>
                <a:gd name="connsiteX139" fmla="*/ 2163080 w 2163080"/>
                <a:gd name="connsiteY139" fmla="*/ 1063497 h 2082019"/>
                <a:gd name="connsiteX140" fmla="*/ 2163080 w 2163080"/>
                <a:gd name="connsiteY140" fmla="*/ 1184656 h 2082019"/>
                <a:gd name="connsiteX141" fmla="*/ 2163080 w 2163080"/>
                <a:gd name="connsiteY141" fmla="*/ 1530190 h 2082019"/>
                <a:gd name="connsiteX142" fmla="*/ 2163080 w 2163080"/>
                <a:gd name="connsiteY142" fmla="*/ 2078653 h 2082019"/>
                <a:gd name="connsiteX143" fmla="*/ 2163080 w 2163080"/>
                <a:gd name="connsiteY143" fmla="*/ 2082019 h 2082019"/>
                <a:gd name="connsiteX144" fmla="*/ 499194 w 2163080"/>
                <a:gd name="connsiteY144" fmla="*/ 2082019 h 2082019"/>
                <a:gd name="connsiteX145" fmla="*/ 499105 w 2163080"/>
                <a:gd name="connsiteY145" fmla="*/ 2082019 h 2082019"/>
                <a:gd name="connsiteX146" fmla="*/ 421721 w 2163080"/>
                <a:gd name="connsiteY146" fmla="*/ 2082019 h 2082019"/>
                <a:gd name="connsiteX147" fmla="*/ 421721 w 2163080"/>
                <a:gd name="connsiteY147" fmla="*/ 1864776 h 2082019"/>
                <a:gd name="connsiteX148" fmla="*/ 327071 w 2163080"/>
                <a:gd name="connsiteY148" fmla="*/ 1864776 h 2082019"/>
                <a:gd name="connsiteX149" fmla="*/ 327071 w 2163080"/>
                <a:gd name="connsiteY149" fmla="*/ 2082019 h 2082019"/>
                <a:gd name="connsiteX150" fmla="*/ 249597 w 2163080"/>
                <a:gd name="connsiteY150" fmla="*/ 2082019 h 2082019"/>
                <a:gd name="connsiteX151" fmla="*/ 249597 w 2163080"/>
                <a:gd name="connsiteY151" fmla="*/ 2082018 h 2082019"/>
                <a:gd name="connsiteX152" fmla="*/ 163326 w 2163080"/>
                <a:gd name="connsiteY152" fmla="*/ 2082018 h 2082019"/>
                <a:gd name="connsiteX153" fmla="*/ 163326 w 2163080"/>
                <a:gd name="connsiteY153" fmla="*/ 1864776 h 2082019"/>
                <a:gd name="connsiteX154" fmla="*/ 68676 w 2163080"/>
                <a:gd name="connsiteY154" fmla="*/ 1864776 h 2082019"/>
                <a:gd name="connsiteX155" fmla="*/ 68676 w 2163080"/>
                <a:gd name="connsiteY155" fmla="*/ 2082018 h 2082019"/>
                <a:gd name="connsiteX156" fmla="*/ 0 w 2163080"/>
                <a:gd name="connsiteY156" fmla="*/ 2082018 h 2082019"/>
                <a:gd name="connsiteX157" fmla="*/ 0 w 2163080"/>
                <a:gd name="connsiteY157" fmla="*/ 1070653 h 2082019"/>
                <a:gd name="connsiteX158" fmla="*/ 0 w 2163080"/>
                <a:gd name="connsiteY158" fmla="*/ 957871 h 2082019"/>
                <a:gd name="connsiteX159" fmla="*/ 0 w 2163080"/>
                <a:gd name="connsiteY159" fmla="*/ 957207 h 2082019"/>
                <a:gd name="connsiteX160" fmla="*/ 91842 w 2163080"/>
                <a:gd name="connsiteY160" fmla="*/ 957207 h 2082019"/>
                <a:gd name="connsiteX161" fmla="*/ 91842 w 2163080"/>
                <a:gd name="connsiteY161" fmla="*/ 351653 h 2082019"/>
                <a:gd name="connsiteX162" fmla="*/ 91841 w 2163080"/>
                <a:gd name="connsiteY162" fmla="*/ 351653 h 2082019"/>
                <a:gd name="connsiteX163" fmla="*/ 91841 w 2163080"/>
                <a:gd name="connsiteY163" fmla="*/ 185571 h 2082019"/>
                <a:gd name="connsiteX164" fmla="*/ 237438 w 2163080"/>
                <a:gd name="connsiteY164" fmla="*/ 185571 h 2082019"/>
                <a:gd name="connsiteX165" fmla="*/ 383036 w 2163080"/>
                <a:gd name="connsiteY165" fmla="*/ 185571 h 2082019"/>
                <a:gd name="connsiteX166" fmla="*/ 383037 w 2163080"/>
                <a:gd name="connsiteY166" fmla="*/ 185571 h 2082019"/>
                <a:gd name="connsiteX167" fmla="*/ 383037 w 2163080"/>
                <a:gd name="connsiteY167" fmla="*/ 337527 h 2082019"/>
                <a:gd name="connsiteX168" fmla="*/ 383038 w 2163080"/>
                <a:gd name="connsiteY168" fmla="*/ 337527 h 2082019"/>
                <a:gd name="connsiteX169" fmla="*/ 383038 w 2163080"/>
                <a:gd name="connsiteY169" fmla="*/ 337530 h 2082019"/>
                <a:gd name="connsiteX170" fmla="*/ 383038 w 2163080"/>
                <a:gd name="connsiteY170" fmla="*/ 955499 h 2082019"/>
                <a:gd name="connsiteX171" fmla="*/ 499194 w 2163080"/>
                <a:gd name="connsiteY171" fmla="*/ 955499 h 2082019"/>
                <a:gd name="connsiteX172" fmla="*/ 499194 w 2163080"/>
                <a:gd name="connsiteY172" fmla="*/ 956944 h 2082019"/>
                <a:gd name="connsiteX173" fmla="*/ 499194 w 2163080"/>
                <a:gd name="connsiteY173" fmla="*/ 1063497 h 2082019"/>
                <a:gd name="connsiteX174" fmla="*/ 591966 w 2163080"/>
                <a:gd name="connsiteY174" fmla="*/ 1063497 h 2082019"/>
                <a:gd name="connsiteX175" fmla="*/ 591966 w 2163080"/>
                <a:gd name="connsiteY175" fmla="*/ 185573 h 2082019"/>
                <a:gd name="connsiteX176" fmla="*/ 591966 w 2163080"/>
                <a:gd name="connsiteY176" fmla="*/ 150703 h 2082019"/>
                <a:gd name="connsiteX177" fmla="*/ 591966 w 2163080"/>
                <a:gd name="connsiteY177" fmla="*/ 1 h 2082019"/>
                <a:gd name="connsiteX178" fmla="*/ 683756 w 2163080"/>
                <a:gd name="connsiteY178" fmla="*/ 1 h 20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2163080" h="2082019">
                  <a:moveTo>
                    <a:pt x="1708938" y="2004560"/>
                  </a:moveTo>
                  <a:lnTo>
                    <a:pt x="1708938" y="2044384"/>
                  </a:lnTo>
                  <a:lnTo>
                    <a:pt x="2059441" y="2044384"/>
                  </a:lnTo>
                  <a:lnTo>
                    <a:pt x="2059441" y="2004560"/>
                  </a:lnTo>
                  <a:close/>
                  <a:moveTo>
                    <a:pt x="1293406" y="2004560"/>
                  </a:moveTo>
                  <a:lnTo>
                    <a:pt x="1293406" y="2044384"/>
                  </a:lnTo>
                  <a:lnTo>
                    <a:pt x="1643909" y="2044384"/>
                  </a:lnTo>
                  <a:lnTo>
                    <a:pt x="1643909" y="2004560"/>
                  </a:lnTo>
                  <a:close/>
                  <a:moveTo>
                    <a:pt x="1708938" y="1943463"/>
                  </a:moveTo>
                  <a:lnTo>
                    <a:pt x="1708938" y="1983287"/>
                  </a:lnTo>
                  <a:lnTo>
                    <a:pt x="2059441" y="1983287"/>
                  </a:lnTo>
                  <a:lnTo>
                    <a:pt x="2059441" y="1943463"/>
                  </a:lnTo>
                  <a:close/>
                  <a:moveTo>
                    <a:pt x="1293406" y="1943463"/>
                  </a:moveTo>
                  <a:lnTo>
                    <a:pt x="1293406" y="1983287"/>
                  </a:lnTo>
                  <a:lnTo>
                    <a:pt x="1643909" y="1983287"/>
                  </a:lnTo>
                  <a:lnTo>
                    <a:pt x="1643909" y="1943463"/>
                  </a:lnTo>
                  <a:close/>
                  <a:moveTo>
                    <a:pt x="1708938" y="1882367"/>
                  </a:moveTo>
                  <a:lnTo>
                    <a:pt x="1708938" y="1922191"/>
                  </a:lnTo>
                  <a:lnTo>
                    <a:pt x="2059441" y="1922191"/>
                  </a:lnTo>
                  <a:lnTo>
                    <a:pt x="2059441" y="1882367"/>
                  </a:lnTo>
                  <a:close/>
                  <a:moveTo>
                    <a:pt x="1293406" y="1882367"/>
                  </a:moveTo>
                  <a:lnTo>
                    <a:pt x="1293406" y="1922191"/>
                  </a:lnTo>
                  <a:lnTo>
                    <a:pt x="1643909" y="1922191"/>
                  </a:lnTo>
                  <a:lnTo>
                    <a:pt x="1643909" y="1882367"/>
                  </a:lnTo>
                  <a:close/>
                  <a:moveTo>
                    <a:pt x="1024178" y="1873675"/>
                  </a:moveTo>
                  <a:lnTo>
                    <a:pt x="1024178" y="1939321"/>
                  </a:lnTo>
                  <a:lnTo>
                    <a:pt x="1122274" y="1939321"/>
                  </a:lnTo>
                  <a:lnTo>
                    <a:pt x="1122274" y="1873675"/>
                  </a:lnTo>
                  <a:close/>
                  <a:moveTo>
                    <a:pt x="840577" y="1873675"/>
                  </a:moveTo>
                  <a:lnTo>
                    <a:pt x="840577" y="1939321"/>
                  </a:lnTo>
                  <a:lnTo>
                    <a:pt x="938673" y="1939321"/>
                  </a:lnTo>
                  <a:lnTo>
                    <a:pt x="938673" y="1873675"/>
                  </a:lnTo>
                  <a:close/>
                  <a:moveTo>
                    <a:pt x="656977" y="1873675"/>
                  </a:moveTo>
                  <a:lnTo>
                    <a:pt x="656977" y="1939321"/>
                  </a:lnTo>
                  <a:lnTo>
                    <a:pt x="755073" y="1939321"/>
                  </a:lnTo>
                  <a:lnTo>
                    <a:pt x="755073" y="1873675"/>
                  </a:lnTo>
                  <a:close/>
                  <a:moveTo>
                    <a:pt x="1708938" y="1821270"/>
                  </a:moveTo>
                  <a:lnTo>
                    <a:pt x="1708938" y="1861094"/>
                  </a:lnTo>
                  <a:lnTo>
                    <a:pt x="2059441" y="1861094"/>
                  </a:lnTo>
                  <a:lnTo>
                    <a:pt x="2059441" y="1821270"/>
                  </a:lnTo>
                  <a:close/>
                  <a:moveTo>
                    <a:pt x="1293406" y="1821270"/>
                  </a:moveTo>
                  <a:lnTo>
                    <a:pt x="1293406" y="1861094"/>
                  </a:lnTo>
                  <a:lnTo>
                    <a:pt x="1643909" y="1861094"/>
                  </a:lnTo>
                  <a:lnTo>
                    <a:pt x="1643909" y="1821270"/>
                  </a:lnTo>
                  <a:close/>
                  <a:moveTo>
                    <a:pt x="1024178" y="1737466"/>
                  </a:moveTo>
                  <a:lnTo>
                    <a:pt x="1024178" y="1803112"/>
                  </a:lnTo>
                  <a:lnTo>
                    <a:pt x="1122274" y="1803112"/>
                  </a:lnTo>
                  <a:lnTo>
                    <a:pt x="1122274" y="1737466"/>
                  </a:lnTo>
                  <a:close/>
                  <a:moveTo>
                    <a:pt x="840577" y="1737466"/>
                  </a:moveTo>
                  <a:lnTo>
                    <a:pt x="840577" y="1803112"/>
                  </a:lnTo>
                  <a:lnTo>
                    <a:pt x="938673" y="1803112"/>
                  </a:lnTo>
                  <a:lnTo>
                    <a:pt x="938673" y="1737466"/>
                  </a:lnTo>
                  <a:close/>
                  <a:moveTo>
                    <a:pt x="656977" y="1737466"/>
                  </a:moveTo>
                  <a:lnTo>
                    <a:pt x="656977" y="1803112"/>
                  </a:lnTo>
                  <a:lnTo>
                    <a:pt x="755073" y="1803112"/>
                  </a:lnTo>
                  <a:lnTo>
                    <a:pt x="755073" y="1737466"/>
                  </a:lnTo>
                  <a:close/>
                  <a:moveTo>
                    <a:pt x="1024178" y="1601257"/>
                  </a:moveTo>
                  <a:lnTo>
                    <a:pt x="1024178" y="1666903"/>
                  </a:lnTo>
                  <a:lnTo>
                    <a:pt x="1122274" y="1666903"/>
                  </a:lnTo>
                  <a:lnTo>
                    <a:pt x="1122274" y="1601257"/>
                  </a:lnTo>
                  <a:close/>
                  <a:moveTo>
                    <a:pt x="840577" y="1601257"/>
                  </a:moveTo>
                  <a:lnTo>
                    <a:pt x="840577" y="1666903"/>
                  </a:lnTo>
                  <a:lnTo>
                    <a:pt x="938673" y="1666903"/>
                  </a:lnTo>
                  <a:lnTo>
                    <a:pt x="938673" y="1601257"/>
                  </a:lnTo>
                  <a:close/>
                  <a:moveTo>
                    <a:pt x="656977" y="1601257"/>
                  </a:moveTo>
                  <a:lnTo>
                    <a:pt x="656977" y="1666903"/>
                  </a:lnTo>
                  <a:lnTo>
                    <a:pt x="755073" y="1666903"/>
                  </a:lnTo>
                  <a:lnTo>
                    <a:pt x="755073" y="1601257"/>
                  </a:lnTo>
                  <a:close/>
                  <a:moveTo>
                    <a:pt x="1949811" y="1437108"/>
                  </a:moveTo>
                  <a:lnTo>
                    <a:pt x="1949811" y="1502754"/>
                  </a:lnTo>
                  <a:lnTo>
                    <a:pt x="2047907" y="1502754"/>
                  </a:lnTo>
                  <a:lnTo>
                    <a:pt x="2047907" y="1437108"/>
                  </a:lnTo>
                  <a:close/>
                  <a:moveTo>
                    <a:pt x="1766210" y="1437108"/>
                  </a:moveTo>
                  <a:lnTo>
                    <a:pt x="1766210" y="1502754"/>
                  </a:lnTo>
                  <a:lnTo>
                    <a:pt x="1864306" y="1502754"/>
                  </a:lnTo>
                  <a:lnTo>
                    <a:pt x="1864306" y="1437108"/>
                  </a:lnTo>
                  <a:close/>
                  <a:moveTo>
                    <a:pt x="1582610" y="1437108"/>
                  </a:moveTo>
                  <a:lnTo>
                    <a:pt x="1582610" y="1502754"/>
                  </a:lnTo>
                  <a:lnTo>
                    <a:pt x="1680706" y="1502754"/>
                  </a:lnTo>
                  <a:lnTo>
                    <a:pt x="1680706" y="1437108"/>
                  </a:lnTo>
                  <a:close/>
                  <a:moveTo>
                    <a:pt x="1386037" y="1437108"/>
                  </a:moveTo>
                  <a:lnTo>
                    <a:pt x="1386037" y="1502754"/>
                  </a:lnTo>
                  <a:lnTo>
                    <a:pt x="1484133" y="1502754"/>
                  </a:lnTo>
                  <a:lnTo>
                    <a:pt x="1484133" y="1437108"/>
                  </a:lnTo>
                  <a:close/>
                  <a:moveTo>
                    <a:pt x="1202437" y="1437108"/>
                  </a:moveTo>
                  <a:lnTo>
                    <a:pt x="1202437" y="1502754"/>
                  </a:lnTo>
                  <a:lnTo>
                    <a:pt x="1300533" y="1502754"/>
                  </a:lnTo>
                  <a:lnTo>
                    <a:pt x="1300533" y="1437108"/>
                  </a:lnTo>
                  <a:close/>
                  <a:moveTo>
                    <a:pt x="1024178" y="1437108"/>
                  </a:moveTo>
                  <a:lnTo>
                    <a:pt x="1024178" y="1502754"/>
                  </a:lnTo>
                  <a:lnTo>
                    <a:pt x="1122274" y="1502754"/>
                  </a:lnTo>
                  <a:lnTo>
                    <a:pt x="1122274" y="1437108"/>
                  </a:lnTo>
                  <a:close/>
                  <a:moveTo>
                    <a:pt x="840577" y="1437108"/>
                  </a:moveTo>
                  <a:lnTo>
                    <a:pt x="840577" y="1502754"/>
                  </a:lnTo>
                  <a:lnTo>
                    <a:pt x="938673" y="1502754"/>
                  </a:lnTo>
                  <a:lnTo>
                    <a:pt x="938673" y="1437108"/>
                  </a:lnTo>
                  <a:close/>
                  <a:moveTo>
                    <a:pt x="656977" y="1437108"/>
                  </a:moveTo>
                  <a:lnTo>
                    <a:pt x="656977" y="1502754"/>
                  </a:lnTo>
                  <a:lnTo>
                    <a:pt x="755073" y="1502754"/>
                  </a:lnTo>
                  <a:lnTo>
                    <a:pt x="755073" y="1437108"/>
                  </a:lnTo>
                  <a:close/>
                  <a:moveTo>
                    <a:pt x="1037978" y="331011"/>
                  </a:moveTo>
                  <a:lnTo>
                    <a:pt x="1037978" y="465308"/>
                  </a:lnTo>
                  <a:lnTo>
                    <a:pt x="1059098" y="468502"/>
                  </a:lnTo>
                  <a:cubicBezTo>
                    <a:pt x="1105963" y="483078"/>
                    <a:pt x="1143941" y="517827"/>
                    <a:pt x="1162875" y="562591"/>
                  </a:cubicBezTo>
                  <a:lnTo>
                    <a:pt x="1173239" y="613926"/>
                  </a:lnTo>
                  <a:lnTo>
                    <a:pt x="1175942" y="613926"/>
                  </a:lnTo>
                  <a:lnTo>
                    <a:pt x="1175942" y="627317"/>
                  </a:lnTo>
                  <a:lnTo>
                    <a:pt x="1175943" y="627321"/>
                  </a:lnTo>
                  <a:lnTo>
                    <a:pt x="1175942" y="1063497"/>
                  </a:lnTo>
                  <a:lnTo>
                    <a:pt x="1283069" y="1063497"/>
                  </a:lnTo>
                  <a:lnTo>
                    <a:pt x="1283069" y="627216"/>
                  </a:lnTo>
                  <a:cubicBezTo>
                    <a:pt x="1283069" y="558334"/>
                    <a:pt x="1324949" y="499233"/>
                    <a:pt x="1384635" y="473988"/>
                  </a:cubicBezTo>
                  <a:lnTo>
                    <a:pt x="1437863" y="463242"/>
                  </a:lnTo>
                  <a:lnTo>
                    <a:pt x="1437863" y="331011"/>
                  </a:lnTo>
                  <a:close/>
                  <a:moveTo>
                    <a:pt x="785279" y="331011"/>
                  </a:moveTo>
                  <a:lnTo>
                    <a:pt x="785279" y="1063497"/>
                  </a:lnTo>
                  <a:lnTo>
                    <a:pt x="843351" y="1063497"/>
                  </a:lnTo>
                  <a:lnTo>
                    <a:pt x="843351" y="627321"/>
                  </a:lnTo>
                  <a:cubicBezTo>
                    <a:pt x="843351" y="558439"/>
                    <a:pt x="885231" y="499339"/>
                    <a:pt x="944917" y="474094"/>
                  </a:cubicBezTo>
                  <a:lnTo>
                    <a:pt x="996379" y="463704"/>
                  </a:lnTo>
                  <a:lnTo>
                    <a:pt x="996379" y="331011"/>
                  </a:lnTo>
                  <a:close/>
                  <a:moveTo>
                    <a:pt x="683756" y="0"/>
                  </a:moveTo>
                  <a:lnTo>
                    <a:pt x="785279" y="0"/>
                  </a:lnTo>
                  <a:lnTo>
                    <a:pt x="785279" y="1"/>
                  </a:lnTo>
                  <a:lnTo>
                    <a:pt x="785279" y="150699"/>
                  </a:lnTo>
                  <a:lnTo>
                    <a:pt x="785279" y="150703"/>
                  </a:lnTo>
                  <a:lnTo>
                    <a:pt x="785279" y="185573"/>
                  </a:lnTo>
                  <a:lnTo>
                    <a:pt x="785279" y="268612"/>
                  </a:lnTo>
                  <a:lnTo>
                    <a:pt x="1437863" y="268612"/>
                  </a:lnTo>
                  <a:lnTo>
                    <a:pt x="1437863" y="268180"/>
                  </a:lnTo>
                  <a:lnTo>
                    <a:pt x="1479462" y="268180"/>
                  </a:lnTo>
                  <a:lnTo>
                    <a:pt x="1479462" y="466997"/>
                  </a:lnTo>
                  <a:lnTo>
                    <a:pt x="1514095" y="473988"/>
                  </a:lnTo>
                  <a:cubicBezTo>
                    <a:pt x="1558860" y="492922"/>
                    <a:pt x="1593608" y="530900"/>
                    <a:pt x="1608185" y="577765"/>
                  </a:cubicBezTo>
                  <a:lnTo>
                    <a:pt x="1613636" y="613821"/>
                  </a:lnTo>
                  <a:lnTo>
                    <a:pt x="1615660" y="613821"/>
                  </a:lnTo>
                  <a:lnTo>
                    <a:pt x="1615660" y="627210"/>
                  </a:lnTo>
                  <a:lnTo>
                    <a:pt x="1615661" y="627216"/>
                  </a:lnTo>
                  <a:lnTo>
                    <a:pt x="1615660" y="1063497"/>
                  </a:lnTo>
                  <a:lnTo>
                    <a:pt x="2163080" y="1063497"/>
                  </a:lnTo>
                  <a:lnTo>
                    <a:pt x="2163080" y="1184656"/>
                  </a:lnTo>
                  <a:lnTo>
                    <a:pt x="2163080" y="1530190"/>
                  </a:lnTo>
                  <a:lnTo>
                    <a:pt x="2163080" y="2078653"/>
                  </a:lnTo>
                  <a:lnTo>
                    <a:pt x="2163080" y="2082019"/>
                  </a:lnTo>
                  <a:lnTo>
                    <a:pt x="499194" y="2082019"/>
                  </a:lnTo>
                  <a:lnTo>
                    <a:pt x="499105" y="2082019"/>
                  </a:lnTo>
                  <a:lnTo>
                    <a:pt x="421721" y="2082019"/>
                  </a:lnTo>
                  <a:lnTo>
                    <a:pt x="421721" y="1864776"/>
                  </a:lnTo>
                  <a:lnTo>
                    <a:pt x="327071" y="1864776"/>
                  </a:lnTo>
                  <a:lnTo>
                    <a:pt x="327071" y="2082019"/>
                  </a:lnTo>
                  <a:lnTo>
                    <a:pt x="249597" y="2082019"/>
                  </a:lnTo>
                  <a:lnTo>
                    <a:pt x="249597" y="2082018"/>
                  </a:lnTo>
                  <a:lnTo>
                    <a:pt x="163326" y="2082018"/>
                  </a:lnTo>
                  <a:lnTo>
                    <a:pt x="163326" y="1864776"/>
                  </a:lnTo>
                  <a:lnTo>
                    <a:pt x="68676" y="1864776"/>
                  </a:lnTo>
                  <a:lnTo>
                    <a:pt x="68676" y="2082018"/>
                  </a:lnTo>
                  <a:lnTo>
                    <a:pt x="0" y="2082018"/>
                  </a:lnTo>
                  <a:lnTo>
                    <a:pt x="0" y="1070653"/>
                  </a:lnTo>
                  <a:lnTo>
                    <a:pt x="0" y="957871"/>
                  </a:lnTo>
                  <a:lnTo>
                    <a:pt x="0" y="957207"/>
                  </a:lnTo>
                  <a:lnTo>
                    <a:pt x="91842" y="957207"/>
                  </a:lnTo>
                  <a:lnTo>
                    <a:pt x="91842" y="351653"/>
                  </a:lnTo>
                  <a:lnTo>
                    <a:pt x="91841" y="351653"/>
                  </a:lnTo>
                  <a:lnTo>
                    <a:pt x="91841" y="185571"/>
                  </a:lnTo>
                  <a:lnTo>
                    <a:pt x="237438" y="185571"/>
                  </a:lnTo>
                  <a:lnTo>
                    <a:pt x="383036" y="185571"/>
                  </a:lnTo>
                  <a:lnTo>
                    <a:pt x="383037" y="185571"/>
                  </a:lnTo>
                  <a:lnTo>
                    <a:pt x="383037" y="337527"/>
                  </a:lnTo>
                  <a:lnTo>
                    <a:pt x="383038" y="337527"/>
                  </a:lnTo>
                  <a:lnTo>
                    <a:pt x="383038" y="337530"/>
                  </a:lnTo>
                  <a:lnTo>
                    <a:pt x="383038" y="955499"/>
                  </a:lnTo>
                  <a:lnTo>
                    <a:pt x="499194" y="955499"/>
                  </a:lnTo>
                  <a:lnTo>
                    <a:pt x="499194" y="956944"/>
                  </a:lnTo>
                  <a:lnTo>
                    <a:pt x="499194" y="1063497"/>
                  </a:lnTo>
                  <a:lnTo>
                    <a:pt x="591966" y="1063497"/>
                  </a:lnTo>
                  <a:lnTo>
                    <a:pt x="591966" y="185573"/>
                  </a:lnTo>
                  <a:lnTo>
                    <a:pt x="591966" y="150703"/>
                  </a:lnTo>
                  <a:lnTo>
                    <a:pt x="591966" y="1"/>
                  </a:lnTo>
                  <a:lnTo>
                    <a:pt x="683756"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Graphic 12">
              <a:extLst>
                <a:ext uri="{FF2B5EF4-FFF2-40B4-BE49-F238E27FC236}">
                  <a16:creationId xmlns:a16="http://schemas.microsoft.com/office/drawing/2014/main" id="{521DE834-C4EC-4D1D-B2BE-B86330067E3B}"/>
                </a:ext>
              </a:extLst>
            </p:cNvPr>
            <p:cNvSpPr/>
            <p:nvPr/>
          </p:nvSpPr>
          <p:spPr>
            <a:xfrm>
              <a:off x="8006387" y="2575110"/>
              <a:ext cx="629297" cy="357806"/>
            </a:xfrm>
            <a:custGeom>
              <a:avLst/>
              <a:gdLst>
                <a:gd name="connsiteX0" fmla="*/ 11922847 w 11944350"/>
                <a:gd name="connsiteY0" fmla="*/ 958396 h 6791325"/>
                <a:gd name="connsiteX1" fmla="*/ 9884497 w 11944350"/>
                <a:gd name="connsiteY1" fmla="*/ 6848 h 6791325"/>
                <a:gd name="connsiteX2" fmla="*/ 6293573 w 11944350"/>
                <a:gd name="connsiteY2" fmla="*/ 1401308 h 6791325"/>
                <a:gd name="connsiteX3" fmla="*/ 1673948 w 11944350"/>
                <a:gd name="connsiteY3" fmla="*/ 996496 h 6791325"/>
                <a:gd name="connsiteX4" fmla="*/ 1488210 w 11944350"/>
                <a:gd name="connsiteY4" fmla="*/ 2358571 h 6791325"/>
                <a:gd name="connsiteX5" fmla="*/ 1841588 w 11944350"/>
                <a:gd name="connsiteY5" fmla="*/ 3539671 h 6791325"/>
                <a:gd name="connsiteX6" fmla="*/ 155663 w 11944350"/>
                <a:gd name="connsiteY6" fmla="*/ 4530271 h 6791325"/>
                <a:gd name="connsiteX7" fmla="*/ 1294853 w 11944350"/>
                <a:gd name="connsiteY7" fmla="*/ 6156188 h 6791325"/>
                <a:gd name="connsiteX8" fmla="*/ 1816823 w 11944350"/>
                <a:gd name="connsiteY8" fmla="*/ 6426699 h 6791325"/>
                <a:gd name="connsiteX9" fmla="*/ 2181630 w 11944350"/>
                <a:gd name="connsiteY9" fmla="*/ 6753406 h 6791325"/>
                <a:gd name="connsiteX10" fmla="*/ 2930295 w 11944350"/>
                <a:gd name="connsiteY10" fmla="*/ 6784838 h 6791325"/>
                <a:gd name="connsiteX11" fmla="*/ 2451188 w 11944350"/>
                <a:gd name="connsiteY11" fmla="*/ 6126661 h 6791325"/>
                <a:gd name="connsiteX12" fmla="*/ 2352128 w 11944350"/>
                <a:gd name="connsiteY12" fmla="*/ 5419906 h 6791325"/>
                <a:gd name="connsiteX13" fmla="*/ 3638003 w 11944350"/>
                <a:gd name="connsiteY13" fmla="*/ 4676003 h 6791325"/>
                <a:gd name="connsiteX14" fmla="*/ 3425595 w 11944350"/>
                <a:gd name="connsiteY14" fmla="*/ 3607298 h 6791325"/>
                <a:gd name="connsiteX15" fmla="*/ 5353456 w 11944350"/>
                <a:gd name="connsiteY15" fmla="*/ 3782558 h 6791325"/>
                <a:gd name="connsiteX16" fmla="*/ 7006995 w 11944350"/>
                <a:gd name="connsiteY16" fmla="*/ 3392986 h 6791325"/>
                <a:gd name="connsiteX17" fmla="*/ 8492895 w 11944350"/>
                <a:gd name="connsiteY17" fmla="*/ 2407148 h 6791325"/>
                <a:gd name="connsiteX18" fmla="*/ 10588395 w 11944350"/>
                <a:gd name="connsiteY18" fmla="*/ 2607173 h 6791325"/>
                <a:gd name="connsiteX19" fmla="*/ 11922847 w 11944350"/>
                <a:gd name="connsiteY19" fmla="*/ 958396 h 679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4350" h="6791325">
                  <a:moveTo>
                    <a:pt x="11922847" y="958396"/>
                  </a:moveTo>
                  <a:cubicBezTo>
                    <a:pt x="11710441" y="147818"/>
                    <a:pt x="10620780" y="-40777"/>
                    <a:pt x="9884497" y="6848"/>
                  </a:cubicBezTo>
                  <a:cubicBezTo>
                    <a:pt x="8818650" y="76381"/>
                    <a:pt x="7229881" y="1044121"/>
                    <a:pt x="6293573" y="1401308"/>
                  </a:cubicBezTo>
                  <a:cubicBezTo>
                    <a:pt x="4570501" y="2059486"/>
                    <a:pt x="3269385" y="-370342"/>
                    <a:pt x="1673948" y="996496"/>
                  </a:cubicBezTo>
                  <a:cubicBezTo>
                    <a:pt x="1366290" y="1260338"/>
                    <a:pt x="1319618" y="1964236"/>
                    <a:pt x="1488210" y="2358571"/>
                  </a:cubicBezTo>
                  <a:cubicBezTo>
                    <a:pt x="1616798" y="2657656"/>
                    <a:pt x="1783485" y="3209153"/>
                    <a:pt x="1841588" y="3539671"/>
                  </a:cubicBezTo>
                  <a:cubicBezTo>
                    <a:pt x="1971128" y="4275953"/>
                    <a:pt x="487133" y="3938768"/>
                    <a:pt x="155663" y="4530271"/>
                  </a:cubicBezTo>
                  <a:cubicBezTo>
                    <a:pt x="-386310" y="5498011"/>
                    <a:pt x="607148" y="5906633"/>
                    <a:pt x="1294853" y="6156188"/>
                  </a:cubicBezTo>
                  <a:cubicBezTo>
                    <a:pt x="1482495" y="6223816"/>
                    <a:pt x="1677758" y="6279061"/>
                    <a:pt x="1816823" y="6426699"/>
                  </a:cubicBezTo>
                  <a:cubicBezTo>
                    <a:pt x="1829205" y="6440033"/>
                    <a:pt x="2205443" y="6767693"/>
                    <a:pt x="2181630" y="6753406"/>
                  </a:cubicBezTo>
                  <a:cubicBezTo>
                    <a:pt x="2294025" y="6823891"/>
                    <a:pt x="2802660" y="6784838"/>
                    <a:pt x="2930295" y="6784838"/>
                  </a:cubicBezTo>
                  <a:cubicBezTo>
                    <a:pt x="2831235" y="6709591"/>
                    <a:pt x="2550248" y="6259058"/>
                    <a:pt x="2451188" y="6126661"/>
                  </a:cubicBezTo>
                  <a:cubicBezTo>
                    <a:pt x="2279738" y="5898061"/>
                    <a:pt x="2165438" y="5698036"/>
                    <a:pt x="2352128" y="5419906"/>
                  </a:cubicBezTo>
                  <a:cubicBezTo>
                    <a:pt x="2632163" y="5002711"/>
                    <a:pt x="3646575" y="5310368"/>
                    <a:pt x="3638003" y="4676003"/>
                  </a:cubicBezTo>
                  <a:cubicBezTo>
                    <a:pt x="3631335" y="4198801"/>
                    <a:pt x="2949345" y="4121648"/>
                    <a:pt x="3425595" y="3607298"/>
                  </a:cubicBezTo>
                  <a:cubicBezTo>
                    <a:pt x="3972330" y="3016748"/>
                    <a:pt x="4710518" y="3607298"/>
                    <a:pt x="5353456" y="3782558"/>
                  </a:cubicBezTo>
                  <a:cubicBezTo>
                    <a:pt x="5906858" y="3934006"/>
                    <a:pt x="6559320" y="3850186"/>
                    <a:pt x="7006995" y="3392986"/>
                  </a:cubicBezTo>
                  <a:cubicBezTo>
                    <a:pt x="7565160" y="2821486"/>
                    <a:pt x="7475626" y="2466203"/>
                    <a:pt x="8492895" y="2407148"/>
                  </a:cubicBezTo>
                  <a:cubicBezTo>
                    <a:pt x="9212985" y="2365238"/>
                    <a:pt x="9866400" y="2736713"/>
                    <a:pt x="10588395" y="2607173"/>
                  </a:cubicBezTo>
                  <a:cubicBezTo>
                    <a:pt x="11225618" y="2491921"/>
                    <a:pt x="12105728" y="1653721"/>
                    <a:pt x="11922847" y="958396"/>
                  </a:cubicBezTo>
                  <a:close/>
                </a:path>
              </a:pathLst>
            </a:custGeom>
            <a:grpFill/>
            <a:ln w="9525"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id="{DCBF4C2A-841A-41B9-98BA-B1B6BCBD9E47}"/>
              </a:ext>
            </a:extLst>
          </p:cNvPr>
          <p:cNvGrpSpPr/>
          <p:nvPr/>
        </p:nvGrpSpPr>
        <p:grpSpPr>
          <a:xfrm>
            <a:off x="5896004" y="897971"/>
            <a:ext cx="1040343" cy="2681980"/>
            <a:chOff x="5896004" y="897971"/>
            <a:chExt cx="1040343" cy="2681980"/>
          </a:xfrm>
          <a:solidFill>
            <a:schemeClr val="accent2"/>
          </a:solidFill>
        </p:grpSpPr>
        <p:sp>
          <p:nvSpPr>
            <p:cNvPr id="42" name="Freeform: Shape 41">
              <a:extLst>
                <a:ext uri="{FF2B5EF4-FFF2-40B4-BE49-F238E27FC236}">
                  <a16:creationId xmlns:a16="http://schemas.microsoft.com/office/drawing/2014/main" id="{0B672E30-0915-4756-8DA9-EC7826FEA941}"/>
                </a:ext>
              </a:extLst>
            </p:cNvPr>
            <p:cNvSpPr/>
            <p:nvPr/>
          </p:nvSpPr>
          <p:spPr>
            <a:xfrm flipH="1">
              <a:off x="5896004" y="897971"/>
              <a:ext cx="1040343" cy="268198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sp>
          <p:nvSpPr>
            <p:cNvPr id="43" name="Freeform: Shape 42">
              <a:extLst>
                <a:ext uri="{FF2B5EF4-FFF2-40B4-BE49-F238E27FC236}">
                  <a16:creationId xmlns:a16="http://schemas.microsoft.com/office/drawing/2014/main" id="{3C215486-5581-41DA-BB13-EC2929BFDFF6}"/>
                </a:ext>
              </a:extLst>
            </p:cNvPr>
            <p:cNvSpPr/>
            <p:nvPr/>
          </p:nvSpPr>
          <p:spPr>
            <a:xfrm flipH="1">
              <a:off x="6332703" y="1594640"/>
              <a:ext cx="603644" cy="1556181"/>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grpSp>
      <p:grpSp>
        <p:nvGrpSpPr>
          <p:cNvPr id="33" name="Group 32">
            <a:extLst>
              <a:ext uri="{FF2B5EF4-FFF2-40B4-BE49-F238E27FC236}">
                <a16:creationId xmlns:a16="http://schemas.microsoft.com/office/drawing/2014/main" id="{1A54AB28-9F5A-48C0-A57A-AE3E743FFDE1}"/>
              </a:ext>
            </a:extLst>
          </p:cNvPr>
          <p:cNvGrpSpPr/>
          <p:nvPr/>
        </p:nvGrpSpPr>
        <p:grpSpPr>
          <a:xfrm>
            <a:off x="3609104" y="2369880"/>
            <a:ext cx="4336199" cy="1622461"/>
            <a:chOff x="5615841" y="4238904"/>
            <a:chExt cx="1552845" cy="581023"/>
          </a:xfrm>
          <a:solidFill>
            <a:schemeClr val="accent3"/>
          </a:solidFill>
        </p:grpSpPr>
        <p:sp>
          <p:nvSpPr>
            <p:cNvPr id="31" name="Freeform: Shape 30">
              <a:extLst>
                <a:ext uri="{FF2B5EF4-FFF2-40B4-BE49-F238E27FC236}">
                  <a16:creationId xmlns:a16="http://schemas.microsoft.com/office/drawing/2014/main" id="{7F06776A-A1FE-49DF-9DF8-D21E35001880}"/>
                </a:ext>
              </a:extLst>
            </p:cNvPr>
            <p:cNvSpPr/>
            <p:nvPr/>
          </p:nvSpPr>
          <p:spPr>
            <a:xfrm rot="221733">
              <a:off x="5615841" y="4238904"/>
              <a:ext cx="906894" cy="577971"/>
            </a:xfrm>
            <a:custGeom>
              <a:avLst/>
              <a:gdLst>
                <a:gd name="connsiteX0" fmla="*/ 891999 w 904552"/>
                <a:gd name="connsiteY0" fmla="*/ 534735 h 576210"/>
                <a:gd name="connsiteX1" fmla="*/ 789633 w 904552"/>
                <a:gd name="connsiteY1" fmla="*/ 575295 h 576210"/>
                <a:gd name="connsiteX2" fmla="*/ 691774 w 904552"/>
                <a:gd name="connsiteY2" fmla="*/ 575295 h 576210"/>
                <a:gd name="connsiteX3" fmla="*/ 618379 w 904552"/>
                <a:gd name="connsiteY3" fmla="*/ 559521 h 576210"/>
                <a:gd name="connsiteX4" fmla="*/ 453242 w 904552"/>
                <a:gd name="connsiteY4" fmla="*/ 479045 h 576210"/>
                <a:gd name="connsiteX5" fmla="*/ 366006 w 904552"/>
                <a:gd name="connsiteY5" fmla="*/ 381186 h 576210"/>
                <a:gd name="connsiteX6" fmla="*/ 297762 w 904552"/>
                <a:gd name="connsiteY6" fmla="*/ 286224 h 576210"/>
                <a:gd name="connsiteX7" fmla="*/ 206985 w 904552"/>
                <a:gd name="connsiteY7" fmla="*/ 196091 h 576210"/>
                <a:gd name="connsiteX8" fmla="*/ 135844 w 904552"/>
                <a:gd name="connsiteY8" fmla="*/ 135250 h 576210"/>
                <a:gd name="connsiteX9" fmla="*/ 37663 w 904552"/>
                <a:gd name="connsiteY9" fmla="*/ 58959 h 576210"/>
                <a:gd name="connsiteX10" fmla="*/ 0 w 904552"/>
                <a:gd name="connsiteY10" fmla="*/ 31919 h 576210"/>
                <a:gd name="connsiteX11" fmla="*/ 67278 w 904552"/>
                <a:gd name="connsiteY11" fmla="*/ 31919 h 576210"/>
                <a:gd name="connsiteX12" fmla="*/ 351198 w 904552"/>
                <a:gd name="connsiteY12" fmla="*/ 7776 h 576210"/>
                <a:gd name="connsiteX13" fmla="*/ 639625 w 904552"/>
                <a:gd name="connsiteY13" fmla="*/ 45761 h 576210"/>
                <a:gd name="connsiteX14" fmla="*/ 823111 w 904552"/>
                <a:gd name="connsiteY14" fmla="*/ 233110 h 576210"/>
                <a:gd name="connsiteX15" fmla="*/ 906806 w 904552"/>
                <a:gd name="connsiteY15" fmla="*/ 491921 h 576210"/>
                <a:gd name="connsiteX16" fmla="*/ 906163 w 904552"/>
                <a:gd name="connsiteY16" fmla="*/ 499325 h 576210"/>
                <a:gd name="connsiteX17" fmla="*/ 833734 w 904552"/>
                <a:gd name="connsiteY17" fmla="*/ 455868 h 576210"/>
                <a:gd name="connsiteX18" fmla="*/ 717526 w 904552"/>
                <a:gd name="connsiteY18" fmla="*/ 356077 h 576210"/>
                <a:gd name="connsiteX19" fmla="*/ 642844 w 904552"/>
                <a:gd name="connsiteY19" fmla="*/ 254677 h 576210"/>
                <a:gd name="connsiteX20" fmla="*/ 559471 w 904552"/>
                <a:gd name="connsiteY20" fmla="*/ 178708 h 576210"/>
                <a:gd name="connsiteX21" fmla="*/ 481248 w 904552"/>
                <a:gd name="connsiteY21" fmla="*/ 168407 h 576210"/>
                <a:gd name="connsiteX22" fmla="*/ 502172 w 904552"/>
                <a:gd name="connsiteY22" fmla="*/ 175167 h 576210"/>
                <a:gd name="connsiteX23" fmla="*/ 607435 w 904552"/>
                <a:gd name="connsiteY23" fmla="*/ 247595 h 576210"/>
                <a:gd name="connsiteX24" fmla="*/ 673747 w 904552"/>
                <a:gd name="connsiteY24" fmla="*/ 347386 h 576210"/>
                <a:gd name="connsiteX25" fmla="*/ 769031 w 904552"/>
                <a:gd name="connsiteY25" fmla="*/ 441704 h 576210"/>
                <a:gd name="connsiteX26" fmla="*/ 891999 w 904552"/>
                <a:gd name="connsiteY26" fmla="*/ 534735 h 576210"/>
                <a:gd name="connsiteX0" fmla="*/ 891999 w 906893"/>
                <a:gd name="connsiteY0" fmla="*/ 534735 h 577971"/>
                <a:gd name="connsiteX1" fmla="*/ 789633 w 906893"/>
                <a:gd name="connsiteY1" fmla="*/ 575295 h 577971"/>
                <a:gd name="connsiteX2" fmla="*/ 691774 w 906893"/>
                <a:gd name="connsiteY2" fmla="*/ 575295 h 577971"/>
                <a:gd name="connsiteX3" fmla="*/ 618379 w 906893"/>
                <a:gd name="connsiteY3" fmla="*/ 559521 h 577971"/>
                <a:gd name="connsiteX4" fmla="*/ 453242 w 906893"/>
                <a:gd name="connsiteY4" fmla="*/ 479045 h 577971"/>
                <a:gd name="connsiteX5" fmla="*/ 366006 w 906893"/>
                <a:gd name="connsiteY5" fmla="*/ 381186 h 577971"/>
                <a:gd name="connsiteX6" fmla="*/ 297762 w 906893"/>
                <a:gd name="connsiteY6" fmla="*/ 286224 h 577971"/>
                <a:gd name="connsiteX7" fmla="*/ 206985 w 906893"/>
                <a:gd name="connsiteY7" fmla="*/ 196091 h 577971"/>
                <a:gd name="connsiteX8" fmla="*/ 135844 w 906893"/>
                <a:gd name="connsiteY8" fmla="*/ 135250 h 577971"/>
                <a:gd name="connsiteX9" fmla="*/ 37663 w 906893"/>
                <a:gd name="connsiteY9" fmla="*/ 58959 h 577971"/>
                <a:gd name="connsiteX10" fmla="*/ 0 w 906893"/>
                <a:gd name="connsiteY10" fmla="*/ 31919 h 577971"/>
                <a:gd name="connsiteX11" fmla="*/ 351198 w 906893"/>
                <a:gd name="connsiteY11" fmla="*/ 7776 h 577971"/>
                <a:gd name="connsiteX12" fmla="*/ 639625 w 906893"/>
                <a:gd name="connsiteY12" fmla="*/ 45761 h 577971"/>
                <a:gd name="connsiteX13" fmla="*/ 823111 w 906893"/>
                <a:gd name="connsiteY13" fmla="*/ 233110 h 577971"/>
                <a:gd name="connsiteX14" fmla="*/ 906806 w 906893"/>
                <a:gd name="connsiteY14" fmla="*/ 491921 h 577971"/>
                <a:gd name="connsiteX15" fmla="*/ 906163 w 906893"/>
                <a:gd name="connsiteY15" fmla="*/ 499325 h 577971"/>
                <a:gd name="connsiteX16" fmla="*/ 833734 w 906893"/>
                <a:gd name="connsiteY16" fmla="*/ 455868 h 577971"/>
                <a:gd name="connsiteX17" fmla="*/ 717526 w 906893"/>
                <a:gd name="connsiteY17" fmla="*/ 356077 h 577971"/>
                <a:gd name="connsiteX18" fmla="*/ 642844 w 906893"/>
                <a:gd name="connsiteY18" fmla="*/ 254677 h 577971"/>
                <a:gd name="connsiteX19" fmla="*/ 559471 w 906893"/>
                <a:gd name="connsiteY19" fmla="*/ 178708 h 577971"/>
                <a:gd name="connsiteX20" fmla="*/ 481248 w 906893"/>
                <a:gd name="connsiteY20" fmla="*/ 168407 h 577971"/>
                <a:gd name="connsiteX21" fmla="*/ 502172 w 906893"/>
                <a:gd name="connsiteY21" fmla="*/ 175167 h 577971"/>
                <a:gd name="connsiteX22" fmla="*/ 607435 w 906893"/>
                <a:gd name="connsiteY22" fmla="*/ 247595 h 577971"/>
                <a:gd name="connsiteX23" fmla="*/ 673747 w 906893"/>
                <a:gd name="connsiteY23" fmla="*/ 347386 h 577971"/>
                <a:gd name="connsiteX24" fmla="*/ 769031 w 906893"/>
                <a:gd name="connsiteY24" fmla="*/ 441704 h 577971"/>
                <a:gd name="connsiteX25" fmla="*/ 891999 w 906893"/>
                <a:gd name="connsiteY25" fmla="*/ 534735 h 57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6893" h="577971">
                  <a:moveTo>
                    <a:pt x="891999" y="534735"/>
                  </a:moveTo>
                  <a:cubicBezTo>
                    <a:pt x="860774" y="558878"/>
                    <a:pt x="826330" y="570466"/>
                    <a:pt x="789633" y="575295"/>
                  </a:cubicBezTo>
                  <a:cubicBezTo>
                    <a:pt x="757121" y="579479"/>
                    <a:pt x="724286" y="578192"/>
                    <a:pt x="691774" y="575295"/>
                  </a:cubicBezTo>
                  <a:cubicBezTo>
                    <a:pt x="666987" y="573363"/>
                    <a:pt x="642522" y="566603"/>
                    <a:pt x="618379" y="559521"/>
                  </a:cubicBezTo>
                  <a:cubicBezTo>
                    <a:pt x="558827" y="541817"/>
                    <a:pt x="502816" y="516708"/>
                    <a:pt x="453242" y="479045"/>
                  </a:cubicBezTo>
                  <a:cubicBezTo>
                    <a:pt x="418155" y="452005"/>
                    <a:pt x="386286" y="422068"/>
                    <a:pt x="366006" y="381186"/>
                  </a:cubicBezTo>
                  <a:cubicBezTo>
                    <a:pt x="348623" y="345776"/>
                    <a:pt x="322549" y="316483"/>
                    <a:pt x="297762" y="286224"/>
                  </a:cubicBezTo>
                  <a:cubicBezTo>
                    <a:pt x="270400" y="253068"/>
                    <a:pt x="237244" y="226028"/>
                    <a:pt x="206985" y="196091"/>
                  </a:cubicBezTo>
                  <a:cubicBezTo>
                    <a:pt x="184773" y="174201"/>
                    <a:pt x="160309" y="154887"/>
                    <a:pt x="135844" y="135250"/>
                  </a:cubicBezTo>
                  <a:cubicBezTo>
                    <a:pt x="103653" y="109176"/>
                    <a:pt x="70497" y="84068"/>
                    <a:pt x="37663" y="58959"/>
                  </a:cubicBezTo>
                  <a:cubicBezTo>
                    <a:pt x="25431" y="49624"/>
                    <a:pt x="12232" y="40932"/>
                    <a:pt x="0" y="31919"/>
                  </a:cubicBezTo>
                  <a:lnTo>
                    <a:pt x="351198" y="7776"/>
                  </a:lnTo>
                  <a:cubicBezTo>
                    <a:pt x="450667" y="-7997"/>
                    <a:pt x="548204" y="-1881"/>
                    <a:pt x="639625" y="45761"/>
                  </a:cubicBezTo>
                  <a:cubicBezTo>
                    <a:pt x="721067" y="88252"/>
                    <a:pt x="779654" y="153599"/>
                    <a:pt x="823111" y="233110"/>
                  </a:cubicBezTo>
                  <a:cubicBezTo>
                    <a:pt x="867212" y="313908"/>
                    <a:pt x="892321" y="401144"/>
                    <a:pt x="906806" y="491921"/>
                  </a:cubicBezTo>
                  <a:cubicBezTo>
                    <a:pt x="907128" y="493853"/>
                    <a:pt x="906484" y="496106"/>
                    <a:pt x="906163" y="499325"/>
                  </a:cubicBezTo>
                  <a:cubicBezTo>
                    <a:pt x="879444" y="488059"/>
                    <a:pt x="856911" y="470997"/>
                    <a:pt x="833734" y="455868"/>
                  </a:cubicBezTo>
                  <a:cubicBezTo>
                    <a:pt x="790599" y="427540"/>
                    <a:pt x="752614" y="393418"/>
                    <a:pt x="717526" y="356077"/>
                  </a:cubicBezTo>
                  <a:cubicBezTo>
                    <a:pt x="688555" y="325496"/>
                    <a:pt x="667953" y="288155"/>
                    <a:pt x="642844" y="254677"/>
                  </a:cubicBezTo>
                  <a:cubicBezTo>
                    <a:pt x="619989" y="224096"/>
                    <a:pt x="594880" y="196091"/>
                    <a:pt x="559471" y="178708"/>
                  </a:cubicBezTo>
                  <a:cubicBezTo>
                    <a:pt x="534362" y="166475"/>
                    <a:pt x="508288" y="167119"/>
                    <a:pt x="481248" y="168407"/>
                  </a:cubicBezTo>
                  <a:cubicBezTo>
                    <a:pt x="487364" y="174523"/>
                    <a:pt x="495090" y="173879"/>
                    <a:pt x="502172" y="175167"/>
                  </a:cubicBezTo>
                  <a:cubicBezTo>
                    <a:pt x="548848" y="182571"/>
                    <a:pt x="580395" y="211542"/>
                    <a:pt x="607435" y="247595"/>
                  </a:cubicBezTo>
                  <a:cubicBezTo>
                    <a:pt x="631256" y="279786"/>
                    <a:pt x="652823" y="313264"/>
                    <a:pt x="673747" y="347386"/>
                  </a:cubicBezTo>
                  <a:cubicBezTo>
                    <a:pt x="697890" y="386336"/>
                    <a:pt x="735231" y="412411"/>
                    <a:pt x="769031" y="441704"/>
                  </a:cubicBezTo>
                  <a:cubicBezTo>
                    <a:pt x="807338" y="474860"/>
                    <a:pt x="848220" y="506085"/>
                    <a:pt x="891999" y="534735"/>
                  </a:cubicBezTo>
                  <a:close/>
                </a:path>
              </a:pathLst>
            </a:custGeom>
            <a:grpFill/>
            <a:ln w="3208"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0723D289-969B-426B-B8FA-FC6EE52575F3}"/>
                </a:ext>
              </a:extLst>
            </p:cNvPr>
            <p:cNvSpPr/>
            <p:nvPr/>
          </p:nvSpPr>
          <p:spPr>
            <a:xfrm>
              <a:off x="6530026" y="4411923"/>
              <a:ext cx="638660" cy="408004"/>
            </a:xfrm>
            <a:custGeom>
              <a:avLst/>
              <a:gdLst>
                <a:gd name="connsiteX0" fmla="*/ 638659 w 637371"/>
                <a:gd name="connsiteY0" fmla="*/ 20878 h 405600"/>
                <a:gd name="connsiteX1" fmla="*/ 469338 w 637371"/>
                <a:gd name="connsiteY1" fmla="*/ 158653 h 405600"/>
                <a:gd name="connsiteX2" fmla="*/ 380170 w 637371"/>
                <a:gd name="connsiteY2" fmla="*/ 269066 h 405600"/>
                <a:gd name="connsiteX3" fmla="*/ 283276 w 637371"/>
                <a:gd name="connsiteY3" fmla="*/ 359522 h 405600"/>
                <a:gd name="connsiteX4" fmla="*/ 136810 w 637371"/>
                <a:gd name="connsiteY4" fmla="*/ 406520 h 405600"/>
                <a:gd name="connsiteX5" fmla="*/ 24143 w 637371"/>
                <a:gd name="connsiteY5" fmla="*/ 387849 h 405600"/>
                <a:gd name="connsiteX6" fmla="*/ 9657 w 637371"/>
                <a:gd name="connsiteY6" fmla="*/ 377227 h 405600"/>
                <a:gd name="connsiteX7" fmla="*/ 114598 w 637371"/>
                <a:gd name="connsiteY7" fmla="*/ 296107 h 405600"/>
                <a:gd name="connsiteX8" fmla="*/ 176404 w 637371"/>
                <a:gd name="connsiteY8" fmla="*/ 224966 h 405600"/>
                <a:gd name="connsiteX9" fmla="*/ 219861 w 637371"/>
                <a:gd name="connsiteY9" fmla="*/ 163160 h 405600"/>
                <a:gd name="connsiteX10" fmla="*/ 286817 w 637371"/>
                <a:gd name="connsiteY10" fmla="*/ 122278 h 405600"/>
                <a:gd name="connsiteX11" fmla="*/ 300337 w 637371"/>
                <a:gd name="connsiteY11" fmla="*/ 117771 h 405600"/>
                <a:gd name="connsiteX12" fmla="*/ 214711 w 637371"/>
                <a:gd name="connsiteY12" fmla="*/ 145133 h 405600"/>
                <a:gd name="connsiteX13" fmla="*/ 168034 w 637371"/>
                <a:gd name="connsiteY13" fmla="*/ 204364 h 405600"/>
                <a:gd name="connsiteX14" fmla="*/ 0 w 637371"/>
                <a:gd name="connsiteY14" fmla="*/ 352118 h 405600"/>
                <a:gd name="connsiteX15" fmla="*/ 21889 w 637371"/>
                <a:gd name="connsiteY15" fmla="*/ 253293 h 405600"/>
                <a:gd name="connsiteX16" fmla="*/ 161274 w 637371"/>
                <a:gd name="connsiteY16" fmla="*/ 46308 h 405600"/>
                <a:gd name="connsiteX17" fmla="*/ 264928 w 637371"/>
                <a:gd name="connsiteY17" fmla="*/ 5104 h 405600"/>
                <a:gd name="connsiteX18" fmla="*/ 426846 w 637371"/>
                <a:gd name="connsiteY18" fmla="*/ 10577 h 405600"/>
                <a:gd name="connsiteX19" fmla="*/ 602606 w 637371"/>
                <a:gd name="connsiteY19" fmla="*/ 21522 h 405600"/>
                <a:gd name="connsiteX20" fmla="*/ 638659 w 637371"/>
                <a:gd name="connsiteY20" fmla="*/ 20878 h 405600"/>
                <a:gd name="connsiteX0" fmla="*/ 638659 w 638659"/>
                <a:gd name="connsiteY0" fmla="*/ 20878 h 408004"/>
                <a:gd name="connsiteX1" fmla="*/ 469338 w 638659"/>
                <a:gd name="connsiteY1" fmla="*/ 158653 h 408004"/>
                <a:gd name="connsiteX2" fmla="*/ 380170 w 638659"/>
                <a:gd name="connsiteY2" fmla="*/ 269066 h 408004"/>
                <a:gd name="connsiteX3" fmla="*/ 283276 w 638659"/>
                <a:gd name="connsiteY3" fmla="*/ 359522 h 408004"/>
                <a:gd name="connsiteX4" fmla="*/ 136810 w 638659"/>
                <a:gd name="connsiteY4" fmla="*/ 406520 h 408004"/>
                <a:gd name="connsiteX5" fmla="*/ 24143 w 638659"/>
                <a:gd name="connsiteY5" fmla="*/ 387849 h 408004"/>
                <a:gd name="connsiteX6" fmla="*/ 9657 w 638659"/>
                <a:gd name="connsiteY6" fmla="*/ 377227 h 408004"/>
                <a:gd name="connsiteX7" fmla="*/ 114598 w 638659"/>
                <a:gd name="connsiteY7" fmla="*/ 296107 h 408004"/>
                <a:gd name="connsiteX8" fmla="*/ 176404 w 638659"/>
                <a:gd name="connsiteY8" fmla="*/ 224966 h 408004"/>
                <a:gd name="connsiteX9" fmla="*/ 219861 w 638659"/>
                <a:gd name="connsiteY9" fmla="*/ 163160 h 408004"/>
                <a:gd name="connsiteX10" fmla="*/ 286817 w 638659"/>
                <a:gd name="connsiteY10" fmla="*/ 122278 h 408004"/>
                <a:gd name="connsiteX11" fmla="*/ 300337 w 638659"/>
                <a:gd name="connsiteY11" fmla="*/ 117771 h 408004"/>
                <a:gd name="connsiteX12" fmla="*/ 214711 w 638659"/>
                <a:gd name="connsiteY12" fmla="*/ 145133 h 408004"/>
                <a:gd name="connsiteX13" fmla="*/ 168034 w 638659"/>
                <a:gd name="connsiteY13" fmla="*/ 204364 h 408004"/>
                <a:gd name="connsiteX14" fmla="*/ 0 w 638659"/>
                <a:gd name="connsiteY14" fmla="*/ 352118 h 408004"/>
                <a:gd name="connsiteX15" fmla="*/ 21889 w 638659"/>
                <a:gd name="connsiteY15" fmla="*/ 253293 h 408004"/>
                <a:gd name="connsiteX16" fmla="*/ 161274 w 638659"/>
                <a:gd name="connsiteY16" fmla="*/ 46308 h 408004"/>
                <a:gd name="connsiteX17" fmla="*/ 264928 w 638659"/>
                <a:gd name="connsiteY17" fmla="*/ 5104 h 408004"/>
                <a:gd name="connsiteX18" fmla="*/ 426846 w 638659"/>
                <a:gd name="connsiteY18" fmla="*/ 10577 h 408004"/>
                <a:gd name="connsiteX19" fmla="*/ 638659 w 638659"/>
                <a:gd name="connsiteY19" fmla="*/ 20878 h 4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8659" h="408004">
                  <a:moveTo>
                    <a:pt x="638659" y="20878"/>
                  </a:moveTo>
                  <a:cubicBezTo>
                    <a:pt x="576854" y="64657"/>
                    <a:pt x="521486" y="109723"/>
                    <a:pt x="469338" y="158653"/>
                  </a:cubicBezTo>
                  <a:cubicBezTo>
                    <a:pt x="434572" y="191166"/>
                    <a:pt x="402703" y="226253"/>
                    <a:pt x="380170" y="269066"/>
                  </a:cubicBezTo>
                  <a:cubicBezTo>
                    <a:pt x="358602" y="310592"/>
                    <a:pt x="322549" y="336989"/>
                    <a:pt x="283276" y="359522"/>
                  </a:cubicBezTo>
                  <a:cubicBezTo>
                    <a:pt x="237888" y="385596"/>
                    <a:pt x="188958" y="400726"/>
                    <a:pt x="136810" y="406520"/>
                  </a:cubicBezTo>
                  <a:cubicBezTo>
                    <a:pt x="97215" y="410705"/>
                    <a:pt x="59552" y="406520"/>
                    <a:pt x="24143" y="387849"/>
                  </a:cubicBezTo>
                  <a:cubicBezTo>
                    <a:pt x="18670" y="384952"/>
                    <a:pt x="15129" y="381411"/>
                    <a:pt x="9657" y="377227"/>
                  </a:cubicBezTo>
                  <a:cubicBezTo>
                    <a:pt x="46998" y="351796"/>
                    <a:pt x="81442" y="324756"/>
                    <a:pt x="114598" y="296107"/>
                  </a:cubicBezTo>
                  <a:cubicBezTo>
                    <a:pt x="138741" y="275183"/>
                    <a:pt x="160631" y="253293"/>
                    <a:pt x="176404" y="224966"/>
                  </a:cubicBezTo>
                  <a:cubicBezTo>
                    <a:pt x="188636" y="203076"/>
                    <a:pt x="203766" y="182796"/>
                    <a:pt x="219861" y="163160"/>
                  </a:cubicBezTo>
                  <a:cubicBezTo>
                    <a:pt x="237566" y="141914"/>
                    <a:pt x="258812" y="126463"/>
                    <a:pt x="286817" y="122278"/>
                  </a:cubicBezTo>
                  <a:cubicBezTo>
                    <a:pt x="291002" y="121634"/>
                    <a:pt x="296475" y="122600"/>
                    <a:pt x="300337" y="117771"/>
                  </a:cubicBezTo>
                  <a:cubicBezTo>
                    <a:pt x="267181" y="113265"/>
                    <a:pt x="238853" y="122278"/>
                    <a:pt x="214711" y="145133"/>
                  </a:cubicBezTo>
                  <a:cubicBezTo>
                    <a:pt x="196362" y="162516"/>
                    <a:pt x="181876" y="183118"/>
                    <a:pt x="168034" y="204364"/>
                  </a:cubicBezTo>
                  <a:cubicBezTo>
                    <a:pt x="126187" y="268101"/>
                    <a:pt x="67922" y="313811"/>
                    <a:pt x="0" y="352118"/>
                  </a:cubicBezTo>
                  <a:cubicBezTo>
                    <a:pt x="3863" y="316709"/>
                    <a:pt x="11910" y="284518"/>
                    <a:pt x="21889" y="253293"/>
                  </a:cubicBezTo>
                  <a:cubicBezTo>
                    <a:pt x="47964" y="170564"/>
                    <a:pt x="89811" y="98457"/>
                    <a:pt x="161274" y="46308"/>
                  </a:cubicBezTo>
                  <a:cubicBezTo>
                    <a:pt x="192177" y="23775"/>
                    <a:pt x="227909" y="12186"/>
                    <a:pt x="264928" y="5104"/>
                  </a:cubicBezTo>
                  <a:cubicBezTo>
                    <a:pt x="319330" y="-5197"/>
                    <a:pt x="372766" y="1885"/>
                    <a:pt x="426846" y="10577"/>
                  </a:cubicBezTo>
                  <a:cubicBezTo>
                    <a:pt x="489134" y="13206"/>
                    <a:pt x="631577" y="-3801"/>
                    <a:pt x="638659" y="20878"/>
                  </a:cubicBezTo>
                  <a:close/>
                </a:path>
              </a:pathLst>
            </a:custGeom>
            <a:grpFill/>
            <a:ln w="3208" cap="flat">
              <a:noFill/>
              <a:prstDash val="solid"/>
              <a:miter/>
            </a:ln>
          </p:spPr>
          <p:txBody>
            <a:bodyPr rtlCol="0" anchor="ctr"/>
            <a:lstStyle/>
            <a:p>
              <a:endParaRPr lang="en-US" dirty="0"/>
            </a:p>
          </p:txBody>
        </p:sp>
      </p:grpSp>
      <p:sp>
        <p:nvSpPr>
          <p:cNvPr id="58" name="Rectangle 57">
            <a:extLst>
              <a:ext uri="{FF2B5EF4-FFF2-40B4-BE49-F238E27FC236}">
                <a16:creationId xmlns:a16="http://schemas.microsoft.com/office/drawing/2014/main" id="{F8DB6FFD-AFE5-43BD-ABD6-00113C4BD74C}"/>
              </a:ext>
            </a:extLst>
          </p:cNvPr>
          <p:cNvSpPr/>
          <p:nvPr/>
        </p:nvSpPr>
        <p:spPr>
          <a:xfrm>
            <a:off x="0" y="4153709"/>
            <a:ext cx="12192000" cy="13812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3FBB36C2-2713-4D8A-BA46-DEEB982E310F}"/>
              </a:ext>
            </a:extLst>
          </p:cNvPr>
          <p:cNvGrpSpPr/>
          <p:nvPr/>
        </p:nvGrpSpPr>
        <p:grpSpPr>
          <a:xfrm>
            <a:off x="3653397" y="1887066"/>
            <a:ext cx="1546155" cy="505120"/>
            <a:chOff x="4723437" y="2782010"/>
            <a:chExt cx="1546155" cy="505120"/>
          </a:xfrm>
        </p:grpSpPr>
        <p:sp>
          <p:nvSpPr>
            <p:cNvPr id="38" name="Freeform: Shape 37">
              <a:extLst>
                <a:ext uri="{FF2B5EF4-FFF2-40B4-BE49-F238E27FC236}">
                  <a16:creationId xmlns:a16="http://schemas.microsoft.com/office/drawing/2014/main" id="{49AEBCB8-9322-4067-B666-83F9AF540BF1}"/>
                </a:ext>
              </a:extLst>
            </p:cNvPr>
            <p:cNvSpPr/>
            <p:nvPr/>
          </p:nvSpPr>
          <p:spPr>
            <a:xfrm>
              <a:off x="4723437"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761E601-E025-48CD-9F5D-301F067DA4FE}"/>
                </a:ext>
              </a:extLst>
            </p:cNvPr>
            <p:cNvSpPr/>
            <p:nvPr/>
          </p:nvSpPr>
          <p:spPr>
            <a:xfrm>
              <a:off x="4990334" y="2782010"/>
              <a:ext cx="609135" cy="505120"/>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7E79BEC-BD2C-4EA9-AA15-040318662F43}"/>
                </a:ext>
              </a:extLst>
            </p:cNvPr>
            <p:cNvSpPr/>
            <p:nvPr/>
          </p:nvSpPr>
          <p:spPr>
            <a:xfrm>
              <a:off x="5589947" y="2972095"/>
              <a:ext cx="379909" cy="315035"/>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86273BA-E6AD-48DB-8FB4-3FC95F003612}"/>
                </a:ext>
              </a:extLst>
            </p:cNvPr>
            <p:cNvSpPr/>
            <p:nvPr/>
          </p:nvSpPr>
          <p:spPr>
            <a:xfrm>
              <a:off x="5965674"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grpSp>
      <p:sp>
        <p:nvSpPr>
          <p:cNvPr id="60" name="TextBox 59">
            <a:extLst>
              <a:ext uri="{FF2B5EF4-FFF2-40B4-BE49-F238E27FC236}">
                <a16:creationId xmlns:a16="http://schemas.microsoft.com/office/drawing/2014/main" id="{6F542FDA-6944-41BC-817D-DE672C425147}"/>
              </a:ext>
            </a:extLst>
          </p:cNvPr>
          <p:cNvSpPr txBox="1"/>
          <p:nvPr/>
        </p:nvSpPr>
        <p:spPr>
          <a:xfrm>
            <a:off x="2163634" y="4030942"/>
            <a:ext cx="7425168" cy="995209"/>
          </a:xfrm>
          <a:prstGeom prst="rect">
            <a:avLst/>
          </a:prstGeom>
          <a:noFill/>
        </p:spPr>
        <p:txBody>
          <a:bodyPr wrap="square" rtlCol="0" anchor="ctr">
            <a:spAutoFit/>
          </a:bodyPr>
          <a:lstStyle/>
          <a:p>
            <a:pPr algn="ctr"/>
            <a:r>
              <a:rPr lang="en-US" altLang="ko-KR" sz="5867" dirty="0">
                <a:solidFill>
                  <a:schemeClr val="bg1"/>
                </a:solidFill>
                <a:cs typeface="Arial" pitchFamily="34" charset="0"/>
              </a:rPr>
              <a:t>THANK YOU</a:t>
            </a:r>
            <a:r>
              <a:rPr lang="el-GR" altLang="ko-KR" sz="5867" dirty="0">
                <a:solidFill>
                  <a:schemeClr val="bg1"/>
                </a:solidFill>
                <a:cs typeface="Arial" pitchFamily="34" charset="0"/>
              </a:rPr>
              <a:t>!</a:t>
            </a:r>
            <a:endParaRPr lang="ko-KR" altLang="en-US" sz="5867" dirty="0">
              <a:solidFill>
                <a:schemeClr val="bg1"/>
              </a:solidFill>
              <a:cs typeface="Arial" pitchFamily="34" charset="0"/>
            </a:endParaRPr>
          </a:p>
        </p:txBody>
      </p:sp>
      <p:sp>
        <p:nvSpPr>
          <p:cNvPr id="61" name="TextBox 60">
            <a:extLst>
              <a:ext uri="{FF2B5EF4-FFF2-40B4-BE49-F238E27FC236}">
                <a16:creationId xmlns:a16="http://schemas.microsoft.com/office/drawing/2014/main" id="{A0BB3550-DA19-4ABC-AB48-BD1351F9C880}"/>
              </a:ext>
            </a:extLst>
          </p:cNvPr>
          <p:cNvSpPr txBox="1"/>
          <p:nvPr/>
        </p:nvSpPr>
        <p:spPr>
          <a:xfrm>
            <a:off x="1241783" y="4905953"/>
            <a:ext cx="9553989" cy="666977"/>
          </a:xfrm>
          <a:prstGeom prst="rect">
            <a:avLst/>
          </a:prstGeom>
          <a:noFill/>
        </p:spPr>
        <p:txBody>
          <a:bodyPr wrap="square" rtlCol="0" anchor="ctr">
            <a:spAutoFit/>
          </a:bodyPr>
          <a:lstStyle/>
          <a:p>
            <a:pPr algn="ctr"/>
            <a:r>
              <a:rPr lang="en-US" altLang="ko-KR" sz="1867" dirty="0">
                <a:solidFill>
                  <a:schemeClr val="bg1"/>
                </a:solidFill>
                <a:cs typeface="Arial" pitchFamily="34" charset="0"/>
              </a:rPr>
              <a:t>«Leading the way to improve energy efficiency in public schools and propagate the use of Renewable Energy Sources»</a:t>
            </a:r>
          </a:p>
        </p:txBody>
      </p:sp>
      <p:sp>
        <p:nvSpPr>
          <p:cNvPr id="62" name="Oval 61">
            <a:extLst>
              <a:ext uri="{FF2B5EF4-FFF2-40B4-BE49-F238E27FC236}">
                <a16:creationId xmlns:a16="http://schemas.microsoft.com/office/drawing/2014/main" id="{E61A478B-62D4-4072-997E-3837B16B99F0}"/>
              </a:ext>
            </a:extLst>
          </p:cNvPr>
          <p:cNvSpPr/>
          <p:nvPr/>
        </p:nvSpPr>
        <p:spPr>
          <a:xfrm>
            <a:off x="8211992" y="2232636"/>
            <a:ext cx="773271" cy="773271"/>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E0A05C90-FC07-4A23-B3F3-F2271CDD452A}"/>
              </a:ext>
            </a:extLst>
          </p:cNvPr>
          <p:cNvSpPr/>
          <p:nvPr/>
        </p:nvSpPr>
        <p:spPr>
          <a:xfrm>
            <a:off x="10896490" y="3035713"/>
            <a:ext cx="506393" cy="50639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654E7D2-C455-48AD-9072-7C9F160565B1}"/>
              </a:ext>
            </a:extLst>
          </p:cNvPr>
          <p:cNvSpPr/>
          <p:nvPr/>
        </p:nvSpPr>
        <p:spPr>
          <a:xfrm>
            <a:off x="9761427" y="781194"/>
            <a:ext cx="516853" cy="51685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3AEA43F-7102-4622-863C-29B6D6394F72}"/>
              </a:ext>
            </a:extLst>
          </p:cNvPr>
          <p:cNvSpPr/>
          <p:nvPr/>
        </p:nvSpPr>
        <p:spPr>
          <a:xfrm>
            <a:off x="10197311" y="2949370"/>
            <a:ext cx="901558" cy="90155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47E0538-A412-4387-94A5-2B342C0A2E77}"/>
              </a:ext>
            </a:extLst>
          </p:cNvPr>
          <p:cNvSpPr/>
          <p:nvPr/>
        </p:nvSpPr>
        <p:spPr>
          <a:xfrm>
            <a:off x="2432698" y="1815596"/>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43425CA9-3BFA-4533-A436-6EF7335C439C}"/>
              </a:ext>
            </a:extLst>
          </p:cNvPr>
          <p:cNvSpPr/>
          <p:nvPr/>
        </p:nvSpPr>
        <p:spPr>
          <a:xfrm>
            <a:off x="2668257" y="844212"/>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16E02D60-ECA5-447C-A132-55E2E0516A52}"/>
              </a:ext>
            </a:extLst>
          </p:cNvPr>
          <p:cNvSpPr/>
          <p:nvPr/>
        </p:nvSpPr>
        <p:spPr>
          <a:xfrm>
            <a:off x="6808066" y="619083"/>
            <a:ext cx="242979" cy="24297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DA4C073D-E698-4E29-BC83-EF46F8AA0768}"/>
              </a:ext>
            </a:extLst>
          </p:cNvPr>
          <p:cNvSpPr/>
          <p:nvPr/>
        </p:nvSpPr>
        <p:spPr>
          <a:xfrm>
            <a:off x="5103454" y="1046165"/>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816EC0B-289D-45DB-BA2A-2D5774E94545}"/>
              </a:ext>
            </a:extLst>
          </p:cNvPr>
          <p:cNvSpPr/>
          <p:nvPr/>
        </p:nvSpPr>
        <p:spPr>
          <a:xfrm>
            <a:off x="2348624" y="2503039"/>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B3E9C167-3E74-444B-BBF1-A9F4B19A0035}"/>
              </a:ext>
            </a:extLst>
          </p:cNvPr>
          <p:cNvSpPr/>
          <p:nvPr/>
        </p:nvSpPr>
        <p:spPr>
          <a:xfrm>
            <a:off x="1357837" y="2406633"/>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9F287556-555D-45F7-91BA-127AA0690FDF}"/>
              </a:ext>
            </a:extLst>
          </p:cNvPr>
          <p:cNvSpPr/>
          <p:nvPr/>
        </p:nvSpPr>
        <p:spPr>
          <a:xfrm>
            <a:off x="37811" y="2276039"/>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83C54042-12EC-4257-9472-65969213694F}"/>
              </a:ext>
            </a:extLst>
          </p:cNvPr>
          <p:cNvSpPr/>
          <p:nvPr/>
        </p:nvSpPr>
        <p:spPr>
          <a:xfrm>
            <a:off x="10938453" y="708766"/>
            <a:ext cx="1106829" cy="110682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3C1D6E05-CC0A-452F-A74B-FE5A4584A4DF}"/>
              </a:ext>
            </a:extLst>
          </p:cNvPr>
          <p:cNvSpPr/>
          <p:nvPr/>
        </p:nvSpPr>
        <p:spPr>
          <a:xfrm>
            <a:off x="2454804" y="880520"/>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4D98F1-76F8-41BF-A12D-78A5C07503ED}"/>
              </a:ext>
            </a:extLst>
          </p:cNvPr>
          <p:cNvSpPr/>
          <p:nvPr/>
        </p:nvSpPr>
        <p:spPr>
          <a:xfrm>
            <a:off x="145136" y="277276"/>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EAC5C74-3392-4FBA-8A2D-E2B9483F00A2}"/>
              </a:ext>
            </a:extLst>
          </p:cNvPr>
          <p:cNvSpPr/>
          <p:nvPr/>
        </p:nvSpPr>
        <p:spPr>
          <a:xfrm>
            <a:off x="481123" y="4439471"/>
            <a:ext cx="762187" cy="762187"/>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952C6B5-0003-48C7-9E41-46727D58D262}"/>
              </a:ext>
            </a:extLst>
          </p:cNvPr>
          <p:cNvSpPr/>
          <p:nvPr/>
        </p:nvSpPr>
        <p:spPr>
          <a:xfrm>
            <a:off x="10520003" y="5103756"/>
            <a:ext cx="464131" cy="464131"/>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ACC6F48-963A-4D2D-891F-B11C324665FB}"/>
              </a:ext>
            </a:extLst>
          </p:cNvPr>
          <p:cNvSpPr/>
          <p:nvPr/>
        </p:nvSpPr>
        <p:spPr>
          <a:xfrm>
            <a:off x="9256939" y="6160415"/>
            <a:ext cx="516853" cy="51685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209FB43-BBDD-41E0-8C0A-051FAD8F47E4}"/>
              </a:ext>
            </a:extLst>
          </p:cNvPr>
          <p:cNvSpPr/>
          <p:nvPr/>
        </p:nvSpPr>
        <p:spPr>
          <a:xfrm>
            <a:off x="10858712" y="5119682"/>
            <a:ext cx="826317" cy="826317"/>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67878697-B718-4D49-B8FC-454C280C8238}"/>
              </a:ext>
            </a:extLst>
          </p:cNvPr>
          <p:cNvSpPr/>
          <p:nvPr/>
        </p:nvSpPr>
        <p:spPr>
          <a:xfrm>
            <a:off x="8257517" y="5000138"/>
            <a:ext cx="962308" cy="96230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C37F3F48-FCE9-4756-8242-6F96B485530D}"/>
              </a:ext>
            </a:extLst>
          </p:cNvPr>
          <p:cNvSpPr/>
          <p:nvPr/>
        </p:nvSpPr>
        <p:spPr>
          <a:xfrm>
            <a:off x="3227515" y="5371302"/>
            <a:ext cx="286720" cy="286720"/>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EBC5EA47-AF78-4443-A1B8-3559FF601647}"/>
              </a:ext>
            </a:extLst>
          </p:cNvPr>
          <p:cNvSpPr/>
          <p:nvPr/>
        </p:nvSpPr>
        <p:spPr>
          <a:xfrm>
            <a:off x="2712665" y="5604458"/>
            <a:ext cx="656604" cy="65660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C34BC9F-65C8-4978-80DA-4ECADB737858}"/>
              </a:ext>
            </a:extLst>
          </p:cNvPr>
          <p:cNvSpPr/>
          <p:nvPr/>
        </p:nvSpPr>
        <p:spPr>
          <a:xfrm>
            <a:off x="1751580" y="4816286"/>
            <a:ext cx="682849" cy="68284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02291E0-B99B-4495-92DE-EB42A6C69230}"/>
              </a:ext>
            </a:extLst>
          </p:cNvPr>
          <p:cNvSpPr/>
          <p:nvPr/>
        </p:nvSpPr>
        <p:spPr>
          <a:xfrm>
            <a:off x="4783042" y="6104314"/>
            <a:ext cx="776344" cy="77634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36D0159-0FBC-4B08-91FD-B5D892CA7BA3}"/>
              </a:ext>
            </a:extLst>
          </p:cNvPr>
          <p:cNvSpPr/>
          <p:nvPr/>
        </p:nvSpPr>
        <p:spPr>
          <a:xfrm>
            <a:off x="6852474" y="5379329"/>
            <a:ext cx="242979" cy="24297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7FBC0625-FE03-4E22-B678-3B0096C355B8}"/>
              </a:ext>
            </a:extLst>
          </p:cNvPr>
          <p:cNvSpPr/>
          <p:nvPr/>
        </p:nvSpPr>
        <p:spPr>
          <a:xfrm>
            <a:off x="5928058" y="5854759"/>
            <a:ext cx="242979" cy="24297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5E7D22D-22B1-48B6-93B4-4286CC271BFD}"/>
              </a:ext>
            </a:extLst>
          </p:cNvPr>
          <p:cNvSpPr/>
          <p:nvPr/>
        </p:nvSpPr>
        <p:spPr>
          <a:xfrm>
            <a:off x="1171043" y="6561831"/>
            <a:ext cx="219607" cy="219607"/>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D33C6072-A605-45F7-93C8-93173206E614}"/>
              </a:ext>
            </a:extLst>
          </p:cNvPr>
          <p:cNvSpPr/>
          <p:nvPr/>
        </p:nvSpPr>
        <p:spPr>
          <a:xfrm>
            <a:off x="3255709" y="3422681"/>
            <a:ext cx="962308" cy="96230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380D9025-E8B8-4F96-843E-FFA4DFCBA173}"/>
              </a:ext>
            </a:extLst>
          </p:cNvPr>
          <p:cNvSpPr/>
          <p:nvPr/>
        </p:nvSpPr>
        <p:spPr>
          <a:xfrm>
            <a:off x="8406878" y="3990900"/>
            <a:ext cx="476336" cy="476336"/>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Εικόνα 47">
            <a:extLst>
              <a:ext uri="{FF2B5EF4-FFF2-40B4-BE49-F238E27FC236}">
                <a16:creationId xmlns:a16="http://schemas.microsoft.com/office/drawing/2014/main" id="{98E0C644-5D16-478B-A94E-F61633FA6A2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81933" y="5567887"/>
            <a:ext cx="2929569" cy="1290113"/>
          </a:xfrm>
          <a:prstGeom prst="rect">
            <a:avLst/>
          </a:prstGeom>
          <a:noFill/>
        </p:spPr>
      </p:pic>
    </p:spTree>
    <p:extLst>
      <p:ext uri="{BB962C8B-B14F-4D97-AF65-F5344CB8AC3E}">
        <p14:creationId xmlns:p14="http://schemas.microsoft.com/office/powerpoint/2010/main" val="295998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a:extLst>
              <a:ext uri="{FF2B5EF4-FFF2-40B4-BE49-F238E27FC236}">
                <a16:creationId xmlns:a16="http://schemas.microsoft.com/office/drawing/2014/main" id="{10F80AF2-B44F-4AF6-86EA-E9E0D2C81AD5}"/>
              </a:ext>
            </a:extLst>
          </p:cNvPr>
          <p:cNvSpPr txBox="1"/>
          <p:nvPr/>
        </p:nvSpPr>
        <p:spPr>
          <a:xfrm>
            <a:off x="373359" y="1781103"/>
            <a:ext cx="3261041" cy="707886"/>
          </a:xfrm>
          <a:prstGeom prst="rect">
            <a:avLst/>
          </a:prstGeom>
          <a:noFill/>
        </p:spPr>
        <p:txBody>
          <a:bodyPr wrap="square" rtlCol="0" anchor="ctr">
            <a:spAutoFit/>
          </a:bodyPr>
          <a:lstStyle/>
          <a:p>
            <a:pPr algn="ctr"/>
            <a:r>
              <a:rPr lang="en-US" altLang="ko-KR" sz="4000" dirty="0">
                <a:solidFill>
                  <a:schemeClr val="bg1"/>
                </a:solidFill>
                <a:cs typeface="Arial" pitchFamily="34" charset="0"/>
              </a:rPr>
              <a:t>Contents</a:t>
            </a:r>
            <a:endParaRPr lang="el-GR" altLang="ko-KR" sz="4000" dirty="0">
              <a:solidFill>
                <a:schemeClr val="bg1"/>
              </a:solidFill>
              <a:cs typeface="Arial" pitchFamily="34" charset="0"/>
            </a:endParaRPr>
          </a:p>
        </p:txBody>
      </p:sp>
      <p:sp>
        <p:nvSpPr>
          <p:cNvPr id="79" name="TextBox 78">
            <a:extLst>
              <a:ext uri="{FF2B5EF4-FFF2-40B4-BE49-F238E27FC236}">
                <a16:creationId xmlns:a16="http://schemas.microsoft.com/office/drawing/2014/main" id="{34504247-AD6A-4477-941D-9E093BD8F9E7}"/>
              </a:ext>
            </a:extLst>
          </p:cNvPr>
          <p:cNvSpPr txBox="1"/>
          <p:nvPr/>
        </p:nvSpPr>
        <p:spPr>
          <a:xfrm>
            <a:off x="5710785" y="1375886"/>
            <a:ext cx="5542212" cy="338554"/>
          </a:xfrm>
          <a:prstGeom prst="rect">
            <a:avLst/>
          </a:prstGeom>
          <a:noFill/>
        </p:spPr>
        <p:txBody>
          <a:bodyPr wrap="square" rtlCol="0">
            <a:spAutoFit/>
          </a:bodyPr>
          <a:lstStyle/>
          <a:p>
            <a:r>
              <a:rPr lang="en-US" altLang="ko-KR" sz="1600" dirty="0">
                <a:latin typeface="Adobe Devanagari" panose="02040503050201020203" pitchFamily="18" charset="0"/>
                <a:cs typeface="Adobe Devanagari" panose="02040503050201020203" pitchFamily="18" charset="0"/>
              </a:rPr>
              <a:t>Energy saving in the building sector</a:t>
            </a:r>
          </a:p>
        </p:txBody>
      </p:sp>
      <p:sp>
        <p:nvSpPr>
          <p:cNvPr id="81" name="TextBox 80">
            <a:extLst>
              <a:ext uri="{FF2B5EF4-FFF2-40B4-BE49-F238E27FC236}">
                <a16:creationId xmlns:a16="http://schemas.microsoft.com/office/drawing/2014/main" id="{A5E557F8-B306-4E06-8A00-2031ACD30C1E}"/>
              </a:ext>
            </a:extLst>
          </p:cNvPr>
          <p:cNvSpPr txBox="1"/>
          <p:nvPr/>
        </p:nvSpPr>
        <p:spPr>
          <a:xfrm>
            <a:off x="5667132" y="631625"/>
            <a:ext cx="5629518" cy="646331"/>
          </a:xfrm>
          <a:prstGeom prst="rect">
            <a:avLst/>
          </a:prstGeom>
          <a:noFill/>
        </p:spPr>
        <p:txBody>
          <a:bodyPr wrap="square" lIns="108000" rIns="108000" rtlCol="0">
            <a:spAutoFit/>
          </a:bodyPr>
          <a:lstStyle/>
          <a:p>
            <a:r>
              <a:rPr lang="en-US" altLang="ko-KR" b="1" dirty="0">
                <a:solidFill>
                  <a:schemeClr val="accent1"/>
                </a:solidFill>
                <a:cs typeface="Arial" pitchFamily="34" charset="0"/>
              </a:rPr>
              <a:t>ENERGY MANAGEMENT METHODS AND ENERGY PROFILE IMPROVEMENT</a:t>
            </a:r>
            <a:endParaRPr lang="ko-KR" altLang="en-US" b="1" dirty="0">
              <a:solidFill>
                <a:schemeClr val="accent1"/>
              </a:solidFill>
              <a:cs typeface="Arial" pitchFamily="34" charset="0"/>
            </a:endParaRPr>
          </a:p>
        </p:txBody>
      </p:sp>
      <p:sp>
        <p:nvSpPr>
          <p:cNvPr id="82" name="TextBox 81">
            <a:extLst>
              <a:ext uri="{FF2B5EF4-FFF2-40B4-BE49-F238E27FC236}">
                <a16:creationId xmlns:a16="http://schemas.microsoft.com/office/drawing/2014/main" id="{79D14DE4-2FBC-4503-B246-20162D1CEFEF}"/>
              </a:ext>
            </a:extLst>
          </p:cNvPr>
          <p:cNvSpPr txBox="1"/>
          <p:nvPr/>
        </p:nvSpPr>
        <p:spPr>
          <a:xfrm>
            <a:off x="4655187" y="607299"/>
            <a:ext cx="981106" cy="777510"/>
          </a:xfrm>
          <a:prstGeom prst="rect">
            <a:avLst/>
          </a:prstGeom>
          <a:noFill/>
        </p:spPr>
        <p:txBody>
          <a:bodyPr wrap="square" lIns="108000" rIns="108000" rtlCol="0">
            <a:spAutoFit/>
          </a:bodyPr>
          <a:lstStyle/>
          <a:p>
            <a:pPr algn="ctr"/>
            <a:r>
              <a:rPr lang="en-US" altLang="ko-KR" sz="4400" b="1" dirty="0">
                <a:solidFill>
                  <a:schemeClr val="accent1"/>
                </a:solidFill>
                <a:cs typeface="Arial" pitchFamily="34" charset="0"/>
              </a:rPr>
              <a:t>01</a:t>
            </a:r>
            <a:endParaRPr lang="ko-KR" altLang="en-US" sz="4400" b="1" dirty="0">
              <a:solidFill>
                <a:schemeClr val="accent1"/>
              </a:solidFill>
              <a:cs typeface="Arial" pitchFamily="34" charset="0"/>
            </a:endParaRPr>
          </a:p>
        </p:txBody>
      </p:sp>
      <p:sp>
        <p:nvSpPr>
          <p:cNvPr id="83" name="TextBox 82">
            <a:extLst>
              <a:ext uri="{FF2B5EF4-FFF2-40B4-BE49-F238E27FC236}">
                <a16:creationId xmlns:a16="http://schemas.microsoft.com/office/drawing/2014/main" id="{5C02FE61-6081-48CE-BC76-B9D6A587803E}"/>
              </a:ext>
            </a:extLst>
          </p:cNvPr>
          <p:cNvSpPr txBox="1"/>
          <p:nvPr/>
        </p:nvSpPr>
        <p:spPr>
          <a:xfrm>
            <a:off x="5710785" y="1795333"/>
            <a:ext cx="5542212" cy="584775"/>
          </a:xfrm>
          <a:prstGeom prst="rect">
            <a:avLst/>
          </a:prstGeom>
          <a:noFill/>
        </p:spPr>
        <p:txBody>
          <a:bodyPr wrap="square" rtlCol="0">
            <a:spAutoFit/>
          </a:bodyPr>
          <a:lstStyle/>
          <a:p>
            <a:r>
              <a:rPr lang="en-US" altLang="ko-KR" sz="1600" dirty="0">
                <a:latin typeface="Adobe Devanagari" panose="02040503050201020203" pitchFamily="18" charset="0"/>
                <a:cs typeface="Adobe Devanagari" panose="02040503050201020203" pitchFamily="18" charset="0"/>
              </a:rPr>
              <a:t>Methods of energy management of buildings and improvement of energy profile</a:t>
            </a:r>
          </a:p>
        </p:txBody>
      </p:sp>
      <p:sp>
        <p:nvSpPr>
          <p:cNvPr id="85" name="TextBox 84">
            <a:extLst>
              <a:ext uri="{FF2B5EF4-FFF2-40B4-BE49-F238E27FC236}">
                <a16:creationId xmlns:a16="http://schemas.microsoft.com/office/drawing/2014/main" id="{3E11184C-6E25-4BD5-A173-A88DA895C2BC}"/>
              </a:ext>
            </a:extLst>
          </p:cNvPr>
          <p:cNvSpPr txBox="1"/>
          <p:nvPr/>
        </p:nvSpPr>
        <p:spPr>
          <a:xfrm>
            <a:off x="5730390" y="2711438"/>
            <a:ext cx="4151548" cy="646331"/>
          </a:xfrm>
          <a:prstGeom prst="rect">
            <a:avLst/>
          </a:prstGeom>
          <a:noFill/>
        </p:spPr>
        <p:txBody>
          <a:bodyPr wrap="square" lIns="108000" rIns="108000" rtlCol="0">
            <a:spAutoFit/>
          </a:bodyPr>
          <a:lstStyle/>
          <a:p>
            <a:r>
              <a:rPr lang="en-US" altLang="ko-KR" b="1" dirty="0">
                <a:solidFill>
                  <a:schemeClr val="accent2"/>
                </a:solidFill>
                <a:cs typeface="Arial" pitchFamily="34" charset="0"/>
              </a:rPr>
              <a:t>RENEWABLE SOURCES AND ENERGY SAVING</a:t>
            </a:r>
            <a:endParaRPr lang="ko-KR" altLang="en-US" b="1" dirty="0">
              <a:solidFill>
                <a:schemeClr val="accent2"/>
              </a:solidFill>
              <a:cs typeface="Arial" pitchFamily="34" charset="0"/>
            </a:endParaRPr>
          </a:p>
        </p:txBody>
      </p:sp>
      <p:sp>
        <p:nvSpPr>
          <p:cNvPr id="86" name="TextBox 85">
            <a:extLst>
              <a:ext uri="{FF2B5EF4-FFF2-40B4-BE49-F238E27FC236}">
                <a16:creationId xmlns:a16="http://schemas.microsoft.com/office/drawing/2014/main" id="{B9D4BB0A-6119-434A-82C9-538BB3E6FD8E}"/>
              </a:ext>
            </a:extLst>
          </p:cNvPr>
          <p:cNvSpPr txBox="1"/>
          <p:nvPr/>
        </p:nvSpPr>
        <p:spPr>
          <a:xfrm>
            <a:off x="4663815" y="2651490"/>
            <a:ext cx="981106" cy="777510"/>
          </a:xfrm>
          <a:prstGeom prst="rect">
            <a:avLst/>
          </a:prstGeom>
          <a:noFill/>
        </p:spPr>
        <p:txBody>
          <a:bodyPr wrap="square" lIns="108000" rIns="108000" rtlCol="0">
            <a:spAutoFit/>
          </a:bodyPr>
          <a:lstStyle/>
          <a:p>
            <a:pPr algn="ctr"/>
            <a:r>
              <a:rPr lang="en-US" altLang="ko-KR" sz="4400" b="1" dirty="0">
                <a:solidFill>
                  <a:schemeClr val="accent2"/>
                </a:solidFill>
                <a:cs typeface="Arial" pitchFamily="34" charset="0"/>
              </a:rPr>
              <a:t>02</a:t>
            </a:r>
            <a:endParaRPr lang="ko-KR" altLang="en-US" sz="4400" b="1" dirty="0">
              <a:solidFill>
                <a:schemeClr val="accent2"/>
              </a:solidFill>
              <a:cs typeface="Arial" pitchFamily="34" charset="0"/>
            </a:endParaRPr>
          </a:p>
        </p:txBody>
      </p:sp>
      <p:sp>
        <p:nvSpPr>
          <p:cNvPr id="87" name="TextBox 86">
            <a:extLst>
              <a:ext uri="{FF2B5EF4-FFF2-40B4-BE49-F238E27FC236}">
                <a16:creationId xmlns:a16="http://schemas.microsoft.com/office/drawing/2014/main" id="{B6604E2D-51AD-47E4-905F-76100748C655}"/>
              </a:ext>
            </a:extLst>
          </p:cNvPr>
          <p:cNvSpPr txBox="1"/>
          <p:nvPr/>
        </p:nvSpPr>
        <p:spPr>
          <a:xfrm>
            <a:off x="5710785" y="3409583"/>
            <a:ext cx="5542212" cy="338554"/>
          </a:xfrm>
          <a:prstGeom prst="rect">
            <a:avLst/>
          </a:prstGeom>
          <a:noFill/>
        </p:spPr>
        <p:txBody>
          <a:bodyPr wrap="square" rtlCol="0">
            <a:spAutoFit/>
          </a:bodyPr>
          <a:lstStyle/>
          <a:p>
            <a:r>
              <a:rPr lang="en-US" altLang="ko-KR" sz="1600" dirty="0">
                <a:latin typeface="Adobe Devanagari" panose="02040503050201020203" pitchFamily="18" charset="0"/>
                <a:cs typeface="Adobe Devanagari" panose="02040503050201020203" pitchFamily="18" charset="0"/>
              </a:rPr>
              <a:t>Advantages and disadvantages of using renewable energy sources.</a:t>
            </a:r>
          </a:p>
        </p:txBody>
      </p:sp>
      <p:sp>
        <p:nvSpPr>
          <p:cNvPr id="89" name="TextBox 88">
            <a:extLst>
              <a:ext uri="{FF2B5EF4-FFF2-40B4-BE49-F238E27FC236}">
                <a16:creationId xmlns:a16="http://schemas.microsoft.com/office/drawing/2014/main" id="{62890FE0-FF08-42D5-813D-68CAAF6E92EA}"/>
              </a:ext>
            </a:extLst>
          </p:cNvPr>
          <p:cNvSpPr txBox="1"/>
          <p:nvPr/>
        </p:nvSpPr>
        <p:spPr>
          <a:xfrm>
            <a:off x="5730390" y="5121419"/>
            <a:ext cx="4661840" cy="400110"/>
          </a:xfrm>
          <a:prstGeom prst="rect">
            <a:avLst/>
          </a:prstGeom>
          <a:noFill/>
        </p:spPr>
        <p:txBody>
          <a:bodyPr wrap="square" lIns="108000" rIns="108000" rtlCol="0">
            <a:spAutoFit/>
          </a:bodyPr>
          <a:lstStyle/>
          <a:p>
            <a:r>
              <a:rPr lang="en-US" altLang="ko-KR" sz="2000" b="1" dirty="0">
                <a:solidFill>
                  <a:schemeClr val="accent3"/>
                </a:solidFill>
                <a:cs typeface="Arial" pitchFamily="34" charset="0"/>
              </a:rPr>
              <a:t>PUBLIC AWARENESS</a:t>
            </a:r>
            <a:endParaRPr lang="ko-KR" altLang="en-US" sz="2000" b="1" dirty="0">
              <a:solidFill>
                <a:schemeClr val="accent3"/>
              </a:solidFill>
              <a:cs typeface="Arial" pitchFamily="34" charset="0"/>
            </a:endParaRPr>
          </a:p>
        </p:txBody>
      </p:sp>
      <p:sp>
        <p:nvSpPr>
          <p:cNvPr id="90" name="TextBox 89">
            <a:extLst>
              <a:ext uri="{FF2B5EF4-FFF2-40B4-BE49-F238E27FC236}">
                <a16:creationId xmlns:a16="http://schemas.microsoft.com/office/drawing/2014/main" id="{93F4EA97-0559-483C-B9FC-3CF15181E6D4}"/>
              </a:ext>
            </a:extLst>
          </p:cNvPr>
          <p:cNvSpPr txBox="1"/>
          <p:nvPr/>
        </p:nvSpPr>
        <p:spPr>
          <a:xfrm>
            <a:off x="4686026" y="4934332"/>
            <a:ext cx="981106" cy="777510"/>
          </a:xfrm>
          <a:prstGeom prst="rect">
            <a:avLst/>
          </a:prstGeom>
          <a:noFill/>
        </p:spPr>
        <p:txBody>
          <a:bodyPr wrap="square" lIns="108000" rIns="108000" rtlCol="0">
            <a:spAutoFit/>
          </a:bodyPr>
          <a:lstStyle/>
          <a:p>
            <a:pPr algn="ctr"/>
            <a:r>
              <a:rPr lang="en-US" altLang="ko-KR" sz="4400" b="1" dirty="0">
                <a:solidFill>
                  <a:schemeClr val="accent3"/>
                </a:solidFill>
                <a:cs typeface="Arial" pitchFamily="34" charset="0"/>
              </a:rPr>
              <a:t>03</a:t>
            </a:r>
            <a:endParaRPr lang="ko-KR" altLang="en-US" sz="4400" b="1" dirty="0">
              <a:solidFill>
                <a:schemeClr val="accent3"/>
              </a:solidFill>
              <a:cs typeface="Arial" pitchFamily="34" charset="0"/>
            </a:endParaRPr>
          </a:p>
        </p:txBody>
      </p:sp>
      <p:sp>
        <p:nvSpPr>
          <p:cNvPr id="91" name="TextBox 90">
            <a:extLst>
              <a:ext uri="{FF2B5EF4-FFF2-40B4-BE49-F238E27FC236}">
                <a16:creationId xmlns:a16="http://schemas.microsoft.com/office/drawing/2014/main" id="{9B080F05-BA7E-4CA3-BFB9-4BDEE152F8C5}"/>
              </a:ext>
            </a:extLst>
          </p:cNvPr>
          <p:cNvSpPr txBox="1"/>
          <p:nvPr/>
        </p:nvSpPr>
        <p:spPr>
          <a:xfrm>
            <a:off x="5710785" y="5620213"/>
            <a:ext cx="6204026" cy="338554"/>
          </a:xfrm>
          <a:prstGeom prst="rect">
            <a:avLst/>
          </a:prstGeom>
          <a:noFill/>
        </p:spPr>
        <p:txBody>
          <a:bodyPr wrap="square" rtlCol="0">
            <a:spAutoFit/>
          </a:bodyPr>
          <a:lstStyle/>
          <a:p>
            <a:r>
              <a:rPr lang="en-US" altLang="ko-KR" sz="1600" dirty="0">
                <a:latin typeface="Adobe Devanagari" panose="02040503050201020203" pitchFamily="18" charset="0"/>
                <a:cs typeface="Adobe Devanagari" panose="02040503050201020203" pitchFamily="18" charset="0"/>
              </a:rPr>
              <a:t>Mobilization and participation of citizens </a:t>
            </a:r>
          </a:p>
        </p:txBody>
      </p:sp>
      <p:sp>
        <p:nvSpPr>
          <p:cNvPr id="18" name="TextBox 17">
            <a:extLst>
              <a:ext uri="{FF2B5EF4-FFF2-40B4-BE49-F238E27FC236}">
                <a16:creationId xmlns:a16="http://schemas.microsoft.com/office/drawing/2014/main" id="{222B25BC-FB40-4488-A73D-7EDCFB682FBA}"/>
              </a:ext>
            </a:extLst>
          </p:cNvPr>
          <p:cNvSpPr txBox="1"/>
          <p:nvPr/>
        </p:nvSpPr>
        <p:spPr>
          <a:xfrm>
            <a:off x="5710785" y="3897576"/>
            <a:ext cx="5542212" cy="338554"/>
          </a:xfrm>
          <a:prstGeom prst="rect">
            <a:avLst/>
          </a:prstGeom>
          <a:noFill/>
        </p:spPr>
        <p:txBody>
          <a:bodyPr wrap="square" rtlCol="0">
            <a:spAutoFit/>
          </a:bodyPr>
          <a:lstStyle/>
          <a:p>
            <a:r>
              <a:rPr lang="en-US" altLang="ko-KR" sz="1600" dirty="0">
                <a:latin typeface="Adobe Devanagari" panose="02040503050201020203" pitchFamily="18" charset="0"/>
                <a:cs typeface="Adobe Devanagari" panose="02040503050201020203" pitchFamily="18" charset="0"/>
              </a:rPr>
              <a:t>Policies and programs for the promotion of renewable energy sources</a:t>
            </a:r>
          </a:p>
        </p:txBody>
      </p:sp>
      <p:sp>
        <p:nvSpPr>
          <p:cNvPr id="19" name="TextBox 18">
            <a:extLst>
              <a:ext uri="{FF2B5EF4-FFF2-40B4-BE49-F238E27FC236}">
                <a16:creationId xmlns:a16="http://schemas.microsoft.com/office/drawing/2014/main" id="{3C28DBD5-DE2C-4F15-AADF-B5C63093E895}"/>
              </a:ext>
            </a:extLst>
          </p:cNvPr>
          <p:cNvSpPr txBox="1"/>
          <p:nvPr/>
        </p:nvSpPr>
        <p:spPr>
          <a:xfrm>
            <a:off x="5710785" y="4364035"/>
            <a:ext cx="5542212" cy="338554"/>
          </a:xfrm>
          <a:prstGeom prst="rect">
            <a:avLst/>
          </a:prstGeom>
          <a:noFill/>
        </p:spPr>
        <p:txBody>
          <a:bodyPr wrap="square" rtlCol="0">
            <a:spAutoFit/>
          </a:bodyPr>
          <a:lstStyle/>
          <a:p>
            <a:r>
              <a:rPr lang="en-US" altLang="ko-KR" sz="1600" dirty="0">
                <a:latin typeface="Adobe Devanagari" panose="02040503050201020203" pitchFamily="18" charset="0"/>
                <a:cs typeface="Adobe Devanagari" panose="02040503050201020203" pitchFamily="18" charset="0"/>
              </a:rPr>
              <a:t>Energy Saving Suggestions</a:t>
            </a:r>
          </a:p>
        </p:txBody>
      </p:sp>
      <p:pic>
        <p:nvPicPr>
          <p:cNvPr id="20" name="Εικόνα 19">
            <a:extLst>
              <a:ext uri="{FF2B5EF4-FFF2-40B4-BE49-F238E27FC236}">
                <a16:creationId xmlns:a16="http://schemas.microsoft.com/office/drawing/2014/main" id="{9FD39BFB-CFC2-4D5E-9097-8DF5445CE2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4727" y="5873629"/>
            <a:ext cx="2817274" cy="976881"/>
          </a:xfrm>
          <a:prstGeom prst="rect">
            <a:avLst/>
          </a:prstGeom>
          <a:noFill/>
        </p:spPr>
      </p:pic>
    </p:spTree>
    <p:extLst>
      <p:ext uri="{BB962C8B-B14F-4D97-AF65-F5344CB8AC3E}">
        <p14:creationId xmlns:p14="http://schemas.microsoft.com/office/powerpoint/2010/main" val="142419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32A9B008-09D7-4EED-B8B1-16E632D31117}"/>
              </a:ext>
            </a:extLst>
          </p:cNvPr>
          <p:cNvSpPr txBox="1"/>
          <p:nvPr/>
        </p:nvSpPr>
        <p:spPr>
          <a:xfrm>
            <a:off x="851072" y="2372570"/>
            <a:ext cx="10203509" cy="307777"/>
          </a:xfrm>
          <a:prstGeom prst="rect">
            <a:avLst/>
          </a:prstGeom>
          <a:noFill/>
        </p:spPr>
        <p:txBody>
          <a:bodyPr wrap="square" rtlCol="0">
            <a:spAutoFit/>
          </a:bodyPr>
          <a:lstStyle/>
          <a:p>
            <a:endParaRPr lang="ko-KR" altLang="en-US" sz="1400" b="1" dirty="0">
              <a:cs typeface="Arial" pitchFamily="34" charset="0"/>
            </a:endParaRPr>
          </a:p>
        </p:txBody>
      </p:sp>
      <p:sp>
        <p:nvSpPr>
          <p:cNvPr id="46" name="TextBox 45">
            <a:extLst>
              <a:ext uri="{FF2B5EF4-FFF2-40B4-BE49-F238E27FC236}">
                <a16:creationId xmlns:a16="http://schemas.microsoft.com/office/drawing/2014/main" id="{B4D821EE-40BA-4ECF-B4A0-B518D2C1795B}"/>
              </a:ext>
            </a:extLst>
          </p:cNvPr>
          <p:cNvSpPr txBox="1"/>
          <p:nvPr/>
        </p:nvSpPr>
        <p:spPr>
          <a:xfrm>
            <a:off x="535466" y="3593541"/>
            <a:ext cx="6966064" cy="1350178"/>
          </a:xfrm>
          <a:prstGeom prst="rect">
            <a:avLst/>
          </a:prstGeom>
          <a:noFill/>
        </p:spPr>
        <p:txBody>
          <a:bodyPr wrap="square" rtlCol="0">
            <a:spAutoFit/>
          </a:bodyPr>
          <a:lstStyle/>
          <a:p>
            <a:pPr>
              <a:lnSpc>
                <a:spcPct val="150000"/>
              </a:lnSpc>
            </a:pPr>
            <a:r>
              <a:rPr lang="en-US" altLang="ko-KR" sz="1400" b="1" dirty="0">
                <a:solidFill>
                  <a:schemeClr val="accent5">
                    <a:lumMod val="60000"/>
                    <a:lumOff val="40000"/>
                  </a:schemeClr>
                </a:solidFill>
                <a:latin typeface="Adobe Devanagari" panose="02040503050201020203" pitchFamily="18" charset="0"/>
                <a:cs typeface="Adobe Devanagari" panose="02040503050201020203" pitchFamily="18" charset="0"/>
              </a:rPr>
              <a:t>Energy savings in a building can be ensured:</a:t>
            </a:r>
            <a:endParaRPr lang="el-GR" altLang="ko-KR" sz="1400" b="1" dirty="0">
              <a:solidFill>
                <a:schemeClr val="accent5">
                  <a:lumMod val="60000"/>
                  <a:lumOff val="40000"/>
                </a:schemeClr>
              </a:solidFill>
              <a:cs typeface="Adobe Devanagari" panose="02040503050201020203" pitchFamily="18" charset="0"/>
            </a:endParaRPr>
          </a:p>
          <a:p>
            <a:pPr marL="342900" indent="-342900">
              <a:lnSpc>
                <a:spcPct val="150000"/>
              </a:lnSpc>
              <a:buFont typeface="+mj-lt"/>
              <a:buAutoNum type="arabicPeriod"/>
            </a:pPr>
            <a:r>
              <a:rPr lang="en-US" altLang="ko-KR" sz="1400" dirty="0">
                <a:latin typeface="Adobe Devanagari" panose="02040503050201020203" pitchFamily="18" charset="0"/>
                <a:cs typeface="Adobe Devanagari" panose="02040503050201020203" pitchFamily="18" charset="0"/>
              </a:rPr>
              <a:t>with the proper design of the building and the use of energy efficient building elements and systems</a:t>
            </a:r>
          </a:p>
          <a:p>
            <a:pPr marL="342900" indent="-342900">
              <a:lnSpc>
                <a:spcPct val="150000"/>
              </a:lnSpc>
              <a:buFont typeface="+mj-lt"/>
              <a:buAutoNum type="arabicPeriod"/>
            </a:pPr>
            <a:r>
              <a:rPr lang="en-US" altLang="ko-KR" sz="1400" dirty="0">
                <a:latin typeface="Adobe Devanagari" panose="02040503050201020203" pitchFamily="18" charset="0"/>
                <a:cs typeface="Adobe Devanagari" panose="02040503050201020203" pitchFamily="18" charset="0"/>
              </a:rPr>
              <a:t>through the high efficiency of installed energy systems.</a:t>
            </a:r>
            <a:endParaRPr lang="ko-KR" altLang="en-US" sz="1400" dirty="0">
              <a:latin typeface="Adobe Devanagari" panose="02040503050201020203" pitchFamily="18" charset="0"/>
              <a:cs typeface="Adobe Devanagari" panose="02040503050201020203" pitchFamily="18" charset="0"/>
            </a:endParaRPr>
          </a:p>
        </p:txBody>
      </p:sp>
      <p:sp>
        <p:nvSpPr>
          <p:cNvPr id="49" name="TextBox 48">
            <a:extLst>
              <a:ext uri="{FF2B5EF4-FFF2-40B4-BE49-F238E27FC236}">
                <a16:creationId xmlns:a16="http://schemas.microsoft.com/office/drawing/2014/main" id="{5A337898-236A-4482-A464-2925E5351247}"/>
              </a:ext>
            </a:extLst>
          </p:cNvPr>
          <p:cNvSpPr txBox="1"/>
          <p:nvPr/>
        </p:nvSpPr>
        <p:spPr>
          <a:xfrm>
            <a:off x="503162" y="1166664"/>
            <a:ext cx="8977944" cy="523220"/>
          </a:xfrm>
          <a:prstGeom prst="rect">
            <a:avLst/>
          </a:prstGeom>
          <a:noFill/>
        </p:spPr>
        <p:txBody>
          <a:bodyPr wrap="square" rtlCol="0">
            <a:spAutoFit/>
          </a:bodyPr>
          <a:lstStyle/>
          <a:p>
            <a:r>
              <a:rPr lang="en-US" altLang="ko-KR" sz="1400" dirty="0">
                <a:latin typeface="Adobe Devanagari" panose="02040503050201020203" pitchFamily="18" charset="0"/>
                <a:cs typeface="Adobe Devanagari" panose="02040503050201020203" pitchFamily="18" charset="0"/>
              </a:rPr>
              <a:t>The building sector accounts for about 40% of total final energy consumption in Greece and the EU.</a:t>
            </a:r>
          </a:p>
          <a:p>
            <a:r>
              <a:rPr lang="en-US" altLang="ko-KR" sz="1400" dirty="0">
                <a:latin typeface="Adobe Devanagari" panose="02040503050201020203" pitchFamily="18" charset="0"/>
                <a:cs typeface="Adobe Devanagari" panose="02040503050201020203" pitchFamily="18" charset="0"/>
              </a:rPr>
              <a:t>This consumption has a high cost and burdens the atmosphere (pollutants and CO2) greenhouse effect.</a:t>
            </a:r>
          </a:p>
        </p:txBody>
      </p:sp>
      <p:grpSp>
        <p:nvGrpSpPr>
          <p:cNvPr id="53" name="Group 52">
            <a:extLst>
              <a:ext uri="{FF2B5EF4-FFF2-40B4-BE49-F238E27FC236}">
                <a16:creationId xmlns:a16="http://schemas.microsoft.com/office/drawing/2014/main" id="{8D2AC984-1D62-41BF-B9A9-B66DAE54AD6F}"/>
              </a:ext>
            </a:extLst>
          </p:cNvPr>
          <p:cNvGrpSpPr/>
          <p:nvPr/>
        </p:nvGrpSpPr>
        <p:grpSpPr>
          <a:xfrm flipH="1">
            <a:off x="10051938" y="0"/>
            <a:ext cx="1634487" cy="1583239"/>
            <a:chOff x="173631" y="0"/>
            <a:chExt cx="1634487" cy="1583239"/>
          </a:xfrm>
        </p:grpSpPr>
        <p:sp>
          <p:nvSpPr>
            <p:cNvPr id="51" name="Freeform: Shape 50">
              <a:extLst>
                <a:ext uri="{FF2B5EF4-FFF2-40B4-BE49-F238E27FC236}">
                  <a16:creationId xmlns:a16="http://schemas.microsoft.com/office/drawing/2014/main" id="{CB48F62E-4C40-4EDA-96D4-7DCC8051501D}"/>
                </a:ext>
              </a:extLst>
            </p:cNvPr>
            <p:cNvSpPr/>
            <p:nvPr/>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87969B8-20A7-434D-9B85-61C2B6B069AE}"/>
                </a:ext>
              </a:extLst>
            </p:cNvPr>
            <p:cNvSpPr/>
            <p:nvPr/>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grpSp>
      <p:sp>
        <p:nvSpPr>
          <p:cNvPr id="56" name="Text Placeholder 61">
            <a:extLst>
              <a:ext uri="{FF2B5EF4-FFF2-40B4-BE49-F238E27FC236}">
                <a16:creationId xmlns:a16="http://schemas.microsoft.com/office/drawing/2014/main" id="{E7FC6BA5-4305-41FB-AFBF-371D96B9379C}"/>
              </a:ext>
            </a:extLst>
          </p:cNvPr>
          <p:cNvSpPr txBox="1">
            <a:spLocks/>
          </p:cNvSpPr>
          <p:nvPr/>
        </p:nvSpPr>
        <p:spPr>
          <a:xfrm>
            <a:off x="1" y="167577"/>
            <a:ext cx="12192000"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chemeClr val="accent2"/>
                </a:solidFill>
              </a:rPr>
              <a:t>METHODS OF ENERGY MANAGEMENT AND IMPROVEMENT OF ENERGY PROFILE OF PUBLIC BUILDINGS</a:t>
            </a:r>
          </a:p>
        </p:txBody>
      </p:sp>
      <p:grpSp>
        <p:nvGrpSpPr>
          <p:cNvPr id="57" name="Group 44">
            <a:extLst>
              <a:ext uri="{FF2B5EF4-FFF2-40B4-BE49-F238E27FC236}">
                <a16:creationId xmlns:a16="http://schemas.microsoft.com/office/drawing/2014/main" id="{ADC16905-264F-4E6D-B700-EF8824E366D7}"/>
              </a:ext>
            </a:extLst>
          </p:cNvPr>
          <p:cNvGrpSpPr/>
          <p:nvPr/>
        </p:nvGrpSpPr>
        <p:grpSpPr>
          <a:xfrm>
            <a:off x="503162" y="1689884"/>
            <a:ext cx="7696599" cy="1874710"/>
            <a:chOff x="6120829" y="2451753"/>
            <a:chExt cx="2538333" cy="1131343"/>
          </a:xfrm>
        </p:grpSpPr>
        <p:sp>
          <p:nvSpPr>
            <p:cNvPr id="58" name="TextBox 57">
              <a:extLst>
                <a:ext uri="{FF2B5EF4-FFF2-40B4-BE49-F238E27FC236}">
                  <a16:creationId xmlns:a16="http://schemas.microsoft.com/office/drawing/2014/main" id="{C3F4CB91-A979-4C79-BBF2-2238A80D6B08}"/>
                </a:ext>
              </a:extLst>
            </p:cNvPr>
            <p:cNvSpPr txBox="1"/>
            <p:nvPr/>
          </p:nvSpPr>
          <p:spPr>
            <a:xfrm>
              <a:off x="6120829" y="2617270"/>
              <a:ext cx="2527679" cy="965826"/>
            </a:xfrm>
            <a:prstGeom prst="rect">
              <a:avLst/>
            </a:prstGeom>
            <a:noFill/>
          </p:spPr>
          <p:txBody>
            <a:bodyPr wrap="square" rtlCol="0">
              <a:spAutoFit/>
            </a:bodyPr>
            <a:lstStyle/>
            <a:p>
              <a:pPr marL="285750" indent="-285750" algn="just">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Housing heating amounts to 70% of the total final energy consumption </a:t>
              </a:r>
              <a:endParaRPr lang="el-GR" altLang="ko-KR" sz="1400" dirty="0">
                <a:latin typeface="Calibri" panose="020F0502020204030204" pitchFamily="34" charset="0"/>
                <a:cs typeface="Adobe Devanagari" panose="02040503050201020203" pitchFamily="18" charset="0"/>
              </a:endParaRPr>
            </a:p>
            <a:p>
              <a:pPr marL="285750" indent="-285750" algn="just">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Energy consumption from home appliances, heating, cooling and lighting amounts to 18% of the total energy balance</a:t>
              </a:r>
            </a:p>
            <a:p>
              <a:pPr marL="285750" indent="-285750" algn="just">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35.5% of all homes use oil in the central heating system</a:t>
              </a:r>
            </a:p>
            <a:p>
              <a:pPr marL="285750" indent="-285750" algn="just">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The remaining 64% includes autonomously heated homes that use 12% electricity, 18% firewood and 25% oil.</a:t>
              </a:r>
            </a:p>
            <a:p>
              <a:pPr marL="285750" indent="-285750" algn="just">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Due to the large use of air conditioners and small appliances, there is an increasing trend.</a:t>
              </a:r>
              <a:endParaRPr lang="ko-KR" altLang="en-US" sz="1400" dirty="0">
                <a:latin typeface="Adobe Devanagari" panose="02040503050201020203" pitchFamily="18" charset="0"/>
                <a:cs typeface="Adobe Devanagari" panose="02040503050201020203" pitchFamily="18" charset="0"/>
              </a:endParaRPr>
            </a:p>
          </p:txBody>
        </p:sp>
        <p:sp>
          <p:nvSpPr>
            <p:cNvPr id="59" name="TextBox 58">
              <a:extLst>
                <a:ext uri="{FF2B5EF4-FFF2-40B4-BE49-F238E27FC236}">
                  <a16:creationId xmlns:a16="http://schemas.microsoft.com/office/drawing/2014/main" id="{950CC8DE-70CC-4D8A-A52D-EE2B7B8C1288}"/>
                </a:ext>
              </a:extLst>
            </p:cNvPr>
            <p:cNvSpPr txBox="1"/>
            <p:nvPr/>
          </p:nvSpPr>
          <p:spPr>
            <a:xfrm>
              <a:off x="6131483" y="2451753"/>
              <a:ext cx="2527679" cy="185736"/>
            </a:xfrm>
            <a:prstGeom prst="rect">
              <a:avLst/>
            </a:prstGeom>
            <a:noFill/>
          </p:spPr>
          <p:txBody>
            <a:bodyPr wrap="square" rtlCol="0">
              <a:spAutoFit/>
            </a:bodyPr>
            <a:lstStyle/>
            <a:p>
              <a:r>
                <a:rPr lang="en-US" altLang="ko-KR" sz="1400" b="1" dirty="0">
                  <a:latin typeface="Adobe Devanagari" panose="02040503050201020203" pitchFamily="18" charset="0"/>
                  <a:cs typeface="Adobe Devanagari" panose="02040503050201020203" pitchFamily="18" charset="0"/>
                </a:rPr>
                <a:t>In Greece</a:t>
              </a:r>
              <a:r>
                <a:rPr lang="el-GR" altLang="ko-KR" sz="1400" b="1" dirty="0">
                  <a:cs typeface="Adobe Devanagari" panose="02040503050201020203" pitchFamily="18" charset="0"/>
                </a:rPr>
                <a:t>:		</a:t>
              </a:r>
              <a:endParaRPr lang="ko-KR" altLang="en-US" sz="1400" b="1" dirty="0">
                <a:latin typeface="Adobe Devanagari" panose="02040503050201020203" pitchFamily="18" charset="0"/>
                <a:cs typeface="Adobe Devanagari" panose="02040503050201020203" pitchFamily="18" charset="0"/>
              </a:endParaRPr>
            </a:p>
          </p:txBody>
        </p:sp>
      </p:grpSp>
      <p:grpSp>
        <p:nvGrpSpPr>
          <p:cNvPr id="63" name="Group 252">
            <a:extLst>
              <a:ext uri="{FF2B5EF4-FFF2-40B4-BE49-F238E27FC236}">
                <a16:creationId xmlns:a16="http://schemas.microsoft.com/office/drawing/2014/main" id="{8556047B-0D63-4209-8C45-5B420CF359A4}"/>
              </a:ext>
            </a:extLst>
          </p:cNvPr>
          <p:cNvGrpSpPr/>
          <p:nvPr/>
        </p:nvGrpSpPr>
        <p:grpSpPr>
          <a:xfrm>
            <a:off x="10242952" y="3120346"/>
            <a:ext cx="1712714" cy="3459932"/>
            <a:chOff x="5896004" y="897971"/>
            <a:chExt cx="1328349" cy="2683458"/>
          </a:xfrm>
          <a:solidFill>
            <a:schemeClr val="accent2"/>
          </a:solidFill>
        </p:grpSpPr>
        <p:sp>
          <p:nvSpPr>
            <p:cNvPr id="64" name="Freeform: Shape 253">
              <a:extLst>
                <a:ext uri="{FF2B5EF4-FFF2-40B4-BE49-F238E27FC236}">
                  <a16:creationId xmlns:a16="http://schemas.microsoft.com/office/drawing/2014/main" id="{E7E15675-0B5E-4C02-BA1C-1DE880D54E91}"/>
                </a:ext>
              </a:extLst>
            </p:cNvPr>
            <p:cNvSpPr/>
            <p:nvPr/>
          </p:nvSpPr>
          <p:spPr>
            <a:xfrm flipH="1">
              <a:off x="5896004" y="897971"/>
              <a:ext cx="1040343" cy="268198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sp>
          <p:nvSpPr>
            <p:cNvPr id="65" name="Freeform: Shape 254">
              <a:extLst>
                <a:ext uri="{FF2B5EF4-FFF2-40B4-BE49-F238E27FC236}">
                  <a16:creationId xmlns:a16="http://schemas.microsoft.com/office/drawing/2014/main" id="{6E772774-6CD3-41D9-823D-0DBE2924084D}"/>
                </a:ext>
              </a:extLst>
            </p:cNvPr>
            <p:cNvSpPr/>
            <p:nvPr/>
          </p:nvSpPr>
          <p:spPr>
            <a:xfrm flipH="1">
              <a:off x="6620709" y="2025248"/>
              <a:ext cx="603644" cy="1556181"/>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grpSp>
      <p:sp>
        <p:nvSpPr>
          <p:cNvPr id="66" name="Freeform 18">
            <a:extLst>
              <a:ext uri="{FF2B5EF4-FFF2-40B4-BE49-F238E27FC236}">
                <a16:creationId xmlns:a16="http://schemas.microsoft.com/office/drawing/2014/main" id="{CDDFA135-71F1-4B55-AC11-ACD348408A73}"/>
              </a:ext>
            </a:extLst>
          </p:cNvPr>
          <p:cNvSpPr>
            <a:spLocks/>
          </p:cNvSpPr>
          <p:nvPr/>
        </p:nvSpPr>
        <p:spPr bwMode="auto">
          <a:xfrm>
            <a:off x="8199761" y="3905849"/>
            <a:ext cx="1911107" cy="2483368"/>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z="1800"/>
          </a:p>
        </p:txBody>
      </p:sp>
      <p:sp>
        <p:nvSpPr>
          <p:cNvPr id="67" name="Freeform 9">
            <a:extLst>
              <a:ext uri="{FF2B5EF4-FFF2-40B4-BE49-F238E27FC236}">
                <a16:creationId xmlns:a16="http://schemas.microsoft.com/office/drawing/2014/main" id="{B3B1660C-F9F4-4CE1-BBF6-B4521A4BA302}"/>
              </a:ext>
            </a:extLst>
          </p:cNvPr>
          <p:cNvSpPr>
            <a:spLocks noEditPoints="1"/>
          </p:cNvSpPr>
          <p:nvPr/>
        </p:nvSpPr>
        <p:spPr bwMode="auto">
          <a:xfrm>
            <a:off x="7053942" y="5962439"/>
            <a:ext cx="5033807" cy="668930"/>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68" name="TextBox 67">
            <a:extLst>
              <a:ext uri="{FF2B5EF4-FFF2-40B4-BE49-F238E27FC236}">
                <a16:creationId xmlns:a16="http://schemas.microsoft.com/office/drawing/2014/main" id="{79A3215B-B260-4F04-A87F-547AF9CEA913}"/>
              </a:ext>
            </a:extLst>
          </p:cNvPr>
          <p:cNvSpPr txBox="1"/>
          <p:nvPr/>
        </p:nvSpPr>
        <p:spPr>
          <a:xfrm>
            <a:off x="572792" y="911356"/>
            <a:ext cx="6896434" cy="215444"/>
          </a:xfrm>
          <a:prstGeom prst="rect">
            <a:avLst/>
          </a:prstGeom>
          <a:noFill/>
        </p:spPr>
        <p:txBody>
          <a:bodyPr wrap="square" lIns="36000" tIns="0" rIns="36000" bIns="0" rtlCol="0">
            <a:spAutoFit/>
          </a:bodyPr>
          <a:lstStyle/>
          <a:p>
            <a:r>
              <a:rPr lang="en-US" altLang="ko-KR" sz="1400" b="1" dirty="0">
                <a:solidFill>
                  <a:schemeClr val="accent5">
                    <a:lumMod val="60000"/>
                    <a:lumOff val="40000"/>
                  </a:schemeClr>
                </a:solidFill>
                <a:cs typeface="Arial" pitchFamily="34" charset="0"/>
              </a:rPr>
              <a:t>Energy saving in the building sector</a:t>
            </a:r>
            <a:endParaRPr lang="el-GR" altLang="ko-KR" sz="1400" b="1" dirty="0">
              <a:solidFill>
                <a:schemeClr val="accent5">
                  <a:lumMod val="60000"/>
                  <a:lumOff val="40000"/>
                </a:schemeClr>
              </a:solidFill>
              <a:cs typeface="Arial" pitchFamily="34" charset="0"/>
            </a:endParaRPr>
          </a:p>
        </p:txBody>
      </p:sp>
      <p:grpSp>
        <p:nvGrpSpPr>
          <p:cNvPr id="33" name="Group 44">
            <a:extLst>
              <a:ext uri="{FF2B5EF4-FFF2-40B4-BE49-F238E27FC236}">
                <a16:creationId xmlns:a16="http://schemas.microsoft.com/office/drawing/2014/main" id="{7DF55E18-103C-4844-9DFF-DAFFC6779D21}"/>
              </a:ext>
            </a:extLst>
          </p:cNvPr>
          <p:cNvGrpSpPr/>
          <p:nvPr/>
        </p:nvGrpSpPr>
        <p:grpSpPr>
          <a:xfrm>
            <a:off x="503162" y="4906247"/>
            <a:ext cx="7013995" cy="1951753"/>
            <a:chOff x="5889060" y="3872747"/>
            <a:chExt cx="2527679" cy="1951753"/>
          </a:xfrm>
        </p:grpSpPr>
        <p:sp>
          <p:nvSpPr>
            <p:cNvPr id="34" name="TextBox 33">
              <a:extLst>
                <a:ext uri="{FF2B5EF4-FFF2-40B4-BE49-F238E27FC236}">
                  <a16:creationId xmlns:a16="http://schemas.microsoft.com/office/drawing/2014/main" id="{2440CD9A-26B6-4963-9863-15081622FA15}"/>
                </a:ext>
              </a:extLst>
            </p:cNvPr>
            <p:cNvSpPr txBox="1"/>
            <p:nvPr/>
          </p:nvSpPr>
          <p:spPr>
            <a:xfrm>
              <a:off x="5889060" y="4149746"/>
              <a:ext cx="2527679" cy="167475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the building shell (</a:t>
              </a:r>
              <a:r>
                <a:rPr lang="en-US" altLang="ko-KR" sz="1400" dirty="0" err="1">
                  <a:latin typeface="Adobe Devanagari" panose="02040503050201020203" pitchFamily="18" charset="0"/>
                  <a:cs typeface="Adobe Devanagari" panose="02040503050201020203" pitchFamily="18" charset="0"/>
                </a:rPr>
                <a:t>eg</a:t>
              </a:r>
              <a:r>
                <a:rPr lang="en-US" altLang="ko-KR" sz="1400" dirty="0">
                  <a:latin typeface="Adobe Devanagari" panose="02040503050201020203" pitchFamily="18" charset="0"/>
                  <a:cs typeface="Adobe Devanagari" panose="02040503050201020203" pitchFamily="18" charset="0"/>
                </a:rPr>
                <a:t> thermal insulation, suitable opening systems, etc.).</a:t>
              </a:r>
            </a:p>
            <a:p>
              <a:pPr marL="171450" indent="-171450">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the surrounding area of ​​the building (</a:t>
              </a:r>
              <a:r>
                <a:rPr lang="en-US" altLang="ko-KR" sz="1400" dirty="0" err="1">
                  <a:latin typeface="Adobe Devanagari" panose="02040503050201020203" pitchFamily="18" charset="0"/>
                  <a:cs typeface="Adobe Devanagari" panose="02040503050201020203" pitchFamily="18" charset="0"/>
                </a:rPr>
                <a:t>eg</a:t>
              </a:r>
              <a:r>
                <a:rPr lang="en-US" altLang="ko-KR" sz="1400" dirty="0">
                  <a:latin typeface="Adobe Devanagari" panose="02040503050201020203" pitchFamily="18" charset="0"/>
                  <a:cs typeface="Adobe Devanagari" panose="02040503050201020203" pitchFamily="18" charset="0"/>
                </a:rPr>
                <a:t> use of vegetation, outdoor / common areas, etc.).</a:t>
              </a:r>
            </a:p>
            <a:p>
              <a:pPr marL="171450" indent="-171450">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lighting, cooling, heating and electrical appliances.</a:t>
              </a:r>
            </a:p>
            <a:p>
              <a:pPr marL="171450" indent="-171450">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the rational use of the building and the utilization of its structural elements (</a:t>
              </a:r>
              <a:r>
                <a:rPr lang="en-US" altLang="ko-KR" sz="1400" dirty="0" err="1">
                  <a:latin typeface="Adobe Devanagari" panose="02040503050201020203" pitchFamily="18" charset="0"/>
                  <a:cs typeface="Adobe Devanagari" panose="02040503050201020203" pitchFamily="18" charset="0"/>
                </a:rPr>
                <a:t>eg</a:t>
              </a:r>
              <a:r>
                <a:rPr lang="en-US" altLang="ko-KR" sz="1400" dirty="0">
                  <a:latin typeface="Adobe Devanagari" panose="02040503050201020203" pitchFamily="18" charset="0"/>
                  <a:cs typeface="Adobe Devanagari" panose="02040503050201020203" pitchFamily="18" charset="0"/>
                </a:rPr>
                <a:t> energy management, natural ventilation, etc.).</a:t>
              </a:r>
              <a:endParaRPr lang="el-GR" altLang="ko-KR" sz="1400" dirty="0">
                <a:latin typeface="Calibri" panose="020F0502020204030204" pitchFamily="34" charset="0"/>
                <a:cs typeface="Adobe Devanagari" panose="02040503050201020203" pitchFamily="18" charset="0"/>
              </a:endParaRPr>
            </a:p>
          </p:txBody>
        </p:sp>
        <p:sp>
          <p:nvSpPr>
            <p:cNvPr id="35" name="TextBox 34">
              <a:extLst>
                <a:ext uri="{FF2B5EF4-FFF2-40B4-BE49-F238E27FC236}">
                  <a16:creationId xmlns:a16="http://schemas.microsoft.com/office/drawing/2014/main" id="{9A2B9527-CAF5-4A9C-84D4-7A54F5FDB206}"/>
                </a:ext>
              </a:extLst>
            </p:cNvPr>
            <p:cNvSpPr txBox="1"/>
            <p:nvPr/>
          </p:nvSpPr>
          <p:spPr>
            <a:xfrm>
              <a:off x="5889060" y="3872747"/>
              <a:ext cx="2527679" cy="307777"/>
            </a:xfrm>
            <a:prstGeom prst="rect">
              <a:avLst/>
            </a:prstGeom>
            <a:noFill/>
          </p:spPr>
          <p:txBody>
            <a:bodyPr wrap="square" rtlCol="0">
              <a:spAutoFit/>
            </a:bodyPr>
            <a:lstStyle/>
            <a:p>
              <a:r>
                <a:rPr lang="en-US" altLang="ko-KR" sz="1400" b="1" dirty="0">
                  <a:solidFill>
                    <a:schemeClr val="accent5">
                      <a:lumMod val="60000"/>
                      <a:lumOff val="40000"/>
                    </a:schemeClr>
                  </a:solidFill>
                  <a:latin typeface="Adobe Devanagari" panose="02040503050201020203" pitchFamily="18" charset="0"/>
                  <a:cs typeface="Adobe Devanagari" panose="02040503050201020203" pitchFamily="18" charset="0"/>
                </a:rPr>
                <a:t>Energy saving interventions in a building can concern:</a:t>
              </a:r>
              <a:endParaRPr lang="ko-KR" altLang="en-US" sz="1400" b="1" dirty="0">
                <a:solidFill>
                  <a:schemeClr val="accent5">
                    <a:lumMod val="60000"/>
                    <a:lumOff val="40000"/>
                  </a:schemeClr>
                </a:solidFill>
                <a:latin typeface="Adobe Devanagari" panose="02040503050201020203" pitchFamily="18" charset="0"/>
                <a:cs typeface="Adobe Devanagari" panose="02040503050201020203" pitchFamily="18" charset="0"/>
              </a:endParaRPr>
            </a:p>
          </p:txBody>
        </p:sp>
      </p:grpSp>
    </p:spTree>
    <p:extLst>
      <p:ext uri="{BB962C8B-B14F-4D97-AF65-F5344CB8AC3E}">
        <p14:creationId xmlns:p14="http://schemas.microsoft.com/office/powerpoint/2010/main" val="52616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E475B0B3-3526-42CC-A2BF-ADBC6685D98E}"/>
              </a:ext>
            </a:extLst>
          </p:cNvPr>
          <p:cNvGrpSpPr/>
          <p:nvPr/>
        </p:nvGrpSpPr>
        <p:grpSpPr>
          <a:xfrm>
            <a:off x="7122358" y="3151686"/>
            <a:ext cx="5069642" cy="3706314"/>
            <a:chOff x="6507335" y="1364938"/>
            <a:chExt cx="5069642" cy="3706314"/>
          </a:xfrm>
        </p:grpSpPr>
        <p:sp>
          <p:nvSpPr>
            <p:cNvPr id="33" name="Rectangle 32">
              <a:extLst>
                <a:ext uri="{FF2B5EF4-FFF2-40B4-BE49-F238E27FC236}">
                  <a16:creationId xmlns:a16="http://schemas.microsoft.com/office/drawing/2014/main" id="{717E0989-05FD-46C4-830E-40894522883A}"/>
                </a:ext>
              </a:extLst>
            </p:cNvPr>
            <p:cNvSpPr/>
            <p:nvPr/>
          </p:nvSpPr>
          <p:spPr>
            <a:xfrm>
              <a:off x="6658029" y="3997592"/>
              <a:ext cx="1999877" cy="1264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6B1590E-875E-41A8-9E9B-7D4F61CBF2A6}"/>
                </a:ext>
              </a:extLst>
            </p:cNvPr>
            <p:cNvSpPr/>
            <p:nvPr/>
          </p:nvSpPr>
          <p:spPr>
            <a:xfrm>
              <a:off x="6658029" y="4036079"/>
              <a:ext cx="1999877" cy="4950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9BA8B3A7-4987-4054-86B0-3163C4DA1269}"/>
                </a:ext>
              </a:extLst>
            </p:cNvPr>
            <p:cNvSpPr/>
            <p:nvPr/>
          </p:nvSpPr>
          <p:spPr>
            <a:xfrm>
              <a:off x="7496055" y="1364938"/>
              <a:ext cx="3229850" cy="1309780"/>
            </a:xfrm>
            <a:custGeom>
              <a:avLst/>
              <a:gdLst>
                <a:gd name="connsiteX0" fmla="*/ 1461689 w 1460861"/>
                <a:gd name="connsiteY0" fmla="*/ 525423 h 592413"/>
                <a:gd name="connsiteX1" fmla="*/ 1371659 w 1460861"/>
                <a:gd name="connsiteY1" fmla="*/ 591035 h 592413"/>
                <a:gd name="connsiteX2" fmla="*/ 1355947 w 1460861"/>
                <a:gd name="connsiteY2" fmla="*/ 588911 h 592413"/>
                <a:gd name="connsiteX3" fmla="*/ 1014513 w 1460861"/>
                <a:gd name="connsiteY3" fmla="*/ 342178 h 592413"/>
                <a:gd name="connsiteX4" fmla="*/ 742937 w 1460861"/>
                <a:gd name="connsiteY4" fmla="*/ 145557 h 592413"/>
                <a:gd name="connsiteX5" fmla="*/ 719368 w 1460861"/>
                <a:gd name="connsiteY5" fmla="*/ 145344 h 592413"/>
                <a:gd name="connsiteX6" fmla="*/ 107207 w 1460861"/>
                <a:gd name="connsiteY6" fmla="*/ 588487 h 592413"/>
                <a:gd name="connsiteX7" fmla="*/ 86186 w 1460861"/>
                <a:gd name="connsiteY7" fmla="*/ 588274 h 592413"/>
                <a:gd name="connsiteX8" fmla="*/ 4862 w 1460861"/>
                <a:gd name="connsiteY8" fmla="*/ 530519 h 592413"/>
                <a:gd name="connsiteX9" fmla="*/ 3588 w 1460861"/>
                <a:gd name="connsiteY9" fmla="*/ 521177 h 592413"/>
                <a:gd name="connsiteX10" fmla="*/ 174942 w 1460861"/>
                <a:gd name="connsiteY10" fmla="*/ 398022 h 592413"/>
                <a:gd name="connsiteX11" fmla="*/ 312959 w 1460861"/>
                <a:gd name="connsiteY11" fmla="*/ 298225 h 592413"/>
                <a:gd name="connsiteX12" fmla="*/ 488985 w 1460861"/>
                <a:gd name="connsiteY12" fmla="*/ 171037 h 592413"/>
                <a:gd name="connsiteX13" fmla="*/ 642078 w 1460861"/>
                <a:gd name="connsiteY13" fmla="*/ 60410 h 592413"/>
                <a:gd name="connsiteX14" fmla="*/ 718094 w 1460861"/>
                <a:gd name="connsiteY14" fmla="*/ 5203 h 592413"/>
                <a:gd name="connsiteX15" fmla="*/ 741450 w 1460861"/>
                <a:gd name="connsiteY15" fmla="*/ 4991 h 592413"/>
                <a:gd name="connsiteX16" fmla="*/ 945292 w 1460861"/>
                <a:gd name="connsiteY16" fmla="*/ 152351 h 592413"/>
                <a:gd name="connsiteX17" fmla="*/ 1157626 w 1460861"/>
                <a:gd name="connsiteY17" fmla="*/ 306082 h 592413"/>
                <a:gd name="connsiteX18" fmla="*/ 1461689 w 1460861"/>
                <a:gd name="connsiteY18" fmla="*/ 525423 h 59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0861" h="592413">
                  <a:moveTo>
                    <a:pt x="1461689" y="525423"/>
                  </a:moveTo>
                  <a:cubicBezTo>
                    <a:pt x="1430901" y="547718"/>
                    <a:pt x="1400962" y="568952"/>
                    <a:pt x="1371659" y="591035"/>
                  </a:cubicBezTo>
                  <a:cubicBezTo>
                    <a:pt x="1364652" y="596131"/>
                    <a:pt x="1360830" y="592521"/>
                    <a:pt x="1355947" y="588911"/>
                  </a:cubicBezTo>
                  <a:cubicBezTo>
                    <a:pt x="1242135" y="506525"/>
                    <a:pt x="1128324" y="424352"/>
                    <a:pt x="1014513" y="342178"/>
                  </a:cubicBezTo>
                  <a:cubicBezTo>
                    <a:pt x="923846" y="276779"/>
                    <a:pt x="833179" y="211380"/>
                    <a:pt x="742937" y="145557"/>
                  </a:cubicBezTo>
                  <a:cubicBezTo>
                    <a:pt x="734019" y="139187"/>
                    <a:pt x="728710" y="138762"/>
                    <a:pt x="719368" y="145344"/>
                  </a:cubicBezTo>
                  <a:cubicBezTo>
                    <a:pt x="515526" y="293129"/>
                    <a:pt x="311261" y="440702"/>
                    <a:pt x="107207" y="588487"/>
                  </a:cubicBezTo>
                  <a:cubicBezTo>
                    <a:pt x="98926" y="594432"/>
                    <a:pt x="94042" y="594007"/>
                    <a:pt x="86186" y="588274"/>
                  </a:cubicBezTo>
                  <a:cubicBezTo>
                    <a:pt x="59432" y="568527"/>
                    <a:pt x="32041" y="549629"/>
                    <a:pt x="4862" y="530519"/>
                  </a:cubicBezTo>
                  <a:cubicBezTo>
                    <a:pt x="403" y="527334"/>
                    <a:pt x="-2782" y="525636"/>
                    <a:pt x="3588" y="521177"/>
                  </a:cubicBezTo>
                  <a:cubicBezTo>
                    <a:pt x="60706" y="480196"/>
                    <a:pt x="117824" y="439215"/>
                    <a:pt x="174942" y="398022"/>
                  </a:cubicBezTo>
                  <a:cubicBezTo>
                    <a:pt x="221019" y="364898"/>
                    <a:pt x="266883" y="331562"/>
                    <a:pt x="312959" y="298225"/>
                  </a:cubicBezTo>
                  <a:cubicBezTo>
                    <a:pt x="371564" y="255758"/>
                    <a:pt x="430380" y="213504"/>
                    <a:pt x="488985" y="171037"/>
                  </a:cubicBezTo>
                  <a:cubicBezTo>
                    <a:pt x="539945" y="134091"/>
                    <a:pt x="591118" y="97357"/>
                    <a:pt x="642078" y="60410"/>
                  </a:cubicBezTo>
                  <a:cubicBezTo>
                    <a:pt x="667558" y="42150"/>
                    <a:pt x="693463" y="24314"/>
                    <a:pt x="718094" y="5203"/>
                  </a:cubicBezTo>
                  <a:cubicBezTo>
                    <a:pt x="727224" y="-2016"/>
                    <a:pt x="732745" y="-1379"/>
                    <a:pt x="741450" y="4991"/>
                  </a:cubicBezTo>
                  <a:cubicBezTo>
                    <a:pt x="809185" y="54465"/>
                    <a:pt x="877345" y="103302"/>
                    <a:pt x="945292" y="152351"/>
                  </a:cubicBezTo>
                  <a:cubicBezTo>
                    <a:pt x="1016211" y="203524"/>
                    <a:pt x="1086919" y="254909"/>
                    <a:pt x="1157626" y="306082"/>
                  </a:cubicBezTo>
                  <a:cubicBezTo>
                    <a:pt x="1258697" y="378700"/>
                    <a:pt x="1359556" y="451531"/>
                    <a:pt x="1461689" y="525423"/>
                  </a:cubicBezTo>
                  <a:close/>
                </a:path>
              </a:pathLst>
            </a:custGeom>
            <a:solidFill>
              <a:schemeClr val="accent2"/>
            </a:solidFill>
            <a:ln w="2117"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F14D46D5-B532-4C6E-8F8C-3C98F741F83B}"/>
                </a:ext>
              </a:extLst>
            </p:cNvPr>
            <p:cNvSpPr/>
            <p:nvPr/>
          </p:nvSpPr>
          <p:spPr>
            <a:xfrm>
              <a:off x="6679931" y="4229641"/>
              <a:ext cx="981160" cy="248810"/>
            </a:xfrm>
            <a:custGeom>
              <a:avLst/>
              <a:gdLst>
                <a:gd name="connsiteX0" fmla="*/ 42753 w 443779"/>
                <a:gd name="connsiteY0" fmla="*/ 1978 h 112537"/>
                <a:gd name="connsiteX1" fmla="*/ 104967 w 443779"/>
                <a:gd name="connsiteY1" fmla="*/ 71411 h 112537"/>
                <a:gd name="connsiteX2" fmla="*/ 179496 w 443779"/>
                <a:gd name="connsiteY2" fmla="*/ 16841 h 112537"/>
                <a:gd name="connsiteX3" fmla="*/ 183106 w 443779"/>
                <a:gd name="connsiteY3" fmla="*/ 1129 h 112537"/>
                <a:gd name="connsiteX4" fmla="*/ 262094 w 443779"/>
                <a:gd name="connsiteY4" fmla="*/ 704 h 112537"/>
                <a:gd name="connsiteX5" fmla="*/ 263580 w 443779"/>
                <a:gd name="connsiteY5" fmla="*/ 1978 h 112537"/>
                <a:gd name="connsiteX6" fmla="*/ 313691 w 443779"/>
                <a:gd name="connsiteY6" fmla="*/ 69076 h 112537"/>
                <a:gd name="connsiteX7" fmla="*/ 392680 w 443779"/>
                <a:gd name="connsiteY7" fmla="*/ 36588 h 112537"/>
                <a:gd name="connsiteX8" fmla="*/ 403934 w 443779"/>
                <a:gd name="connsiteY8" fmla="*/ 1129 h 112537"/>
                <a:gd name="connsiteX9" fmla="*/ 444065 w 443779"/>
                <a:gd name="connsiteY9" fmla="*/ 2403 h 112537"/>
                <a:gd name="connsiteX10" fmla="*/ 375481 w 443779"/>
                <a:gd name="connsiteY10" fmla="*/ 103474 h 112537"/>
                <a:gd name="connsiteX11" fmla="*/ 236402 w 443779"/>
                <a:gd name="connsiteY11" fmla="*/ 56336 h 112537"/>
                <a:gd name="connsiteX12" fmla="*/ 222388 w 443779"/>
                <a:gd name="connsiteY12" fmla="*/ 22362 h 112537"/>
                <a:gd name="connsiteX13" fmla="*/ 218990 w 443779"/>
                <a:gd name="connsiteY13" fmla="*/ 29369 h 112537"/>
                <a:gd name="connsiteX14" fmla="*/ 124289 w 443779"/>
                <a:gd name="connsiteY14" fmla="*/ 111330 h 112537"/>
                <a:gd name="connsiteX15" fmla="*/ 7717 w 443779"/>
                <a:gd name="connsiteY15" fmla="*/ 39136 h 112537"/>
                <a:gd name="connsiteX16" fmla="*/ 498 w 443779"/>
                <a:gd name="connsiteY16" fmla="*/ 8773 h 112537"/>
                <a:gd name="connsiteX17" fmla="*/ 2409 w 443779"/>
                <a:gd name="connsiteY17" fmla="*/ 1129 h 112537"/>
                <a:gd name="connsiteX18" fmla="*/ 42753 w 443779"/>
                <a:gd name="connsiteY18" fmla="*/ 1978 h 11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779" h="112537">
                  <a:moveTo>
                    <a:pt x="42753" y="1978"/>
                  </a:moveTo>
                  <a:cubicBezTo>
                    <a:pt x="43177" y="38075"/>
                    <a:pt x="69294" y="67165"/>
                    <a:pt x="104967" y="71411"/>
                  </a:cubicBezTo>
                  <a:cubicBezTo>
                    <a:pt x="132995" y="74809"/>
                    <a:pt x="173763" y="52089"/>
                    <a:pt x="179496" y="16841"/>
                  </a:cubicBezTo>
                  <a:cubicBezTo>
                    <a:pt x="180345" y="11745"/>
                    <a:pt x="179496" y="5800"/>
                    <a:pt x="183106" y="1129"/>
                  </a:cubicBezTo>
                  <a:cubicBezTo>
                    <a:pt x="209435" y="-570"/>
                    <a:pt x="235765" y="704"/>
                    <a:pt x="262094" y="704"/>
                  </a:cubicBezTo>
                  <a:cubicBezTo>
                    <a:pt x="262519" y="704"/>
                    <a:pt x="263156" y="1553"/>
                    <a:pt x="263580" y="1978"/>
                  </a:cubicBezTo>
                  <a:cubicBezTo>
                    <a:pt x="264005" y="33191"/>
                    <a:pt x="285239" y="61432"/>
                    <a:pt x="313691" y="69076"/>
                  </a:cubicBezTo>
                  <a:cubicBezTo>
                    <a:pt x="343843" y="76932"/>
                    <a:pt x="376967" y="63555"/>
                    <a:pt x="392680" y="36588"/>
                  </a:cubicBezTo>
                  <a:cubicBezTo>
                    <a:pt x="399050" y="25759"/>
                    <a:pt x="401386" y="13444"/>
                    <a:pt x="403934" y="1129"/>
                  </a:cubicBezTo>
                  <a:cubicBezTo>
                    <a:pt x="417311" y="492"/>
                    <a:pt x="430900" y="-1632"/>
                    <a:pt x="444065" y="2403"/>
                  </a:cubicBezTo>
                  <a:cubicBezTo>
                    <a:pt x="440455" y="49116"/>
                    <a:pt x="419009" y="83727"/>
                    <a:pt x="375481" y="103474"/>
                  </a:cubicBezTo>
                  <a:cubicBezTo>
                    <a:pt x="324096" y="126831"/>
                    <a:pt x="262306" y="104323"/>
                    <a:pt x="236402" y="56336"/>
                  </a:cubicBezTo>
                  <a:cubicBezTo>
                    <a:pt x="230456" y="45507"/>
                    <a:pt x="227696" y="33616"/>
                    <a:pt x="222388" y="22362"/>
                  </a:cubicBezTo>
                  <a:cubicBezTo>
                    <a:pt x="220052" y="24273"/>
                    <a:pt x="219840" y="27033"/>
                    <a:pt x="218990" y="29369"/>
                  </a:cubicBezTo>
                  <a:cubicBezTo>
                    <a:pt x="204764" y="76720"/>
                    <a:pt x="172914" y="104111"/>
                    <a:pt x="124289" y="111330"/>
                  </a:cubicBezTo>
                  <a:cubicBezTo>
                    <a:pt x="70356" y="119399"/>
                    <a:pt x="23430" y="84364"/>
                    <a:pt x="7717" y="39136"/>
                  </a:cubicBezTo>
                  <a:cubicBezTo>
                    <a:pt x="4320" y="29157"/>
                    <a:pt x="3683" y="18752"/>
                    <a:pt x="498" y="8773"/>
                  </a:cubicBezTo>
                  <a:cubicBezTo>
                    <a:pt x="-351" y="6437"/>
                    <a:pt x="-351" y="3040"/>
                    <a:pt x="2409" y="1129"/>
                  </a:cubicBezTo>
                  <a:cubicBezTo>
                    <a:pt x="15998" y="279"/>
                    <a:pt x="29375" y="-995"/>
                    <a:pt x="42753" y="1978"/>
                  </a:cubicBezTo>
                  <a:close/>
                </a:path>
              </a:pathLst>
            </a:custGeom>
            <a:solidFill>
              <a:schemeClr val="accent3"/>
            </a:solidFill>
            <a:ln w="2117"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607A8BB5-3F43-4D9D-A000-EF281035B817}"/>
                </a:ext>
              </a:extLst>
            </p:cNvPr>
            <p:cNvSpPr/>
            <p:nvPr/>
          </p:nvSpPr>
          <p:spPr>
            <a:xfrm>
              <a:off x="7671113" y="4229665"/>
              <a:ext cx="976466" cy="244117"/>
            </a:xfrm>
            <a:custGeom>
              <a:avLst/>
              <a:gdLst>
                <a:gd name="connsiteX0" fmla="*/ 441656 w 441655"/>
                <a:gd name="connsiteY0" fmla="*/ 1755 h 110413"/>
                <a:gd name="connsiteX1" fmla="*/ 346318 w 441655"/>
                <a:gd name="connsiteY1" fmla="*/ 111319 h 110413"/>
                <a:gd name="connsiteX2" fmla="*/ 221677 w 441655"/>
                <a:gd name="connsiteY2" fmla="*/ 20865 h 110413"/>
                <a:gd name="connsiteX3" fmla="*/ 81961 w 441655"/>
                <a:gd name="connsiteY3" fmla="*/ 108347 h 110413"/>
                <a:gd name="connsiteX4" fmla="*/ 0 w 441655"/>
                <a:gd name="connsiteY4" fmla="*/ 4303 h 110413"/>
                <a:gd name="connsiteX5" fmla="*/ 5521 w 441655"/>
                <a:gd name="connsiteY5" fmla="*/ 481 h 110413"/>
                <a:gd name="connsiteX6" fmla="*/ 40131 w 441655"/>
                <a:gd name="connsiteY6" fmla="*/ 1330 h 110413"/>
                <a:gd name="connsiteX7" fmla="*/ 56481 w 441655"/>
                <a:gd name="connsiteY7" fmla="*/ 45071 h 110413"/>
                <a:gd name="connsiteX8" fmla="*/ 151395 w 441655"/>
                <a:gd name="connsiteY8" fmla="*/ 57599 h 110413"/>
                <a:gd name="connsiteX9" fmla="*/ 180484 w 441655"/>
                <a:gd name="connsiteY9" fmla="*/ 2392 h 110413"/>
                <a:gd name="connsiteX10" fmla="*/ 181758 w 441655"/>
                <a:gd name="connsiteY10" fmla="*/ 693 h 110413"/>
                <a:gd name="connsiteX11" fmla="*/ 260959 w 441655"/>
                <a:gd name="connsiteY11" fmla="*/ 1330 h 110413"/>
                <a:gd name="connsiteX12" fmla="*/ 277097 w 441655"/>
                <a:gd name="connsiteY12" fmla="*/ 45071 h 110413"/>
                <a:gd name="connsiteX13" fmla="*/ 372010 w 441655"/>
                <a:gd name="connsiteY13" fmla="*/ 57387 h 110413"/>
                <a:gd name="connsiteX14" fmla="*/ 401100 w 441655"/>
                <a:gd name="connsiteY14" fmla="*/ 2392 h 110413"/>
                <a:gd name="connsiteX15" fmla="*/ 441656 w 441655"/>
                <a:gd name="connsiteY15" fmla="*/ 1755 h 11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655" h="110413">
                  <a:moveTo>
                    <a:pt x="441656" y="1755"/>
                  </a:moveTo>
                  <a:cubicBezTo>
                    <a:pt x="444416" y="54414"/>
                    <a:pt x="399401" y="103888"/>
                    <a:pt x="346318" y="111319"/>
                  </a:cubicBezTo>
                  <a:cubicBezTo>
                    <a:pt x="292385" y="118964"/>
                    <a:pt x="236753" y="84990"/>
                    <a:pt x="221677" y="20865"/>
                  </a:cubicBezTo>
                  <a:cubicBezTo>
                    <a:pt x="198533" y="88175"/>
                    <a:pt x="154367" y="123635"/>
                    <a:pt x="81961" y="108347"/>
                  </a:cubicBezTo>
                  <a:cubicBezTo>
                    <a:pt x="33337" y="97942"/>
                    <a:pt x="849" y="52078"/>
                    <a:pt x="0" y="4303"/>
                  </a:cubicBezTo>
                  <a:cubicBezTo>
                    <a:pt x="849" y="1542"/>
                    <a:pt x="2760" y="268"/>
                    <a:pt x="5521" y="481"/>
                  </a:cubicBezTo>
                  <a:cubicBezTo>
                    <a:pt x="16987" y="905"/>
                    <a:pt x="28665" y="-793"/>
                    <a:pt x="40131" y="1330"/>
                  </a:cubicBezTo>
                  <a:cubicBezTo>
                    <a:pt x="43104" y="16831"/>
                    <a:pt x="45864" y="31906"/>
                    <a:pt x="56481" y="45071"/>
                  </a:cubicBezTo>
                  <a:cubicBezTo>
                    <a:pt x="78776" y="72462"/>
                    <a:pt x="118695" y="81380"/>
                    <a:pt x="151395" y="57599"/>
                  </a:cubicBezTo>
                  <a:cubicBezTo>
                    <a:pt x="170505" y="43585"/>
                    <a:pt x="178149" y="24687"/>
                    <a:pt x="180484" y="2392"/>
                  </a:cubicBezTo>
                  <a:cubicBezTo>
                    <a:pt x="180909" y="1755"/>
                    <a:pt x="181334" y="693"/>
                    <a:pt x="181758" y="693"/>
                  </a:cubicBezTo>
                  <a:cubicBezTo>
                    <a:pt x="208088" y="905"/>
                    <a:pt x="234630" y="-793"/>
                    <a:pt x="260959" y="1330"/>
                  </a:cubicBezTo>
                  <a:cubicBezTo>
                    <a:pt x="263720" y="16831"/>
                    <a:pt x="266692" y="31906"/>
                    <a:pt x="277097" y="45071"/>
                  </a:cubicBezTo>
                  <a:cubicBezTo>
                    <a:pt x="300453" y="74373"/>
                    <a:pt x="341646" y="79682"/>
                    <a:pt x="372010" y="57387"/>
                  </a:cubicBezTo>
                  <a:cubicBezTo>
                    <a:pt x="390908" y="43372"/>
                    <a:pt x="399401" y="24899"/>
                    <a:pt x="401100" y="2392"/>
                  </a:cubicBezTo>
                  <a:cubicBezTo>
                    <a:pt x="414902" y="-1218"/>
                    <a:pt x="428279" y="-156"/>
                    <a:pt x="441656" y="1755"/>
                  </a:cubicBezTo>
                  <a:close/>
                </a:path>
              </a:pathLst>
            </a:custGeom>
            <a:solidFill>
              <a:schemeClr val="accent3"/>
            </a:solidFill>
            <a:ln w="2117"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E50D9ED-1C95-4B07-BD5A-9323275CCD24}"/>
                </a:ext>
              </a:extLst>
            </p:cNvPr>
            <p:cNvSpPr/>
            <p:nvPr/>
          </p:nvSpPr>
          <p:spPr>
            <a:xfrm>
              <a:off x="6651927" y="3190418"/>
              <a:ext cx="1436532" cy="699489"/>
            </a:xfrm>
            <a:custGeom>
              <a:avLst/>
              <a:gdLst>
                <a:gd name="connsiteX0" fmla="*/ 526590 w 649743"/>
                <a:gd name="connsiteY0" fmla="*/ 212 h 316378"/>
                <a:gd name="connsiteX1" fmla="*/ 511089 w 649743"/>
                <a:gd name="connsiteY1" fmla="*/ 2123 h 316378"/>
                <a:gd name="connsiteX2" fmla="*/ 19747 w 649743"/>
                <a:gd name="connsiteY2" fmla="*/ 2123 h 316378"/>
                <a:gd name="connsiteX3" fmla="*/ 2336 w 649743"/>
                <a:gd name="connsiteY3" fmla="*/ 19535 h 316378"/>
                <a:gd name="connsiteX4" fmla="*/ 2336 w 649743"/>
                <a:gd name="connsiteY4" fmla="*/ 299816 h 316378"/>
                <a:gd name="connsiteX5" fmla="*/ 16987 w 649743"/>
                <a:gd name="connsiteY5" fmla="*/ 314680 h 316378"/>
                <a:gd name="connsiteX6" fmla="*/ 633606 w 649743"/>
                <a:gd name="connsiteY6" fmla="*/ 314680 h 316378"/>
                <a:gd name="connsiteX7" fmla="*/ 648682 w 649743"/>
                <a:gd name="connsiteY7" fmla="*/ 299180 h 316378"/>
                <a:gd name="connsiteX8" fmla="*/ 648682 w 649743"/>
                <a:gd name="connsiteY8" fmla="*/ 19959 h 316378"/>
                <a:gd name="connsiteX9" fmla="*/ 649956 w 649743"/>
                <a:gd name="connsiteY9" fmla="*/ 4247 h 316378"/>
                <a:gd name="connsiteX10" fmla="*/ 650168 w 649743"/>
                <a:gd name="connsiteY10" fmla="*/ 303638 h 316378"/>
                <a:gd name="connsiteX11" fmla="*/ 636367 w 649743"/>
                <a:gd name="connsiteY11" fmla="*/ 316803 h 316378"/>
                <a:gd name="connsiteX12" fmla="*/ 13377 w 649743"/>
                <a:gd name="connsiteY12" fmla="*/ 316803 h 316378"/>
                <a:gd name="connsiteX13" fmla="*/ 0 w 649743"/>
                <a:gd name="connsiteY13" fmla="*/ 303002 h 316378"/>
                <a:gd name="connsiteX14" fmla="*/ 212 w 649743"/>
                <a:gd name="connsiteY14" fmla="*/ 14226 h 316378"/>
                <a:gd name="connsiteX15" fmla="*/ 14863 w 649743"/>
                <a:gd name="connsiteY15" fmla="*/ 0 h 316378"/>
                <a:gd name="connsiteX16" fmla="*/ 526590 w 649743"/>
                <a:gd name="connsiteY16" fmla="*/ 212 h 3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9743" h="316378">
                  <a:moveTo>
                    <a:pt x="526590" y="212"/>
                  </a:moveTo>
                  <a:cubicBezTo>
                    <a:pt x="521706" y="3397"/>
                    <a:pt x="516185" y="2123"/>
                    <a:pt x="511089" y="2123"/>
                  </a:cubicBezTo>
                  <a:cubicBezTo>
                    <a:pt x="347379" y="2123"/>
                    <a:pt x="183457" y="2123"/>
                    <a:pt x="19747" y="2123"/>
                  </a:cubicBezTo>
                  <a:cubicBezTo>
                    <a:pt x="2336" y="2123"/>
                    <a:pt x="2336" y="2123"/>
                    <a:pt x="2336" y="19535"/>
                  </a:cubicBezTo>
                  <a:cubicBezTo>
                    <a:pt x="2336" y="112962"/>
                    <a:pt x="2336" y="206389"/>
                    <a:pt x="2336" y="299816"/>
                  </a:cubicBezTo>
                  <a:cubicBezTo>
                    <a:pt x="2336" y="314680"/>
                    <a:pt x="2336" y="314680"/>
                    <a:pt x="16987" y="314680"/>
                  </a:cubicBezTo>
                  <a:cubicBezTo>
                    <a:pt x="222527" y="314680"/>
                    <a:pt x="428066" y="314680"/>
                    <a:pt x="633606" y="314680"/>
                  </a:cubicBezTo>
                  <a:cubicBezTo>
                    <a:pt x="648682" y="314680"/>
                    <a:pt x="648682" y="314680"/>
                    <a:pt x="648682" y="299180"/>
                  </a:cubicBezTo>
                  <a:cubicBezTo>
                    <a:pt x="648682" y="206177"/>
                    <a:pt x="648682" y="113174"/>
                    <a:pt x="648682" y="19959"/>
                  </a:cubicBezTo>
                  <a:cubicBezTo>
                    <a:pt x="648682" y="14651"/>
                    <a:pt x="648045" y="9343"/>
                    <a:pt x="649956" y="4247"/>
                  </a:cubicBezTo>
                  <a:cubicBezTo>
                    <a:pt x="649956" y="104044"/>
                    <a:pt x="649956" y="203841"/>
                    <a:pt x="650168" y="303638"/>
                  </a:cubicBezTo>
                  <a:cubicBezTo>
                    <a:pt x="650168" y="314043"/>
                    <a:pt x="646346" y="316803"/>
                    <a:pt x="636367" y="316803"/>
                  </a:cubicBezTo>
                  <a:cubicBezTo>
                    <a:pt x="428703" y="316591"/>
                    <a:pt x="221040" y="316591"/>
                    <a:pt x="13377" y="316803"/>
                  </a:cubicBezTo>
                  <a:cubicBezTo>
                    <a:pt x="2973" y="316803"/>
                    <a:pt x="0" y="312981"/>
                    <a:pt x="0" y="303002"/>
                  </a:cubicBezTo>
                  <a:cubicBezTo>
                    <a:pt x="212" y="206814"/>
                    <a:pt x="212" y="110626"/>
                    <a:pt x="212" y="14226"/>
                  </a:cubicBezTo>
                  <a:cubicBezTo>
                    <a:pt x="212" y="637"/>
                    <a:pt x="849" y="0"/>
                    <a:pt x="14863" y="0"/>
                  </a:cubicBezTo>
                  <a:cubicBezTo>
                    <a:pt x="185580" y="0"/>
                    <a:pt x="356085" y="0"/>
                    <a:pt x="526590" y="212"/>
                  </a:cubicBezTo>
                  <a:close/>
                </a:path>
              </a:pathLst>
            </a:custGeom>
            <a:solidFill>
              <a:srgbClr val="FBFBFB"/>
            </a:solidFill>
            <a:ln w="211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9380EEE-AA00-443A-869A-76E32E6E6226}"/>
                </a:ext>
              </a:extLst>
            </p:cNvPr>
            <p:cNvSpPr/>
            <p:nvPr/>
          </p:nvSpPr>
          <p:spPr>
            <a:xfrm>
              <a:off x="7827381" y="4232679"/>
              <a:ext cx="173699" cy="89197"/>
            </a:xfrm>
            <a:custGeom>
              <a:avLst/>
              <a:gdLst>
                <a:gd name="connsiteX0" fmla="*/ 80077 w 78563"/>
                <a:gd name="connsiteY0" fmla="*/ 8036 h 40343"/>
                <a:gd name="connsiteX1" fmla="*/ 71159 w 78563"/>
                <a:gd name="connsiteY1" fmla="*/ 26722 h 40343"/>
                <a:gd name="connsiteX2" fmla="*/ 36549 w 78563"/>
                <a:gd name="connsiteY2" fmla="*/ 41373 h 40343"/>
                <a:gd name="connsiteX3" fmla="*/ 1513 w 78563"/>
                <a:gd name="connsiteY3" fmla="*/ 11858 h 40343"/>
                <a:gd name="connsiteX4" fmla="*/ 3425 w 78563"/>
                <a:gd name="connsiteY4" fmla="*/ 1029 h 40343"/>
                <a:gd name="connsiteX5" fmla="*/ 16165 w 78563"/>
                <a:gd name="connsiteY5" fmla="*/ 6550 h 40343"/>
                <a:gd name="connsiteX6" fmla="*/ 39946 w 78563"/>
                <a:gd name="connsiteY6" fmla="*/ 25448 h 40343"/>
                <a:gd name="connsiteX7" fmla="*/ 65002 w 78563"/>
                <a:gd name="connsiteY7" fmla="*/ 6125 h 40343"/>
                <a:gd name="connsiteX8" fmla="*/ 76043 w 78563"/>
                <a:gd name="connsiteY8" fmla="*/ 604 h 40343"/>
                <a:gd name="connsiteX9" fmla="*/ 80077 w 78563"/>
                <a:gd name="connsiteY9" fmla="*/ 8036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63" h="40343">
                  <a:moveTo>
                    <a:pt x="80077" y="8036"/>
                  </a:moveTo>
                  <a:cubicBezTo>
                    <a:pt x="79016" y="15043"/>
                    <a:pt x="76255" y="21838"/>
                    <a:pt x="71159" y="26722"/>
                  </a:cubicBezTo>
                  <a:cubicBezTo>
                    <a:pt x="61604" y="36064"/>
                    <a:pt x="50350" y="43496"/>
                    <a:pt x="36549" y="41373"/>
                  </a:cubicBezTo>
                  <a:cubicBezTo>
                    <a:pt x="19350" y="38825"/>
                    <a:pt x="6822" y="29270"/>
                    <a:pt x="1513" y="11858"/>
                  </a:cubicBezTo>
                  <a:cubicBezTo>
                    <a:pt x="240" y="7824"/>
                    <a:pt x="-1884" y="3152"/>
                    <a:pt x="3425" y="1029"/>
                  </a:cubicBezTo>
                  <a:cubicBezTo>
                    <a:pt x="8733" y="-1094"/>
                    <a:pt x="14041" y="-245"/>
                    <a:pt x="16165" y="6550"/>
                  </a:cubicBezTo>
                  <a:cubicBezTo>
                    <a:pt x="19987" y="18016"/>
                    <a:pt x="27206" y="25872"/>
                    <a:pt x="39946" y="25448"/>
                  </a:cubicBezTo>
                  <a:cubicBezTo>
                    <a:pt x="52474" y="25235"/>
                    <a:pt x="60755" y="17804"/>
                    <a:pt x="65002" y="6125"/>
                  </a:cubicBezTo>
                  <a:cubicBezTo>
                    <a:pt x="66913" y="817"/>
                    <a:pt x="70947" y="-457"/>
                    <a:pt x="76043" y="604"/>
                  </a:cubicBezTo>
                  <a:cubicBezTo>
                    <a:pt x="79865" y="1241"/>
                    <a:pt x="79865" y="4639"/>
                    <a:pt x="80077" y="8036"/>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32A33BB-B0BB-4BAF-AA28-A345AD93677E}"/>
                </a:ext>
              </a:extLst>
            </p:cNvPr>
            <p:cNvSpPr/>
            <p:nvPr/>
          </p:nvSpPr>
          <p:spPr>
            <a:xfrm>
              <a:off x="6837691" y="4232126"/>
              <a:ext cx="178393" cy="89197"/>
            </a:xfrm>
            <a:custGeom>
              <a:avLst/>
              <a:gdLst>
                <a:gd name="connsiteX0" fmla="*/ 40407 w 80687"/>
                <a:gd name="connsiteY0" fmla="*/ 42260 h 40343"/>
                <a:gd name="connsiteX1" fmla="*/ 1337 w 80687"/>
                <a:gd name="connsiteY1" fmla="*/ 9348 h 40343"/>
                <a:gd name="connsiteX2" fmla="*/ 3461 w 80687"/>
                <a:gd name="connsiteY2" fmla="*/ 854 h 40343"/>
                <a:gd name="connsiteX3" fmla="*/ 15988 w 80687"/>
                <a:gd name="connsiteY3" fmla="*/ 4889 h 40343"/>
                <a:gd name="connsiteX4" fmla="*/ 17687 w 80687"/>
                <a:gd name="connsiteY4" fmla="*/ 9772 h 40343"/>
                <a:gd name="connsiteX5" fmla="*/ 40407 w 80687"/>
                <a:gd name="connsiteY5" fmla="*/ 25485 h 40343"/>
                <a:gd name="connsiteX6" fmla="*/ 64188 w 80687"/>
                <a:gd name="connsiteY6" fmla="*/ 9135 h 40343"/>
                <a:gd name="connsiteX7" fmla="*/ 67373 w 80687"/>
                <a:gd name="connsiteY7" fmla="*/ 1491 h 40343"/>
                <a:gd name="connsiteX8" fmla="*/ 78627 w 80687"/>
                <a:gd name="connsiteY8" fmla="*/ 1067 h 40343"/>
                <a:gd name="connsiteX9" fmla="*/ 79901 w 80687"/>
                <a:gd name="connsiteY9" fmla="*/ 9348 h 40343"/>
                <a:gd name="connsiteX10" fmla="*/ 40407 w 80687"/>
                <a:gd name="connsiteY10" fmla="*/ 4226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687" h="40343">
                  <a:moveTo>
                    <a:pt x="40407" y="42260"/>
                  </a:moveTo>
                  <a:cubicBezTo>
                    <a:pt x="21084" y="40136"/>
                    <a:pt x="5159" y="27609"/>
                    <a:pt x="1337" y="9348"/>
                  </a:cubicBezTo>
                  <a:cubicBezTo>
                    <a:pt x="700" y="6163"/>
                    <a:pt x="-2272" y="1916"/>
                    <a:pt x="3461" y="854"/>
                  </a:cubicBezTo>
                  <a:cubicBezTo>
                    <a:pt x="7920" y="5"/>
                    <a:pt x="13653" y="-1694"/>
                    <a:pt x="15988" y="4889"/>
                  </a:cubicBezTo>
                  <a:cubicBezTo>
                    <a:pt x="16625" y="6587"/>
                    <a:pt x="17050" y="8286"/>
                    <a:pt x="17687" y="9772"/>
                  </a:cubicBezTo>
                  <a:cubicBezTo>
                    <a:pt x="21721" y="20177"/>
                    <a:pt x="29365" y="25697"/>
                    <a:pt x="40407" y="25485"/>
                  </a:cubicBezTo>
                  <a:cubicBezTo>
                    <a:pt x="51448" y="25060"/>
                    <a:pt x="59729" y="19752"/>
                    <a:pt x="64188" y="9135"/>
                  </a:cubicBezTo>
                  <a:cubicBezTo>
                    <a:pt x="65250" y="6587"/>
                    <a:pt x="64401" y="2978"/>
                    <a:pt x="67373" y="1491"/>
                  </a:cubicBezTo>
                  <a:cubicBezTo>
                    <a:pt x="70983" y="-420"/>
                    <a:pt x="75017" y="-420"/>
                    <a:pt x="78627" y="1067"/>
                  </a:cubicBezTo>
                  <a:cubicBezTo>
                    <a:pt x="82874" y="2765"/>
                    <a:pt x="80538" y="6587"/>
                    <a:pt x="79901" y="9348"/>
                  </a:cubicBezTo>
                  <a:cubicBezTo>
                    <a:pt x="76079" y="28882"/>
                    <a:pt x="58455" y="39711"/>
                    <a:pt x="40407" y="4226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32E413B-55CE-47F5-9D44-54D1DA701746}"/>
                </a:ext>
              </a:extLst>
            </p:cNvPr>
            <p:cNvSpPr/>
            <p:nvPr/>
          </p:nvSpPr>
          <p:spPr>
            <a:xfrm>
              <a:off x="7325217" y="4232745"/>
              <a:ext cx="178393" cy="89197"/>
            </a:xfrm>
            <a:custGeom>
              <a:avLst/>
              <a:gdLst>
                <a:gd name="connsiteX0" fmla="*/ 8239 w 80687"/>
                <a:gd name="connsiteY0" fmla="*/ 150 h 40343"/>
                <a:gd name="connsiteX1" fmla="*/ 16733 w 80687"/>
                <a:gd name="connsiteY1" fmla="*/ 6733 h 40343"/>
                <a:gd name="connsiteX2" fmla="*/ 40514 w 80687"/>
                <a:gd name="connsiteY2" fmla="*/ 25418 h 40343"/>
                <a:gd name="connsiteX3" fmla="*/ 64933 w 80687"/>
                <a:gd name="connsiteY3" fmla="*/ 5883 h 40343"/>
                <a:gd name="connsiteX4" fmla="*/ 76611 w 80687"/>
                <a:gd name="connsiteY4" fmla="*/ 363 h 40343"/>
                <a:gd name="connsiteX5" fmla="*/ 79796 w 80687"/>
                <a:gd name="connsiteY5" fmla="*/ 10342 h 40343"/>
                <a:gd name="connsiteX6" fmla="*/ 40514 w 80687"/>
                <a:gd name="connsiteY6" fmla="*/ 41768 h 40343"/>
                <a:gd name="connsiteX7" fmla="*/ 171 w 80687"/>
                <a:gd name="connsiteY7" fmla="*/ 7157 h 40343"/>
                <a:gd name="connsiteX8" fmla="*/ 8239 w 80687"/>
                <a:gd name="connsiteY8" fmla="*/ 15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87" h="40343">
                  <a:moveTo>
                    <a:pt x="8239" y="150"/>
                  </a:moveTo>
                  <a:cubicBezTo>
                    <a:pt x="12699" y="-274"/>
                    <a:pt x="15247" y="1636"/>
                    <a:pt x="16733" y="6733"/>
                  </a:cubicBezTo>
                  <a:cubicBezTo>
                    <a:pt x="20130" y="18411"/>
                    <a:pt x="27987" y="25206"/>
                    <a:pt x="40514" y="25418"/>
                  </a:cubicBezTo>
                  <a:cubicBezTo>
                    <a:pt x="51343" y="25630"/>
                    <a:pt x="60686" y="18623"/>
                    <a:pt x="64933" y="5883"/>
                  </a:cubicBezTo>
                  <a:cubicBezTo>
                    <a:pt x="67268" y="-1336"/>
                    <a:pt x="71940" y="-62"/>
                    <a:pt x="76611" y="363"/>
                  </a:cubicBezTo>
                  <a:cubicBezTo>
                    <a:pt x="83831" y="1212"/>
                    <a:pt x="80646" y="6733"/>
                    <a:pt x="79796" y="10342"/>
                  </a:cubicBezTo>
                  <a:cubicBezTo>
                    <a:pt x="75125" y="30089"/>
                    <a:pt x="57713" y="40706"/>
                    <a:pt x="40514" y="41768"/>
                  </a:cubicBezTo>
                  <a:cubicBezTo>
                    <a:pt x="23103" y="42829"/>
                    <a:pt x="2719" y="23932"/>
                    <a:pt x="171" y="7157"/>
                  </a:cubicBezTo>
                  <a:cubicBezTo>
                    <a:pt x="-891" y="575"/>
                    <a:pt x="3143" y="150"/>
                    <a:pt x="8239" y="15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1693752-3730-4D59-AAAC-7A3DC495E131}"/>
                </a:ext>
              </a:extLst>
            </p:cNvPr>
            <p:cNvSpPr/>
            <p:nvPr/>
          </p:nvSpPr>
          <p:spPr>
            <a:xfrm>
              <a:off x="8315853" y="4232745"/>
              <a:ext cx="173699" cy="89197"/>
            </a:xfrm>
            <a:custGeom>
              <a:avLst/>
              <a:gdLst>
                <a:gd name="connsiteX0" fmla="*/ 38777 w 78563"/>
                <a:gd name="connsiteY0" fmla="*/ 41980 h 40343"/>
                <a:gd name="connsiteX1" fmla="*/ 344 w 78563"/>
                <a:gd name="connsiteY1" fmla="*/ 9281 h 40343"/>
                <a:gd name="connsiteX2" fmla="*/ 3954 w 78563"/>
                <a:gd name="connsiteY2" fmla="*/ 575 h 40343"/>
                <a:gd name="connsiteX3" fmla="*/ 14995 w 78563"/>
                <a:gd name="connsiteY3" fmla="*/ 4185 h 40343"/>
                <a:gd name="connsiteX4" fmla="*/ 65318 w 78563"/>
                <a:gd name="connsiteY4" fmla="*/ 4397 h 40343"/>
                <a:gd name="connsiteX5" fmla="*/ 76147 w 78563"/>
                <a:gd name="connsiteY5" fmla="*/ 787 h 40343"/>
                <a:gd name="connsiteX6" fmla="*/ 79332 w 78563"/>
                <a:gd name="connsiteY6" fmla="*/ 10555 h 40343"/>
                <a:gd name="connsiteX7" fmla="*/ 38777 w 78563"/>
                <a:gd name="connsiteY7" fmla="*/ 4198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63" h="40343">
                  <a:moveTo>
                    <a:pt x="38777" y="41980"/>
                  </a:moveTo>
                  <a:cubicBezTo>
                    <a:pt x="23064" y="41768"/>
                    <a:pt x="3104" y="24781"/>
                    <a:pt x="344" y="9281"/>
                  </a:cubicBezTo>
                  <a:cubicBezTo>
                    <a:pt x="-293" y="5671"/>
                    <a:pt x="-505" y="1637"/>
                    <a:pt x="3954" y="575"/>
                  </a:cubicBezTo>
                  <a:cubicBezTo>
                    <a:pt x="7988" y="-487"/>
                    <a:pt x="12022" y="-487"/>
                    <a:pt x="14995" y="4185"/>
                  </a:cubicBezTo>
                  <a:cubicBezTo>
                    <a:pt x="33256" y="33487"/>
                    <a:pt x="47058" y="33487"/>
                    <a:pt x="65318" y="4397"/>
                  </a:cubicBezTo>
                  <a:cubicBezTo>
                    <a:pt x="68291" y="-274"/>
                    <a:pt x="72113" y="-487"/>
                    <a:pt x="76147" y="787"/>
                  </a:cubicBezTo>
                  <a:cubicBezTo>
                    <a:pt x="81243" y="2273"/>
                    <a:pt x="80182" y="6733"/>
                    <a:pt x="79332" y="10555"/>
                  </a:cubicBezTo>
                  <a:cubicBezTo>
                    <a:pt x="75935" y="26480"/>
                    <a:pt x="55551" y="42192"/>
                    <a:pt x="38777" y="4198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528F955-FFD4-44EC-930C-9B25BC43B0DA}"/>
                </a:ext>
              </a:extLst>
            </p:cNvPr>
            <p:cNvSpPr/>
            <p:nvPr/>
          </p:nvSpPr>
          <p:spPr>
            <a:xfrm>
              <a:off x="7084764" y="4226966"/>
              <a:ext cx="173699" cy="4694"/>
            </a:xfrm>
            <a:custGeom>
              <a:avLst/>
              <a:gdLst>
                <a:gd name="connsiteX0" fmla="*/ 80475 w 78563"/>
                <a:gd name="connsiteY0" fmla="*/ 3188 h 2123"/>
                <a:gd name="connsiteX1" fmla="*/ 0 w 78563"/>
                <a:gd name="connsiteY1" fmla="*/ 2339 h 2123"/>
                <a:gd name="connsiteX2" fmla="*/ 56693 w 78563"/>
                <a:gd name="connsiteY2" fmla="*/ 640 h 2123"/>
                <a:gd name="connsiteX3" fmla="*/ 80475 w 78563"/>
                <a:gd name="connsiteY3" fmla="*/ 3188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3188"/>
                  </a:moveTo>
                  <a:cubicBezTo>
                    <a:pt x="53721" y="2976"/>
                    <a:pt x="26754" y="2551"/>
                    <a:pt x="0" y="2339"/>
                  </a:cubicBezTo>
                  <a:cubicBezTo>
                    <a:pt x="18898" y="-1483"/>
                    <a:pt x="37796" y="1065"/>
                    <a:pt x="56693" y="640"/>
                  </a:cubicBezTo>
                  <a:cubicBezTo>
                    <a:pt x="64550" y="428"/>
                    <a:pt x="73043" y="-1695"/>
                    <a:pt x="80475" y="3188"/>
                  </a:cubicBezTo>
                  <a:close/>
                </a:path>
              </a:pathLst>
            </a:custGeom>
            <a:solidFill>
              <a:srgbClr val="FBFBFB"/>
            </a:solidFill>
            <a:ln w="211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0D23AF8-999D-46DA-87A2-468A61DC5A28}"/>
                </a:ext>
              </a:extLst>
            </p:cNvPr>
            <p:cNvSpPr/>
            <p:nvPr/>
          </p:nvSpPr>
          <p:spPr>
            <a:xfrm>
              <a:off x="8070620" y="4227251"/>
              <a:ext cx="173699" cy="4694"/>
            </a:xfrm>
            <a:custGeom>
              <a:avLst/>
              <a:gdLst>
                <a:gd name="connsiteX0" fmla="*/ 80475 w 78563"/>
                <a:gd name="connsiteY0" fmla="*/ 2422 h 2123"/>
                <a:gd name="connsiteX1" fmla="*/ 0 w 78563"/>
                <a:gd name="connsiteY1" fmla="*/ 3272 h 2123"/>
                <a:gd name="connsiteX2" fmla="*/ 2548 w 78563"/>
                <a:gd name="connsiteY2" fmla="*/ 1573 h 2123"/>
                <a:gd name="connsiteX3" fmla="*/ 80475 w 78563"/>
                <a:gd name="connsiteY3" fmla="*/ 2422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2422"/>
                  </a:moveTo>
                  <a:cubicBezTo>
                    <a:pt x="53721" y="2635"/>
                    <a:pt x="26754" y="3059"/>
                    <a:pt x="0" y="3272"/>
                  </a:cubicBezTo>
                  <a:cubicBezTo>
                    <a:pt x="849" y="2635"/>
                    <a:pt x="1699" y="1573"/>
                    <a:pt x="2548" y="1573"/>
                  </a:cubicBezTo>
                  <a:cubicBezTo>
                    <a:pt x="28665" y="87"/>
                    <a:pt x="54570" y="-1400"/>
                    <a:pt x="80475" y="2422"/>
                  </a:cubicBezTo>
                  <a:close/>
                </a:path>
              </a:pathLst>
            </a:custGeom>
            <a:solidFill>
              <a:srgbClr val="FBFBFB"/>
            </a:solidFill>
            <a:ln w="2117"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C91249E-B874-49AD-981B-88F112F40AB8}"/>
                </a:ext>
              </a:extLst>
            </p:cNvPr>
            <p:cNvSpPr/>
            <p:nvPr/>
          </p:nvSpPr>
          <p:spPr>
            <a:xfrm>
              <a:off x="7671582" y="4227598"/>
              <a:ext cx="84501" cy="9390"/>
            </a:xfrm>
            <a:custGeom>
              <a:avLst/>
              <a:gdLst>
                <a:gd name="connsiteX0" fmla="*/ 40131 w 38220"/>
                <a:gd name="connsiteY0" fmla="*/ 2265 h 4246"/>
                <a:gd name="connsiteX1" fmla="*/ 10617 w 38220"/>
                <a:gd name="connsiteY1" fmla="*/ 2477 h 4246"/>
                <a:gd name="connsiteX2" fmla="*/ 0 w 38220"/>
                <a:gd name="connsiteY2" fmla="*/ 5238 h 4246"/>
                <a:gd name="connsiteX3" fmla="*/ 5096 w 38220"/>
                <a:gd name="connsiteY3" fmla="*/ 779 h 4246"/>
                <a:gd name="connsiteX4" fmla="*/ 40131 w 38220"/>
                <a:gd name="connsiteY4" fmla="*/ 2265 h 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0" h="4246">
                  <a:moveTo>
                    <a:pt x="40131" y="2265"/>
                  </a:moveTo>
                  <a:cubicBezTo>
                    <a:pt x="30364" y="2265"/>
                    <a:pt x="20596" y="2265"/>
                    <a:pt x="10617" y="2477"/>
                  </a:cubicBezTo>
                  <a:cubicBezTo>
                    <a:pt x="6795" y="2477"/>
                    <a:pt x="2760" y="1628"/>
                    <a:pt x="0" y="5238"/>
                  </a:cubicBezTo>
                  <a:cubicBezTo>
                    <a:pt x="849" y="2902"/>
                    <a:pt x="2548" y="779"/>
                    <a:pt x="5096" y="779"/>
                  </a:cubicBezTo>
                  <a:cubicBezTo>
                    <a:pt x="16987" y="566"/>
                    <a:pt x="28665" y="-1557"/>
                    <a:pt x="40131" y="2265"/>
                  </a:cubicBezTo>
                  <a:close/>
                </a:path>
              </a:pathLst>
            </a:custGeom>
            <a:solidFill>
              <a:srgbClr val="FBFBFB"/>
            </a:solidFill>
            <a:ln w="211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B8B1EAC-3EDC-42D7-A6AE-C567B8EE3D02}"/>
                </a:ext>
              </a:extLst>
            </p:cNvPr>
            <p:cNvSpPr/>
            <p:nvPr/>
          </p:nvSpPr>
          <p:spPr>
            <a:xfrm>
              <a:off x="6685728" y="4227264"/>
              <a:ext cx="84501" cy="4694"/>
            </a:xfrm>
            <a:custGeom>
              <a:avLst/>
              <a:gdLst>
                <a:gd name="connsiteX0" fmla="*/ 40131 w 38220"/>
                <a:gd name="connsiteY0" fmla="*/ 3053 h 2123"/>
                <a:gd name="connsiteX1" fmla="*/ 0 w 38220"/>
                <a:gd name="connsiteY1" fmla="*/ 2204 h 2123"/>
                <a:gd name="connsiteX2" fmla="*/ 40131 w 38220"/>
                <a:gd name="connsiteY2" fmla="*/ 3053 h 2123"/>
              </a:gdLst>
              <a:ahLst/>
              <a:cxnLst>
                <a:cxn ang="0">
                  <a:pos x="connsiteX0" y="connsiteY0"/>
                </a:cxn>
                <a:cxn ang="0">
                  <a:pos x="connsiteX1" y="connsiteY1"/>
                </a:cxn>
                <a:cxn ang="0">
                  <a:pos x="connsiteX2" y="connsiteY2"/>
                </a:cxn>
              </a:cxnLst>
              <a:rect l="l" t="t" r="r" b="b"/>
              <a:pathLst>
                <a:path w="38220" h="2123">
                  <a:moveTo>
                    <a:pt x="40131" y="3053"/>
                  </a:moveTo>
                  <a:cubicBezTo>
                    <a:pt x="26754" y="2841"/>
                    <a:pt x="13377" y="2628"/>
                    <a:pt x="0" y="2204"/>
                  </a:cubicBezTo>
                  <a:cubicBezTo>
                    <a:pt x="13377" y="-344"/>
                    <a:pt x="26754" y="-1406"/>
                    <a:pt x="40131" y="3053"/>
                  </a:cubicBezTo>
                  <a:close/>
                </a:path>
              </a:pathLst>
            </a:custGeom>
            <a:solidFill>
              <a:srgbClr val="FBFBFB"/>
            </a:solidFill>
            <a:ln w="211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A5B69A8-6937-45CC-A23F-C092DD1E5348}"/>
                </a:ext>
              </a:extLst>
            </p:cNvPr>
            <p:cNvSpPr/>
            <p:nvPr/>
          </p:nvSpPr>
          <p:spPr>
            <a:xfrm>
              <a:off x="7572997" y="4227021"/>
              <a:ext cx="84501" cy="4694"/>
            </a:xfrm>
            <a:custGeom>
              <a:avLst/>
              <a:gdLst>
                <a:gd name="connsiteX0" fmla="*/ 40131 w 38220"/>
                <a:gd name="connsiteY0" fmla="*/ 3588 h 2123"/>
                <a:gd name="connsiteX1" fmla="*/ 0 w 38220"/>
                <a:gd name="connsiteY1" fmla="*/ 2314 h 2123"/>
                <a:gd name="connsiteX2" fmla="*/ 40131 w 38220"/>
                <a:gd name="connsiteY2" fmla="*/ 3588 h 2123"/>
              </a:gdLst>
              <a:ahLst/>
              <a:cxnLst>
                <a:cxn ang="0">
                  <a:pos x="connsiteX0" y="connsiteY0"/>
                </a:cxn>
                <a:cxn ang="0">
                  <a:pos x="connsiteX1" y="connsiteY1"/>
                </a:cxn>
                <a:cxn ang="0">
                  <a:pos x="connsiteX2" y="connsiteY2"/>
                </a:cxn>
              </a:cxnLst>
              <a:rect l="l" t="t" r="r" b="b"/>
              <a:pathLst>
                <a:path w="38220" h="2123">
                  <a:moveTo>
                    <a:pt x="40131" y="3588"/>
                  </a:moveTo>
                  <a:cubicBezTo>
                    <a:pt x="26754" y="3163"/>
                    <a:pt x="13377" y="2739"/>
                    <a:pt x="0" y="2314"/>
                  </a:cubicBezTo>
                  <a:cubicBezTo>
                    <a:pt x="13377" y="-22"/>
                    <a:pt x="26967" y="-1933"/>
                    <a:pt x="40131" y="3588"/>
                  </a:cubicBezTo>
                  <a:close/>
                </a:path>
              </a:pathLst>
            </a:custGeom>
            <a:solidFill>
              <a:srgbClr val="FBFBFB"/>
            </a:solidFill>
            <a:ln w="211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4C2E11A-5899-432A-AD1D-4255E89965BD}"/>
                </a:ext>
              </a:extLst>
            </p:cNvPr>
            <p:cNvSpPr/>
            <p:nvPr/>
          </p:nvSpPr>
          <p:spPr>
            <a:xfrm>
              <a:off x="8558853" y="4226972"/>
              <a:ext cx="84501" cy="4694"/>
            </a:xfrm>
            <a:custGeom>
              <a:avLst/>
              <a:gdLst>
                <a:gd name="connsiteX0" fmla="*/ 40131 w 38220"/>
                <a:gd name="connsiteY0" fmla="*/ 2973 h 2123"/>
                <a:gd name="connsiteX1" fmla="*/ 0 w 38220"/>
                <a:gd name="connsiteY1" fmla="*/ 3397 h 2123"/>
                <a:gd name="connsiteX2" fmla="*/ 40131 w 38220"/>
                <a:gd name="connsiteY2" fmla="*/ 2973 h 2123"/>
              </a:gdLst>
              <a:ahLst/>
              <a:cxnLst>
                <a:cxn ang="0">
                  <a:pos x="connsiteX0" y="connsiteY0"/>
                </a:cxn>
                <a:cxn ang="0">
                  <a:pos x="connsiteX1" y="connsiteY1"/>
                </a:cxn>
                <a:cxn ang="0">
                  <a:pos x="connsiteX2" y="connsiteY2"/>
                </a:cxn>
              </a:cxnLst>
              <a:rect l="l" t="t" r="r" b="b"/>
              <a:pathLst>
                <a:path w="38220" h="2123">
                  <a:moveTo>
                    <a:pt x="40131" y="2973"/>
                  </a:moveTo>
                  <a:cubicBezTo>
                    <a:pt x="26754" y="2760"/>
                    <a:pt x="13377" y="1911"/>
                    <a:pt x="0" y="3397"/>
                  </a:cubicBezTo>
                  <a:cubicBezTo>
                    <a:pt x="13377" y="-1274"/>
                    <a:pt x="26754" y="-849"/>
                    <a:pt x="40131" y="2973"/>
                  </a:cubicBezTo>
                  <a:close/>
                </a:path>
              </a:pathLst>
            </a:custGeom>
            <a:solidFill>
              <a:srgbClr val="FBFBFB"/>
            </a:solidFill>
            <a:ln w="211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3658C0-6492-415D-B62E-1EDF9E30FE6F}"/>
                </a:ext>
              </a:extLst>
            </p:cNvPr>
            <p:cNvSpPr/>
            <p:nvPr/>
          </p:nvSpPr>
          <p:spPr>
            <a:xfrm>
              <a:off x="8577162" y="3885210"/>
              <a:ext cx="75114" cy="4694"/>
            </a:xfrm>
            <a:custGeom>
              <a:avLst/>
              <a:gdLst>
                <a:gd name="connsiteX0" fmla="*/ 0 w 33973"/>
                <a:gd name="connsiteY0" fmla="*/ 0 h 2123"/>
                <a:gd name="connsiteX1" fmla="*/ 33974 w 33973"/>
                <a:gd name="connsiteY1" fmla="*/ 212 h 2123"/>
                <a:gd name="connsiteX2" fmla="*/ 0 w 33973"/>
                <a:gd name="connsiteY2" fmla="*/ 0 h 2123"/>
              </a:gdLst>
              <a:ahLst/>
              <a:cxnLst>
                <a:cxn ang="0">
                  <a:pos x="connsiteX0" y="connsiteY0"/>
                </a:cxn>
                <a:cxn ang="0">
                  <a:pos x="connsiteX1" y="connsiteY1"/>
                </a:cxn>
                <a:cxn ang="0">
                  <a:pos x="connsiteX2" y="connsiteY2"/>
                </a:cxn>
              </a:cxnLst>
              <a:rect l="l" t="t" r="r" b="b"/>
              <a:pathLst>
                <a:path w="33973" h="2123">
                  <a:moveTo>
                    <a:pt x="0" y="0"/>
                  </a:moveTo>
                  <a:cubicBezTo>
                    <a:pt x="11254" y="0"/>
                    <a:pt x="22720" y="212"/>
                    <a:pt x="33974" y="212"/>
                  </a:cubicBezTo>
                  <a:cubicBezTo>
                    <a:pt x="22720" y="3397"/>
                    <a:pt x="11466" y="3610"/>
                    <a:pt x="0" y="0"/>
                  </a:cubicBezTo>
                  <a:close/>
                </a:path>
              </a:pathLst>
            </a:custGeom>
            <a:solidFill>
              <a:srgbClr val="FBFBFB"/>
            </a:solidFill>
            <a:ln w="211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E1904E5-EA7A-420F-BE6D-71C4ABCE901C}"/>
                </a:ext>
              </a:extLst>
            </p:cNvPr>
            <p:cNvSpPr/>
            <p:nvPr/>
          </p:nvSpPr>
          <p:spPr>
            <a:xfrm>
              <a:off x="8802499" y="2899823"/>
              <a:ext cx="192476" cy="4694"/>
            </a:xfrm>
            <a:custGeom>
              <a:avLst/>
              <a:gdLst>
                <a:gd name="connsiteX0" fmla="*/ 0 w 87057"/>
                <a:gd name="connsiteY0" fmla="*/ 0 h 2123"/>
                <a:gd name="connsiteX1" fmla="*/ 87270 w 87057"/>
                <a:gd name="connsiteY1" fmla="*/ 212 h 2123"/>
                <a:gd name="connsiteX2" fmla="*/ 34611 w 87057"/>
                <a:gd name="connsiteY2" fmla="*/ 1699 h 2123"/>
                <a:gd name="connsiteX3" fmla="*/ 0 w 87057"/>
                <a:gd name="connsiteY3" fmla="*/ 0 h 2123"/>
              </a:gdLst>
              <a:ahLst/>
              <a:cxnLst>
                <a:cxn ang="0">
                  <a:pos x="connsiteX0" y="connsiteY0"/>
                </a:cxn>
                <a:cxn ang="0">
                  <a:pos x="connsiteX1" y="connsiteY1"/>
                </a:cxn>
                <a:cxn ang="0">
                  <a:pos x="connsiteX2" y="connsiteY2"/>
                </a:cxn>
                <a:cxn ang="0">
                  <a:pos x="connsiteX3" y="connsiteY3"/>
                </a:cxn>
              </a:cxnLst>
              <a:rect l="l" t="t" r="r" b="b"/>
              <a:pathLst>
                <a:path w="87057" h="2123">
                  <a:moveTo>
                    <a:pt x="0" y="0"/>
                  </a:moveTo>
                  <a:cubicBezTo>
                    <a:pt x="29090" y="0"/>
                    <a:pt x="58180" y="212"/>
                    <a:pt x="87270" y="212"/>
                  </a:cubicBezTo>
                  <a:cubicBezTo>
                    <a:pt x="69858" y="4034"/>
                    <a:pt x="52234" y="1486"/>
                    <a:pt x="34611" y="1699"/>
                  </a:cubicBezTo>
                  <a:cubicBezTo>
                    <a:pt x="23145" y="1911"/>
                    <a:pt x="11466" y="4034"/>
                    <a:pt x="0" y="0"/>
                  </a:cubicBezTo>
                  <a:close/>
                </a:path>
              </a:pathLst>
            </a:custGeom>
            <a:solidFill>
              <a:srgbClr val="B6B6B6"/>
            </a:solidFill>
            <a:ln w="2117"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E756BF6-3D8B-4222-93B6-1981C37F1C25}"/>
                </a:ext>
              </a:extLst>
            </p:cNvPr>
            <p:cNvSpPr/>
            <p:nvPr/>
          </p:nvSpPr>
          <p:spPr>
            <a:xfrm>
              <a:off x="8802499" y="2448990"/>
              <a:ext cx="192476" cy="4694"/>
            </a:xfrm>
            <a:custGeom>
              <a:avLst/>
              <a:gdLst>
                <a:gd name="connsiteX0" fmla="*/ 87270 w 87057"/>
                <a:gd name="connsiteY0" fmla="*/ 1769 h 0"/>
                <a:gd name="connsiteX1" fmla="*/ 0 w 87057"/>
                <a:gd name="connsiteY1" fmla="*/ 1982 h 0"/>
                <a:gd name="connsiteX2" fmla="*/ 13377 w 87057"/>
                <a:gd name="connsiteY2" fmla="*/ 71 h 0"/>
                <a:gd name="connsiteX3" fmla="*/ 75803 w 87057"/>
                <a:gd name="connsiteY3" fmla="*/ 71 h 0"/>
                <a:gd name="connsiteX4" fmla="*/ 87270 w 87057"/>
                <a:gd name="connsiteY4" fmla="*/ 17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7">
                  <a:moveTo>
                    <a:pt x="87270" y="1769"/>
                  </a:moveTo>
                  <a:cubicBezTo>
                    <a:pt x="58180" y="1769"/>
                    <a:pt x="29090" y="1982"/>
                    <a:pt x="0" y="1982"/>
                  </a:cubicBezTo>
                  <a:cubicBezTo>
                    <a:pt x="4247" y="-566"/>
                    <a:pt x="8918" y="71"/>
                    <a:pt x="13377" y="71"/>
                  </a:cubicBezTo>
                  <a:cubicBezTo>
                    <a:pt x="34186" y="71"/>
                    <a:pt x="54995" y="71"/>
                    <a:pt x="75803" y="71"/>
                  </a:cubicBezTo>
                  <a:cubicBezTo>
                    <a:pt x="79838" y="71"/>
                    <a:pt x="83660" y="-142"/>
                    <a:pt x="87270" y="1769"/>
                  </a:cubicBezTo>
                  <a:close/>
                </a:path>
              </a:pathLst>
            </a:custGeom>
            <a:solidFill>
              <a:srgbClr val="B8B8B8"/>
            </a:solidFill>
            <a:ln w="2117"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DD75386-85A0-4092-869D-502C559415FA}"/>
                </a:ext>
              </a:extLst>
            </p:cNvPr>
            <p:cNvSpPr/>
            <p:nvPr/>
          </p:nvSpPr>
          <p:spPr>
            <a:xfrm>
              <a:off x="10544176" y="2999073"/>
              <a:ext cx="1032801" cy="647848"/>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69E9046-098D-420C-91A3-679B98F8E168}"/>
                </a:ext>
              </a:extLst>
            </p:cNvPr>
            <p:cNvSpPr/>
            <p:nvPr/>
          </p:nvSpPr>
          <p:spPr>
            <a:xfrm>
              <a:off x="8726586" y="3071375"/>
              <a:ext cx="1967016" cy="1999877"/>
            </a:xfrm>
            <a:custGeom>
              <a:avLst/>
              <a:gdLst>
                <a:gd name="connsiteX0" fmla="*/ 855720 w 889681"/>
                <a:gd name="connsiteY0" fmla="*/ 515995 h 904545"/>
                <a:gd name="connsiteX1" fmla="*/ 708360 w 889681"/>
                <a:gd name="connsiteY1" fmla="*/ 476076 h 904545"/>
                <a:gd name="connsiteX2" fmla="*/ 694771 w 889681"/>
                <a:gd name="connsiteY2" fmla="*/ 470343 h 904545"/>
                <a:gd name="connsiteX3" fmla="*/ 688188 w 889681"/>
                <a:gd name="connsiteY3" fmla="*/ 458452 h 904545"/>
                <a:gd name="connsiteX4" fmla="*/ 686914 w 889681"/>
                <a:gd name="connsiteY4" fmla="*/ 427876 h 904545"/>
                <a:gd name="connsiteX5" fmla="*/ 697531 w 889681"/>
                <a:gd name="connsiteY5" fmla="*/ 410464 h 904545"/>
                <a:gd name="connsiteX6" fmla="*/ 846165 w 889681"/>
                <a:gd name="connsiteY6" fmla="*/ 356744 h 904545"/>
                <a:gd name="connsiteX7" fmla="*/ 878228 w 889681"/>
                <a:gd name="connsiteY7" fmla="*/ 309818 h 904545"/>
                <a:gd name="connsiteX8" fmla="*/ 815802 w 889681"/>
                <a:gd name="connsiteY8" fmla="*/ 272234 h 904545"/>
                <a:gd name="connsiteX9" fmla="*/ 664407 w 889681"/>
                <a:gd name="connsiteY9" fmla="*/ 327441 h 904545"/>
                <a:gd name="connsiteX10" fmla="*/ 649544 w 889681"/>
                <a:gd name="connsiteY10" fmla="*/ 322982 h 904545"/>
                <a:gd name="connsiteX11" fmla="*/ 631071 w 889681"/>
                <a:gd name="connsiteY11" fmla="*/ 298564 h 904545"/>
                <a:gd name="connsiteX12" fmla="*/ 630433 w 889681"/>
                <a:gd name="connsiteY12" fmla="*/ 273508 h 904545"/>
                <a:gd name="connsiteX13" fmla="*/ 719826 w 889681"/>
                <a:gd name="connsiteY13" fmla="*/ 145683 h 904545"/>
                <a:gd name="connsiteX14" fmla="*/ 721737 w 889681"/>
                <a:gd name="connsiteY14" fmla="*/ 94935 h 904545"/>
                <a:gd name="connsiteX15" fmla="*/ 677147 w 889681"/>
                <a:gd name="connsiteY15" fmla="*/ 74763 h 904545"/>
                <a:gd name="connsiteX16" fmla="*/ 645085 w 889681"/>
                <a:gd name="connsiteY16" fmla="*/ 95147 h 904545"/>
                <a:gd name="connsiteX17" fmla="*/ 553356 w 889681"/>
                <a:gd name="connsiteY17" fmla="*/ 226583 h 904545"/>
                <a:gd name="connsiteX18" fmla="*/ 537006 w 889681"/>
                <a:gd name="connsiteY18" fmla="*/ 231466 h 904545"/>
                <a:gd name="connsiteX19" fmla="*/ 504731 w 889681"/>
                <a:gd name="connsiteY19" fmla="*/ 221274 h 904545"/>
                <a:gd name="connsiteX20" fmla="*/ 494327 w 889681"/>
                <a:gd name="connsiteY20" fmla="*/ 207685 h 904545"/>
                <a:gd name="connsiteX21" fmla="*/ 494539 w 889681"/>
                <a:gd name="connsiteY21" fmla="*/ 53742 h 904545"/>
                <a:gd name="connsiteX22" fmla="*/ 493265 w 889681"/>
                <a:gd name="connsiteY22" fmla="*/ 40153 h 904545"/>
                <a:gd name="connsiteX23" fmla="*/ 491567 w 889681"/>
                <a:gd name="connsiteY23" fmla="*/ 43975 h 904545"/>
                <a:gd name="connsiteX24" fmla="*/ 492416 w 889681"/>
                <a:gd name="connsiteY24" fmla="*/ 34632 h 904545"/>
                <a:gd name="connsiteX25" fmla="*/ 447826 w 889681"/>
                <a:gd name="connsiteY25" fmla="*/ 21 h 904545"/>
                <a:gd name="connsiteX26" fmla="*/ 403873 w 889681"/>
                <a:gd name="connsiteY26" fmla="*/ 47584 h 904545"/>
                <a:gd name="connsiteX27" fmla="*/ 403873 w 889681"/>
                <a:gd name="connsiteY27" fmla="*/ 208959 h 904545"/>
                <a:gd name="connsiteX28" fmla="*/ 394742 w 889681"/>
                <a:gd name="connsiteY28" fmla="*/ 221274 h 904545"/>
                <a:gd name="connsiteX29" fmla="*/ 322761 w 889681"/>
                <a:gd name="connsiteY29" fmla="*/ 251213 h 904545"/>
                <a:gd name="connsiteX30" fmla="*/ 307897 w 889681"/>
                <a:gd name="connsiteY30" fmla="*/ 248878 h 904545"/>
                <a:gd name="connsiteX31" fmla="*/ 249293 w 889681"/>
                <a:gd name="connsiteY31" fmla="*/ 190273 h 904545"/>
                <a:gd name="connsiteX32" fmla="*/ 191326 w 889681"/>
                <a:gd name="connsiteY32" fmla="*/ 132518 h 904545"/>
                <a:gd name="connsiteX33" fmla="*/ 128899 w 889681"/>
                <a:gd name="connsiteY33" fmla="*/ 131032 h 904545"/>
                <a:gd name="connsiteX34" fmla="*/ 121680 w 889681"/>
                <a:gd name="connsiteY34" fmla="*/ 188787 h 904545"/>
                <a:gd name="connsiteX35" fmla="*/ 131447 w 889681"/>
                <a:gd name="connsiteY35" fmla="*/ 201102 h 904545"/>
                <a:gd name="connsiteX36" fmla="*/ 244622 w 889681"/>
                <a:gd name="connsiteY36" fmla="*/ 314489 h 904545"/>
                <a:gd name="connsiteX37" fmla="*/ 248019 w 889681"/>
                <a:gd name="connsiteY37" fmla="*/ 323407 h 904545"/>
                <a:gd name="connsiteX38" fmla="*/ 227635 w 889681"/>
                <a:gd name="connsiteY38" fmla="*/ 362477 h 904545"/>
                <a:gd name="connsiteX39" fmla="*/ 217655 w 889681"/>
                <a:gd name="connsiteY39" fmla="*/ 367360 h 904545"/>
                <a:gd name="connsiteX40" fmla="*/ 69233 w 889681"/>
                <a:gd name="connsiteY40" fmla="*/ 340819 h 904545"/>
                <a:gd name="connsiteX41" fmla="*/ 12115 w 889681"/>
                <a:gd name="connsiteY41" fmla="*/ 353134 h 904545"/>
                <a:gd name="connsiteX42" fmla="*/ 1074 w 889681"/>
                <a:gd name="connsiteY42" fmla="*/ 389868 h 904545"/>
                <a:gd name="connsiteX43" fmla="*/ 35684 w 889681"/>
                <a:gd name="connsiteY43" fmla="*/ 426814 h 904545"/>
                <a:gd name="connsiteX44" fmla="*/ 194935 w 889681"/>
                <a:gd name="connsiteY44" fmla="*/ 454418 h 904545"/>
                <a:gd name="connsiteX45" fmla="*/ 211073 w 889681"/>
                <a:gd name="connsiteY45" fmla="*/ 471617 h 904545"/>
                <a:gd name="connsiteX46" fmla="*/ 213408 w 889681"/>
                <a:gd name="connsiteY46" fmla="*/ 494124 h 904545"/>
                <a:gd name="connsiteX47" fmla="*/ 198545 w 889681"/>
                <a:gd name="connsiteY47" fmla="*/ 519604 h 904545"/>
                <a:gd name="connsiteX48" fmla="*/ 189202 w 889681"/>
                <a:gd name="connsiteY48" fmla="*/ 524063 h 904545"/>
                <a:gd name="connsiteX49" fmla="*/ 69021 w 889681"/>
                <a:gd name="connsiteY49" fmla="*/ 580120 h 904545"/>
                <a:gd name="connsiteX50" fmla="*/ 42904 w 889681"/>
                <a:gd name="connsiteY50" fmla="*/ 598593 h 904545"/>
                <a:gd name="connsiteX51" fmla="*/ 49911 w 889681"/>
                <a:gd name="connsiteY51" fmla="*/ 661019 h 904545"/>
                <a:gd name="connsiteX52" fmla="*/ 104268 w 889681"/>
                <a:gd name="connsiteY52" fmla="*/ 663992 h 904545"/>
                <a:gd name="connsiteX53" fmla="*/ 245896 w 889681"/>
                <a:gd name="connsiteY53" fmla="*/ 597319 h 904545"/>
                <a:gd name="connsiteX54" fmla="*/ 259485 w 889681"/>
                <a:gd name="connsiteY54" fmla="*/ 599867 h 904545"/>
                <a:gd name="connsiteX55" fmla="*/ 288150 w 889681"/>
                <a:gd name="connsiteY55" fmla="*/ 630655 h 904545"/>
                <a:gd name="connsiteX56" fmla="*/ 289212 w 889681"/>
                <a:gd name="connsiteY56" fmla="*/ 640847 h 904545"/>
                <a:gd name="connsiteX57" fmla="*/ 254814 w 889681"/>
                <a:gd name="connsiteY57" fmla="*/ 699664 h 904545"/>
                <a:gd name="connsiteX58" fmla="*/ 206614 w 889681"/>
                <a:gd name="connsiteY58" fmla="*/ 783324 h 904545"/>
                <a:gd name="connsiteX59" fmla="*/ 214682 w 889681"/>
                <a:gd name="connsiteY59" fmla="*/ 841716 h 904545"/>
                <a:gd name="connsiteX60" fmla="*/ 284965 w 889681"/>
                <a:gd name="connsiteY60" fmla="*/ 828976 h 904545"/>
                <a:gd name="connsiteX61" fmla="*/ 365652 w 889681"/>
                <a:gd name="connsiteY61" fmla="*/ 688835 h 904545"/>
                <a:gd name="connsiteX62" fmla="*/ 380516 w 889681"/>
                <a:gd name="connsiteY62" fmla="*/ 682677 h 904545"/>
                <a:gd name="connsiteX63" fmla="*/ 416188 w 889681"/>
                <a:gd name="connsiteY63" fmla="*/ 690321 h 904545"/>
                <a:gd name="connsiteX64" fmla="*/ 426168 w 889681"/>
                <a:gd name="connsiteY64" fmla="*/ 701150 h 904545"/>
                <a:gd name="connsiteX65" fmla="*/ 427866 w 889681"/>
                <a:gd name="connsiteY65" fmla="*/ 721534 h 904545"/>
                <a:gd name="connsiteX66" fmla="*/ 434661 w 889681"/>
                <a:gd name="connsiteY66" fmla="*/ 797126 h 904545"/>
                <a:gd name="connsiteX67" fmla="*/ 440819 w 889681"/>
                <a:gd name="connsiteY67" fmla="*/ 867196 h 904545"/>
                <a:gd name="connsiteX68" fmla="*/ 478827 w 889681"/>
                <a:gd name="connsiteY68" fmla="*/ 906053 h 904545"/>
                <a:gd name="connsiteX69" fmla="*/ 521294 w 889681"/>
                <a:gd name="connsiteY69" fmla="*/ 888005 h 904545"/>
                <a:gd name="connsiteX70" fmla="*/ 529150 w 889681"/>
                <a:gd name="connsiteY70" fmla="*/ 842353 h 904545"/>
                <a:gd name="connsiteX71" fmla="*/ 515136 w 889681"/>
                <a:gd name="connsiteY71" fmla="*/ 689684 h 904545"/>
                <a:gd name="connsiteX72" fmla="*/ 521506 w 889681"/>
                <a:gd name="connsiteY72" fmla="*/ 681828 h 904545"/>
                <a:gd name="connsiteX73" fmla="*/ 559514 w 889681"/>
                <a:gd name="connsiteY73" fmla="*/ 665903 h 904545"/>
                <a:gd name="connsiteX74" fmla="*/ 570555 w 889681"/>
                <a:gd name="connsiteY74" fmla="*/ 668451 h 904545"/>
                <a:gd name="connsiteX75" fmla="*/ 582446 w 889681"/>
                <a:gd name="connsiteY75" fmla="*/ 683102 h 904545"/>
                <a:gd name="connsiteX76" fmla="*/ 632769 w 889681"/>
                <a:gd name="connsiteY76" fmla="*/ 741919 h 904545"/>
                <a:gd name="connsiteX77" fmla="*/ 680120 w 889681"/>
                <a:gd name="connsiteY77" fmla="*/ 797763 h 904545"/>
                <a:gd name="connsiteX78" fmla="*/ 741060 w 889681"/>
                <a:gd name="connsiteY78" fmla="*/ 801585 h 904545"/>
                <a:gd name="connsiteX79" fmla="*/ 747217 w 889681"/>
                <a:gd name="connsiteY79" fmla="*/ 738097 h 904545"/>
                <a:gd name="connsiteX80" fmla="*/ 719826 w 889681"/>
                <a:gd name="connsiteY80" fmla="*/ 705822 h 904545"/>
                <a:gd name="connsiteX81" fmla="*/ 640838 w 889681"/>
                <a:gd name="connsiteY81" fmla="*/ 611757 h 904545"/>
                <a:gd name="connsiteX82" fmla="*/ 640201 w 889681"/>
                <a:gd name="connsiteY82" fmla="*/ 598168 h 904545"/>
                <a:gd name="connsiteX83" fmla="*/ 661859 w 889681"/>
                <a:gd name="connsiteY83" fmla="*/ 564407 h 904545"/>
                <a:gd name="connsiteX84" fmla="*/ 671626 w 889681"/>
                <a:gd name="connsiteY84" fmla="*/ 560797 h 904545"/>
                <a:gd name="connsiteX85" fmla="*/ 828966 w 889681"/>
                <a:gd name="connsiteY85" fmla="*/ 602839 h 904545"/>
                <a:gd name="connsiteX86" fmla="*/ 849138 w 889681"/>
                <a:gd name="connsiteY86" fmla="*/ 604326 h 904545"/>
                <a:gd name="connsiteX87" fmla="*/ 889694 w 889681"/>
                <a:gd name="connsiteY87" fmla="*/ 562071 h 904545"/>
                <a:gd name="connsiteX88" fmla="*/ 855720 w 889681"/>
                <a:gd name="connsiteY88" fmla="*/ 515995 h 904545"/>
                <a:gd name="connsiteX89" fmla="*/ 491991 w 889681"/>
                <a:gd name="connsiteY89" fmla="*/ 51194 h 904545"/>
                <a:gd name="connsiteX90" fmla="*/ 491991 w 889681"/>
                <a:gd name="connsiteY90" fmla="*/ 201739 h 904545"/>
                <a:gd name="connsiteX91" fmla="*/ 491991 w 889681"/>
                <a:gd name="connsiteY91" fmla="*/ 51194 h 904545"/>
                <a:gd name="connsiteX92" fmla="*/ 491991 w 889681"/>
                <a:gd name="connsiteY92" fmla="*/ 49920 h 904545"/>
                <a:gd name="connsiteX93" fmla="*/ 491991 w 889681"/>
                <a:gd name="connsiteY93" fmla="*/ 51194 h 904545"/>
                <a:gd name="connsiteX94" fmla="*/ 449737 w 889681"/>
                <a:gd name="connsiteY94" fmla="*/ 638087 h 904545"/>
                <a:gd name="connsiteX95" fmla="*/ 263944 w 889681"/>
                <a:gd name="connsiteY95" fmla="*/ 453780 h 904545"/>
                <a:gd name="connsiteX96" fmla="*/ 447613 w 889681"/>
                <a:gd name="connsiteY96" fmla="*/ 268200 h 904545"/>
                <a:gd name="connsiteX97" fmla="*/ 634468 w 889681"/>
                <a:gd name="connsiteY97" fmla="*/ 452719 h 904545"/>
                <a:gd name="connsiteX98" fmla="*/ 449737 w 889681"/>
                <a:gd name="connsiteY98" fmla="*/ 638087 h 90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889681" h="904545">
                  <a:moveTo>
                    <a:pt x="855720" y="515995"/>
                  </a:moveTo>
                  <a:cubicBezTo>
                    <a:pt x="806459" y="503042"/>
                    <a:pt x="757622" y="489453"/>
                    <a:pt x="708360" y="476076"/>
                  </a:cubicBezTo>
                  <a:cubicBezTo>
                    <a:pt x="703477" y="474802"/>
                    <a:pt x="699230" y="472678"/>
                    <a:pt x="694771" y="470343"/>
                  </a:cubicBezTo>
                  <a:cubicBezTo>
                    <a:pt x="689675" y="467795"/>
                    <a:pt x="688188" y="463973"/>
                    <a:pt x="688188" y="458452"/>
                  </a:cubicBezTo>
                  <a:cubicBezTo>
                    <a:pt x="688401" y="448260"/>
                    <a:pt x="688613" y="437855"/>
                    <a:pt x="686914" y="427876"/>
                  </a:cubicBezTo>
                  <a:cubicBezTo>
                    <a:pt x="685216" y="417896"/>
                    <a:pt x="688188" y="413862"/>
                    <a:pt x="697531" y="410464"/>
                  </a:cubicBezTo>
                  <a:cubicBezTo>
                    <a:pt x="747217" y="393053"/>
                    <a:pt x="796691" y="374792"/>
                    <a:pt x="846165" y="356744"/>
                  </a:cubicBezTo>
                  <a:cubicBezTo>
                    <a:pt x="867611" y="348887"/>
                    <a:pt x="880988" y="328928"/>
                    <a:pt x="878228" y="309818"/>
                  </a:cubicBezTo>
                  <a:cubicBezTo>
                    <a:pt x="873769" y="278392"/>
                    <a:pt x="845953" y="261405"/>
                    <a:pt x="815802" y="272234"/>
                  </a:cubicBezTo>
                  <a:cubicBezTo>
                    <a:pt x="765266" y="290283"/>
                    <a:pt x="714730" y="308756"/>
                    <a:pt x="664407" y="327441"/>
                  </a:cubicBezTo>
                  <a:cubicBezTo>
                    <a:pt x="657825" y="329989"/>
                    <a:pt x="653790" y="329565"/>
                    <a:pt x="649544" y="322982"/>
                  </a:cubicBezTo>
                  <a:cubicBezTo>
                    <a:pt x="644235" y="314277"/>
                    <a:pt x="637441" y="306420"/>
                    <a:pt x="631071" y="298564"/>
                  </a:cubicBezTo>
                  <a:cubicBezTo>
                    <a:pt x="621303" y="286461"/>
                    <a:pt x="621091" y="286673"/>
                    <a:pt x="630433" y="273508"/>
                  </a:cubicBezTo>
                  <a:cubicBezTo>
                    <a:pt x="660373" y="230829"/>
                    <a:pt x="690100" y="188362"/>
                    <a:pt x="719826" y="145683"/>
                  </a:cubicBezTo>
                  <a:cubicBezTo>
                    <a:pt x="731292" y="129333"/>
                    <a:pt x="732354" y="111922"/>
                    <a:pt x="721737" y="94935"/>
                  </a:cubicBezTo>
                  <a:cubicBezTo>
                    <a:pt x="711545" y="78373"/>
                    <a:pt x="696045" y="72428"/>
                    <a:pt x="677147" y="74763"/>
                  </a:cubicBezTo>
                  <a:cubicBezTo>
                    <a:pt x="663345" y="76462"/>
                    <a:pt x="653153" y="83894"/>
                    <a:pt x="645085" y="95147"/>
                  </a:cubicBezTo>
                  <a:cubicBezTo>
                    <a:pt x="614508" y="138888"/>
                    <a:pt x="583720" y="182629"/>
                    <a:pt x="553356" y="226583"/>
                  </a:cubicBezTo>
                  <a:cubicBezTo>
                    <a:pt x="548472" y="233590"/>
                    <a:pt x="544226" y="234864"/>
                    <a:pt x="537006" y="231466"/>
                  </a:cubicBezTo>
                  <a:cubicBezTo>
                    <a:pt x="526814" y="226583"/>
                    <a:pt x="515773" y="223397"/>
                    <a:pt x="504731" y="221274"/>
                  </a:cubicBezTo>
                  <a:cubicBezTo>
                    <a:pt x="496450" y="219788"/>
                    <a:pt x="494327" y="215966"/>
                    <a:pt x="494327" y="207685"/>
                  </a:cubicBezTo>
                  <a:cubicBezTo>
                    <a:pt x="494752" y="156300"/>
                    <a:pt x="494539" y="105127"/>
                    <a:pt x="494539" y="53742"/>
                  </a:cubicBezTo>
                  <a:cubicBezTo>
                    <a:pt x="494539" y="49283"/>
                    <a:pt x="495176" y="44612"/>
                    <a:pt x="493265" y="40153"/>
                  </a:cubicBezTo>
                  <a:cubicBezTo>
                    <a:pt x="492204" y="41427"/>
                    <a:pt x="491779" y="42701"/>
                    <a:pt x="491567" y="43975"/>
                  </a:cubicBezTo>
                  <a:cubicBezTo>
                    <a:pt x="491567" y="40790"/>
                    <a:pt x="491567" y="37605"/>
                    <a:pt x="492416" y="34632"/>
                  </a:cubicBezTo>
                  <a:cubicBezTo>
                    <a:pt x="486895" y="12974"/>
                    <a:pt x="469696" y="-616"/>
                    <a:pt x="447826" y="21"/>
                  </a:cubicBezTo>
                  <a:cubicBezTo>
                    <a:pt x="422558" y="659"/>
                    <a:pt x="403873" y="20406"/>
                    <a:pt x="403873" y="47584"/>
                  </a:cubicBezTo>
                  <a:cubicBezTo>
                    <a:pt x="403660" y="101305"/>
                    <a:pt x="403660" y="155238"/>
                    <a:pt x="403873" y="208959"/>
                  </a:cubicBezTo>
                  <a:cubicBezTo>
                    <a:pt x="403873" y="216178"/>
                    <a:pt x="401961" y="219575"/>
                    <a:pt x="394742" y="221274"/>
                  </a:cubicBezTo>
                  <a:cubicBezTo>
                    <a:pt x="368837" y="226795"/>
                    <a:pt x="344843" y="236987"/>
                    <a:pt x="322761" y="251213"/>
                  </a:cubicBezTo>
                  <a:cubicBezTo>
                    <a:pt x="316178" y="255460"/>
                    <a:pt x="312781" y="253974"/>
                    <a:pt x="307897" y="248878"/>
                  </a:cubicBezTo>
                  <a:cubicBezTo>
                    <a:pt x="288575" y="229130"/>
                    <a:pt x="268828" y="209808"/>
                    <a:pt x="249293" y="190273"/>
                  </a:cubicBezTo>
                  <a:cubicBezTo>
                    <a:pt x="229971" y="170951"/>
                    <a:pt x="211073" y="151416"/>
                    <a:pt x="191326" y="132518"/>
                  </a:cubicBezTo>
                  <a:cubicBezTo>
                    <a:pt x="174339" y="115956"/>
                    <a:pt x="146311" y="114894"/>
                    <a:pt x="128899" y="131032"/>
                  </a:cubicBezTo>
                  <a:cubicBezTo>
                    <a:pt x="114673" y="144197"/>
                    <a:pt x="108728" y="167766"/>
                    <a:pt x="121680" y="188787"/>
                  </a:cubicBezTo>
                  <a:cubicBezTo>
                    <a:pt x="124440" y="193458"/>
                    <a:pt x="127838" y="197280"/>
                    <a:pt x="131447" y="201102"/>
                  </a:cubicBezTo>
                  <a:cubicBezTo>
                    <a:pt x="169243" y="238898"/>
                    <a:pt x="207038" y="276693"/>
                    <a:pt x="244622" y="314489"/>
                  </a:cubicBezTo>
                  <a:cubicBezTo>
                    <a:pt x="246745" y="316612"/>
                    <a:pt x="252053" y="317886"/>
                    <a:pt x="248019" y="323407"/>
                  </a:cubicBezTo>
                  <a:cubicBezTo>
                    <a:pt x="239526" y="335510"/>
                    <a:pt x="233368" y="348887"/>
                    <a:pt x="227635" y="362477"/>
                  </a:cubicBezTo>
                  <a:cubicBezTo>
                    <a:pt x="225512" y="367360"/>
                    <a:pt x="222327" y="368210"/>
                    <a:pt x="217655" y="367360"/>
                  </a:cubicBezTo>
                  <a:cubicBezTo>
                    <a:pt x="168181" y="358442"/>
                    <a:pt x="118707" y="349312"/>
                    <a:pt x="69233" y="340819"/>
                  </a:cubicBezTo>
                  <a:cubicBezTo>
                    <a:pt x="48637" y="337209"/>
                    <a:pt x="28040" y="333174"/>
                    <a:pt x="12115" y="353134"/>
                  </a:cubicBezTo>
                  <a:cubicBezTo>
                    <a:pt x="3410" y="364175"/>
                    <a:pt x="-2536" y="376066"/>
                    <a:pt x="1074" y="389868"/>
                  </a:cubicBezTo>
                  <a:cubicBezTo>
                    <a:pt x="5958" y="407704"/>
                    <a:pt x="15725" y="423204"/>
                    <a:pt x="35684" y="426814"/>
                  </a:cubicBezTo>
                  <a:cubicBezTo>
                    <a:pt x="88768" y="436581"/>
                    <a:pt x="141852" y="445712"/>
                    <a:pt x="194935" y="454418"/>
                  </a:cubicBezTo>
                  <a:cubicBezTo>
                    <a:pt x="205552" y="456116"/>
                    <a:pt x="210860" y="460575"/>
                    <a:pt x="211073" y="471617"/>
                  </a:cubicBezTo>
                  <a:cubicBezTo>
                    <a:pt x="211285" y="479048"/>
                    <a:pt x="211710" y="486480"/>
                    <a:pt x="213408" y="494124"/>
                  </a:cubicBezTo>
                  <a:cubicBezTo>
                    <a:pt x="217230" y="512172"/>
                    <a:pt x="216593" y="512385"/>
                    <a:pt x="198545" y="519604"/>
                  </a:cubicBezTo>
                  <a:cubicBezTo>
                    <a:pt x="195360" y="520878"/>
                    <a:pt x="192387" y="522577"/>
                    <a:pt x="189202" y="524063"/>
                  </a:cubicBezTo>
                  <a:cubicBezTo>
                    <a:pt x="149071" y="542749"/>
                    <a:pt x="109152" y="561647"/>
                    <a:pt x="69021" y="580120"/>
                  </a:cubicBezTo>
                  <a:cubicBezTo>
                    <a:pt x="59041" y="584791"/>
                    <a:pt x="50123" y="590524"/>
                    <a:pt x="42904" y="598593"/>
                  </a:cubicBezTo>
                  <a:cubicBezTo>
                    <a:pt x="27828" y="615155"/>
                    <a:pt x="32075" y="648067"/>
                    <a:pt x="49911" y="661019"/>
                  </a:cubicBezTo>
                  <a:cubicBezTo>
                    <a:pt x="67747" y="673971"/>
                    <a:pt x="85371" y="672910"/>
                    <a:pt x="104268" y="663992"/>
                  </a:cubicBezTo>
                  <a:cubicBezTo>
                    <a:pt x="151407" y="641697"/>
                    <a:pt x="198757" y="619826"/>
                    <a:pt x="245896" y="597319"/>
                  </a:cubicBezTo>
                  <a:cubicBezTo>
                    <a:pt x="251416" y="594558"/>
                    <a:pt x="255026" y="594558"/>
                    <a:pt x="259485" y="599867"/>
                  </a:cubicBezTo>
                  <a:cubicBezTo>
                    <a:pt x="268615" y="610484"/>
                    <a:pt x="278170" y="620888"/>
                    <a:pt x="288150" y="630655"/>
                  </a:cubicBezTo>
                  <a:cubicBezTo>
                    <a:pt x="291760" y="634265"/>
                    <a:pt x="291335" y="637238"/>
                    <a:pt x="289212" y="640847"/>
                  </a:cubicBezTo>
                  <a:cubicBezTo>
                    <a:pt x="277746" y="660382"/>
                    <a:pt x="266067" y="680129"/>
                    <a:pt x="254814" y="699664"/>
                  </a:cubicBezTo>
                  <a:cubicBezTo>
                    <a:pt x="238676" y="727480"/>
                    <a:pt x="222751" y="755508"/>
                    <a:pt x="206614" y="783324"/>
                  </a:cubicBezTo>
                  <a:cubicBezTo>
                    <a:pt x="194723" y="803708"/>
                    <a:pt x="200881" y="829825"/>
                    <a:pt x="214682" y="841716"/>
                  </a:cubicBezTo>
                  <a:cubicBezTo>
                    <a:pt x="238676" y="862100"/>
                    <a:pt x="272013" y="851271"/>
                    <a:pt x="284965" y="828976"/>
                  </a:cubicBezTo>
                  <a:cubicBezTo>
                    <a:pt x="311932" y="782262"/>
                    <a:pt x="339111" y="735761"/>
                    <a:pt x="365652" y="688835"/>
                  </a:cubicBezTo>
                  <a:cubicBezTo>
                    <a:pt x="369687" y="681616"/>
                    <a:pt x="373933" y="680342"/>
                    <a:pt x="380516" y="682677"/>
                  </a:cubicBezTo>
                  <a:cubicBezTo>
                    <a:pt x="392194" y="686712"/>
                    <a:pt x="404085" y="689047"/>
                    <a:pt x="416188" y="690321"/>
                  </a:cubicBezTo>
                  <a:cubicBezTo>
                    <a:pt x="422558" y="690958"/>
                    <a:pt x="427229" y="694143"/>
                    <a:pt x="426168" y="701150"/>
                  </a:cubicBezTo>
                  <a:cubicBezTo>
                    <a:pt x="425318" y="708157"/>
                    <a:pt x="427229" y="714740"/>
                    <a:pt x="427866" y="721534"/>
                  </a:cubicBezTo>
                  <a:cubicBezTo>
                    <a:pt x="430202" y="746802"/>
                    <a:pt x="432325" y="771858"/>
                    <a:pt x="434661" y="797126"/>
                  </a:cubicBezTo>
                  <a:cubicBezTo>
                    <a:pt x="436784" y="820482"/>
                    <a:pt x="438483" y="843839"/>
                    <a:pt x="440819" y="867196"/>
                  </a:cubicBezTo>
                  <a:cubicBezTo>
                    <a:pt x="442730" y="887155"/>
                    <a:pt x="456107" y="901382"/>
                    <a:pt x="478827" y="906053"/>
                  </a:cubicBezTo>
                  <a:cubicBezTo>
                    <a:pt x="489868" y="908389"/>
                    <a:pt x="510464" y="902656"/>
                    <a:pt x="521294" y="888005"/>
                  </a:cubicBezTo>
                  <a:cubicBezTo>
                    <a:pt x="531910" y="873778"/>
                    <a:pt x="530636" y="858066"/>
                    <a:pt x="529150" y="842353"/>
                  </a:cubicBezTo>
                  <a:cubicBezTo>
                    <a:pt x="524691" y="791392"/>
                    <a:pt x="519807" y="740645"/>
                    <a:pt x="515136" y="689684"/>
                  </a:cubicBezTo>
                  <a:cubicBezTo>
                    <a:pt x="514711" y="684588"/>
                    <a:pt x="517047" y="683102"/>
                    <a:pt x="521506" y="681828"/>
                  </a:cubicBezTo>
                  <a:cubicBezTo>
                    <a:pt x="534671" y="677793"/>
                    <a:pt x="547411" y="672485"/>
                    <a:pt x="559514" y="665903"/>
                  </a:cubicBezTo>
                  <a:cubicBezTo>
                    <a:pt x="564397" y="663355"/>
                    <a:pt x="566733" y="663992"/>
                    <a:pt x="570555" y="668451"/>
                  </a:cubicBezTo>
                  <a:cubicBezTo>
                    <a:pt x="574589" y="673122"/>
                    <a:pt x="578411" y="678218"/>
                    <a:pt x="582446" y="683102"/>
                  </a:cubicBezTo>
                  <a:cubicBezTo>
                    <a:pt x="599220" y="702637"/>
                    <a:pt x="616419" y="721959"/>
                    <a:pt x="632769" y="741919"/>
                  </a:cubicBezTo>
                  <a:cubicBezTo>
                    <a:pt x="648270" y="760816"/>
                    <a:pt x="663345" y="780139"/>
                    <a:pt x="680120" y="797763"/>
                  </a:cubicBezTo>
                  <a:cubicBezTo>
                    <a:pt x="696682" y="814962"/>
                    <a:pt x="724073" y="816448"/>
                    <a:pt x="741060" y="801585"/>
                  </a:cubicBezTo>
                  <a:cubicBezTo>
                    <a:pt x="760382" y="784385"/>
                    <a:pt x="763143" y="757419"/>
                    <a:pt x="747217" y="738097"/>
                  </a:cubicBezTo>
                  <a:cubicBezTo>
                    <a:pt x="738299" y="727268"/>
                    <a:pt x="728744" y="716651"/>
                    <a:pt x="719826" y="705822"/>
                  </a:cubicBezTo>
                  <a:cubicBezTo>
                    <a:pt x="693497" y="674608"/>
                    <a:pt x="667167" y="643183"/>
                    <a:pt x="640838" y="611757"/>
                  </a:cubicBezTo>
                  <a:cubicBezTo>
                    <a:pt x="637016" y="607299"/>
                    <a:pt x="635954" y="603689"/>
                    <a:pt x="640201" y="598168"/>
                  </a:cubicBezTo>
                  <a:cubicBezTo>
                    <a:pt x="648694" y="587764"/>
                    <a:pt x="655914" y="576510"/>
                    <a:pt x="661859" y="564407"/>
                  </a:cubicBezTo>
                  <a:cubicBezTo>
                    <a:pt x="664195" y="559523"/>
                    <a:pt x="666530" y="559523"/>
                    <a:pt x="671626" y="560797"/>
                  </a:cubicBezTo>
                  <a:cubicBezTo>
                    <a:pt x="724073" y="575236"/>
                    <a:pt x="776520" y="589038"/>
                    <a:pt x="828966" y="602839"/>
                  </a:cubicBezTo>
                  <a:cubicBezTo>
                    <a:pt x="835549" y="604538"/>
                    <a:pt x="841919" y="605600"/>
                    <a:pt x="849138" y="604326"/>
                  </a:cubicBezTo>
                  <a:cubicBezTo>
                    <a:pt x="872070" y="600291"/>
                    <a:pt x="888420" y="585003"/>
                    <a:pt x="889694" y="562071"/>
                  </a:cubicBezTo>
                  <a:cubicBezTo>
                    <a:pt x="890119" y="542536"/>
                    <a:pt x="878440" y="521940"/>
                    <a:pt x="855720" y="515995"/>
                  </a:cubicBezTo>
                  <a:close/>
                  <a:moveTo>
                    <a:pt x="491991" y="51194"/>
                  </a:moveTo>
                  <a:cubicBezTo>
                    <a:pt x="491779" y="101305"/>
                    <a:pt x="491991" y="151628"/>
                    <a:pt x="491991" y="201739"/>
                  </a:cubicBezTo>
                  <a:cubicBezTo>
                    <a:pt x="491991" y="151628"/>
                    <a:pt x="491779" y="101517"/>
                    <a:pt x="491991" y="51194"/>
                  </a:cubicBezTo>
                  <a:cubicBezTo>
                    <a:pt x="491991" y="50769"/>
                    <a:pt x="491991" y="50345"/>
                    <a:pt x="491991" y="49920"/>
                  </a:cubicBezTo>
                  <a:cubicBezTo>
                    <a:pt x="491991" y="50345"/>
                    <a:pt x="491991" y="50769"/>
                    <a:pt x="491991" y="51194"/>
                  </a:cubicBezTo>
                  <a:close/>
                  <a:moveTo>
                    <a:pt x="449737" y="638087"/>
                  </a:moveTo>
                  <a:cubicBezTo>
                    <a:pt x="347816" y="638512"/>
                    <a:pt x="264369" y="555914"/>
                    <a:pt x="263944" y="453780"/>
                  </a:cubicBezTo>
                  <a:cubicBezTo>
                    <a:pt x="263519" y="352497"/>
                    <a:pt x="346542" y="268625"/>
                    <a:pt x="447613" y="268200"/>
                  </a:cubicBezTo>
                  <a:cubicBezTo>
                    <a:pt x="550383" y="267775"/>
                    <a:pt x="633831" y="350161"/>
                    <a:pt x="634468" y="452719"/>
                  </a:cubicBezTo>
                  <a:cubicBezTo>
                    <a:pt x="635105" y="554427"/>
                    <a:pt x="552294" y="637662"/>
                    <a:pt x="449737" y="638087"/>
                  </a:cubicBezTo>
                  <a:close/>
                </a:path>
              </a:pathLst>
            </a:custGeom>
            <a:solidFill>
              <a:schemeClr val="accent3"/>
            </a:solidFill>
            <a:ln w="2117"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68B4058D-A918-4832-B750-33DCF1AEE8D2}"/>
                </a:ext>
              </a:extLst>
            </p:cNvPr>
            <p:cNvSpPr/>
            <p:nvPr/>
          </p:nvSpPr>
          <p:spPr>
            <a:xfrm>
              <a:off x="9449407" y="3813851"/>
              <a:ext cx="530484" cy="530484"/>
            </a:xfrm>
            <a:custGeom>
              <a:avLst/>
              <a:gdLst>
                <a:gd name="connsiteX0" fmla="*/ 121031 w 239938"/>
                <a:gd name="connsiteY0" fmla="*/ 1 h 239938"/>
                <a:gd name="connsiteX1" fmla="*/ 1 w 239938"/>
                <a:gd name="connsiteY1" fmla="*/ 119757 h 239938"/>
                <a:gd name="connsiteX2" fmla="*/ 119120 w 239938"/>
                <a:gd name="connsiteY2" fmla="*/ 240576 h 239938"/>
                <a:gd name="connsiteX3" fmla="*/ 240576 w 239938"/>
                <a:gd name="connsiteY3" fmla="*/ 121031 h 239938"/>
                <a:gd name="connsiteX4" fmla="*/ 121031 w 239938"/>
                <a:gd name="connsiteY4" fmla="*/ 1 h 239938"/>
                <a:gd name="connsiteX5" fmla="*/ 120182 w 239938"/>
                <a:gd name="connsiteY5" fmla="*/ 167957 h 239938"/>
                <a:gd name="connsiteX6" fmla="*/ 72619 w 239938"/>
                <a:gd name="connsiteY6" fmla="*/ 120607 h 239938"/>
                <a:gd name="connsiteX7" fmla="*/ 120394 w 239938"/>
                <a:gd name="connsiteY7" fmla="*/ 72831 h 239938"/>
                <a:gd name="connsiteX8" fmla="*/ 167957 w 239938"/>
                <a:gd name="connsiteY8" fmla="*/ 121031 h 239938"/>
                <a:gd name="connsiteX9" fmla="*/ 120182 w 239938"/>
                <a:gd name="connsiteY9" fmla="*/ 167957 h 23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938" h="239938">
                  <a:moveTo>
                    <a:pt x="121031" y="1"/>
                  </a:moveTo>
                  <a:cubicBezTo>
                    <a:pt x="53297" y="-212"/>
                    <a:pt x="213" y="52447"/>
                    <a:pt x="1" y="119757"/>
                  </a:cubicBezTo>
                  <a:cubicBezTo>
                    <a:pt x="-212" y="186855"/>
                    <a:pt x="52660" y="240363"/>
                    <a:pt x="119120" y="240576"/>
                  </a:cubicBezTo>
                  <a:cubicBezTo>
                    <a:pt x="186855" y="240788"/>
                    <a:pt x="240363" y="188129"/>
                    <a:pt x="240576" y="121031"/>
                  </a:cubicBezTo>
                  <a:cubicBezTo>
                    <a:pt x="241000" y="53297"/>
                    <a:pt x="188341" y="213"/>
                    <a:pt x="121031" y="1"/>
                  </a:cubicBezTo>
                  <a:close/>
                  <a:moveTo>
                    <a:pt x="120182" y="167957"/>
                  </a:moveTo>
                  <a:cubicBezTo>
                    <a:pt x="94277" y="167957"/>
                    <a:pt x="72831" y="146299"/>
                    <a:pt x="72619" y="120607"/>
                  </a:cubicBezTo>
                  <a:cubicBezTo>
                    <a:pt x="72407" y="94065"/>
                    <a:pt x="93640" y="72619"/>
                    <a:pt x="120394" y="72831"/>
                  </a:cubicBezTo>
                  <a:cubicBezTo>
                    <a:pt x="146936" y="72831"/>
                    <a:pt x="168382" y="94490"/>
                    <a:pt x="167957" y="121031"/>
                  </a:cubicBezTo>
                  <a:cubicBezTo>
                    <a:pt x="167745" y="146299"/>
                    <a:pt x="145874" y="167957"/>
                    <a:pt x="120182" y="167957"/>
                  </a:cubicBezTo>
                  <a:close/>
                </a:path>
              </a:pathLst>
            </a:custGeom>
            <a:solidFill>
              <a:schemeClr val="accent3"/>
            </a:solidFill>
            <a:ln w="211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DCC7ADD-186B-4ABA-BDB9-AAB2F154462D}"/>
                </a:ext>
              </a:extLst>
            </p:cNvPr>
            <p:cNvSpPr/>
            <p:nvPr/>
          </p:nvSpPr>
          <p:spPr>
            <a:xfrm>
              <a:off x="6507335" y="3040192"/>
              <a:ext cx="1309778" cy="122058"/>
            </a:xfrm>
            <a:custGeom>
              <a:avLst/>
              <a:gdLst>
                <a:gd name="connsiteX0" fmla="*/ 105955 w 592413"/>
                <a:gd name="connsiteY0" fmla="*/ 0 h 55206"/>
                <a:gd name="connsiteX1" fmla="*/ 573728 w 592413"/>
                <a:gd name="connsiteY1" fmla="*/ 0 h 55206"/>
                <a:gd name="connsiteX2" fmla="*/ 592413 w 592413"/>
                <a:gd name="connsiteY2" fmla="*/ 19322 h 55206"/>
                <a:gd name="connsiteX3" fmla="*/ 592413 w 592413"/>
                <a:gd name="connsiteY3" fmla="*/ 45864 h 55206"/>
                <a:gd name="connsiteX4" fmla="*/ 583071 w 592413"/>
                <a:gd name="connsiteY4" fmla="*/ 55419 h 55206"/>
                <a:gd name="connsiteX5" fmla="*/ 15500 w 592413"/>
                <a:gd name="connsiteY5" fmla="*/ 55419 h 55206"/>
                <a:gd name="connsiteX6" fmla="*/ 0 w 592413"/>
                <a:gd name="connsiteY6" fmla="*/ 53508 h 55206"/>
                <a:gd name="connsiteX7" fmla="*/ 105955 w 592413"/>
                <a:gd name="connsiteY7" fmla="*/ 0 h 5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413" h="55206">
                  <a:moveTo>
                    <a:pt x="105955" y="0"/>
                  </a:moveTo>
                  <a:cubicBezTo>
                    <a:pt x="261808" y="0"/>
                    <a:pt x="417874" y="0"/>
                    <a:pt x="573728" y="0"/>
                  </a:cubicBezTo>
                  <a:cubicBezTo>
                    <a:pt x="592413" y="0"/>
                    <a:pt x="592413" y="0"/>
                    <a:pt x="592413" y="19322"/>
                  </a:cubicBezTo>
                  <a:cubicBezTo>
                    <a:pt x="592413" y="28240"/>
                    <a:pt x="592201" y="36946"/>
                    <a:pt x="592413" y="45864"/>
                  </a:cubicBezTo>
                  <a:cubicBezTo>
                    <a:pt x="592626" y="52447"/>
                    <a:pt x="589865" y="55844"/>
                    <a:pt x="583071" y="55419"/>
                  </a:cubicBezTo>
                  <a:cubicBezTo>
                    <a:pt x="580523" y="55207"/>
                    <a:pt x="202355" y="55419"/>
                    <a:pt x="15500" y="55419"/>
                  </a:cubicBezTo>
                  <a:cubicBezTo>
                    <a:pt x="10192" y="55419"/>
                    <a:pt x="4884" y="56481"/>
                    <a:pt x="0" y="53508"/>
                  </a:cubicBezTo>
                  <a:cubicBezTo>
                    <a:pt x="35035" y="35035"/>
                    <a:pt x="70070" y="16562"/>
                    <a:pt x="105955" y="0"/>
                  </a:cubicBezTo>
                  <a:close/>
                </a:path>
              </a:pathLst>
            </a:custGeom>
            <a:solidFill>
              <a:schemeClr val="accent2"/>
            </a:solidFill>
            <a:ln w="2117" cap="flat">
              <a:noFill/>
              <a:prstDash val="solid"/>
              <a:miter/>
            </a:ln>
          </p:spPr>
          <p:txBody>
            <a:bodyPr rtlCol="0" anchor="ctr"/>
            <a:lstStyle/>
            <a:p>
              <a:endParaRPr lang="en-US"/>
            </a:p>
          </p:txBody>
        </p:sp>
        <p:grpSp>
          <p:nvGrpSpPr>
            <p:cNvPr id="32" name="Group 31">
              <a:extLst>
                <a:ext uri="{FF2B5EF4-FFF2-40B4-BE49-F238E27FC236}">
                  <a16:creationId xmlns:a16="http://schemas.microsoft.com/office/drawing/2014/main" id="{F3263310-70B1-4E8B-9BFB-F48058B312A4}"/>
                </a:ext>
              </a:extLst>
            </p:cNvPr>
            <p:cNvGrpSpPr/>
            <p:nvPr/>
          </p:nvGrpSpPr>
          <p:grpSpPr>
            <a:xfrm>
              <a:off x="6655213" y="1745066"/>
              <a:ext cx="3741015" cy="2140715"/>
              <a:chOff x="6655213" y="1745066"/>
              <a:chExt cx="3741015" cy="2140715"/>
            </a:xfrm>
          </p:grpSpPr>
          <p:sp>
            <p:nvSpPr>
              <p:cNvPr id="8" name="Freeform: Shape 7">
                <a:extLst>
                  <a:ext uri="{FF2B5EF4-FFF2-40B4-BE49-F238E27FC236}">
                    <a16:creationId xmlns:a16="http://schemas.microsoft.com/office/drawing/2014/main" id="{04B9E2C2-3E58-4785-960C-A37E047999C9}"/>
                  </a:ext>
                </a:extLst>
              </p:cNvPr>
              <p:cNvSpPr/>
              <p:nvPr/>
            </p:nvSpPr>
            <p:spPr>
              <a:xfrm>
                <a:off x="10194362" y="3412469"/>
                <a:ext cx="201866" cy="300451"/>
              </a:xfrm>
              <a:custGeom>
                <a:avLst/>
                <a:gdLst>
                  <a:gd name="connsiteX0" fmla="*/ 91336 w 91303"/>
                  <a:gd name="connsiteY0" fmla="*/ 0 h 135894"/>
                  <a:gd name="connsiteX1" fmla="*/ 91548 w 91303"/>
                  <a:gd name="connsiteY1" fmla="*/ 97249 h 135894"/>
                  <a:gd name="connsiteX2" fmla="*/ 84541 w 91303"/>
                  <a:gd name="connsiteY2" fmla="*/ 107441 h 135894"/>
                  <a:gd name="connsiteX3" fmla="*/ 8950 w 91303"/>
                  <a:gd name="connsiteY3" fmla="*/ 135045 h 135894"/>
                  <a:gd name="connsiteX4" fmla="*/ 1094 w 91303"/>
                  <a:gd name="connsiteY4" fmla="*/ 134832 h 135894"/>
                  <a:gd name="connsiteX5" fmla="*/ 3854 w 91303"/>
                  <a:gd name="connsiteY5" fmla="*/ 125702 h 135894"/>
                  <a:gd name="connsiteX6" fmla="*/ 78596 w 91303"/>
                  <a:gd name="connsiteY6" fmla="*/ 18898 h 135894"/>
                  <a:gd name="connsiteX7" fmla="*/ 91336 w 91303"/>
                  <a:gd name="connsiteY7" fmla="*/ 0 h 13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03" h="135894">
                    <a:moveTo>
                      <a:pt x="91336" y="0"/>
                    </a:moveTo>
                    <a:cubicBezTo>
                      <a:pt x="91336" y="34398"/>
                      <a:pt x="91124" y="65824"/>
                      <a:pt x="91548" y="97249"/>
                    </a:cubicBezTo>
                    <a:cubicBezTo>
                      <a:pt x="91548" y="102982"/>
                      <a:pt x="89425" y="105743"/>
                      <a:pt x="84541" y="107441"/>
                    </a:cubicBezTo>
                    <a:cubicBezTo>
                      <a:pt x="59274" y="116572"/>
                      <a:pt x="34218" y="125914"/>
                      <a:pt x="8950" y="135045"/>
                    </a:cubicBezTo>
                    <a:cubicBezTo>
                      <a:pt x="6402" y="135894"/>
                      <a:pt x="3430" y="137805"/>
                      <a:pt x="1094" y="134832"/>
                    </a:cubicBezTo>
                    <a:cubicBezTo>
                      <a:pt x="-1879" y="130798"/>
                      <a:pt x="1943" y="128250"/>
                      <a:pt x="3854" y="125702"/>
                    </a:cubicBezTo>
                    <a:cubicBezTo>
                      <a:pt x="28697" y="90030"/>
                      <a:pt x="53540" y="54570"/>
                      <a:pt x="78596" y="18898"/>
                    </a:cubicBezTo>
                    <a:cubicBezTo>
                      <a:pt x="82206" y="13589"/>
                      <a:pt x="86028" y="8069"/>
                      <a:pt x="91336" y="0"/>
                    </a:cubicBezTo>
                    <a:close/>
                  </a:path>
                </a:pathLst>
              </a:custGeom>
              <a:solidFill>
                <a:schemeClr val="accent1"/>
              </a:solidFill>
              <a:ln w="211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5C12654-140B-4AD9-8F66-8E483A8DF8A9}"/>
                  </a:ext>
                </a:extLst>
              </p:cNvPr>
              <p:cNvSpPr/>
              <p:nvPr/>
            </p:nvSpPr>
            <p:spPr>
              <a:xfrm>
                <a:off x="6655213" y="1745066"/>
                <a:ext cx="3736861" cy="2140715"/>
              </a:xfrm>
              <a:custGeom>
                <a:avLst/>
                <a:gdLst>
                  <a:gd name="connsiteX0" fmla="*/ 1691882 w 1690182"/>
                  <a:gd name="connsiteY0" fmla="*/ 429932 h 968245"/>
                  <a:gd name="connsiteX1" fmla="*/ 1680840 w 1690182"/>
                  <a:gd name="connsiteY1" fmla="*/ 409123 h 968245"/>
                  <a:gd name="connsiteX2" fmla="*/ 1553440 w 1690182"/>
                  <a:gd name="connsiteY2" fmla="*/ 317182 h 968245"/>
                  <a:gd name="connsiteX3" fmla="*/ 1119852 w 1690182"/>
                  <a:gd name="connsiteY3" fmla="*/ 3564 h 968245"/>
                  <a:gd name="connsiteX4" fmla="*/ 1103290 w 1690182"/>
                  <a:gd name="connsiteY4" fmla="*/ 3140 h 968245"/>
                  <a:gd name="connsiteX5" fmla="*/ 535295 w 1690182"/>
                  <a:gd name="connsiteY5" fmla="*/ 413795 h 968245"/>
                  <a:gd name="connsiteX6" fmla="*/ 525740 w 1690182"/>
                  <a:gd name="connsiteY6" fmla="*/ 433329 h 968245"/>
                  <a:gd name="connsiteX7" fmla="*/ 525740 w 1690182"/>
                  <a:gd name="connsiteY7" fmla="*/ 651185 h 968245"/>
                  <a:gd name="connsiteX8" fmla="*/ 525740 w 1690182"/>
                  <a:gd name="connsiteY8" fmla="*/ 651397 h 968245"/>
                  <a:gd name="connsiteX9" fmla="*/ 525316 w 1690182"/>
                  <a:gd name="connsiteY9" fmla="*/ 653945 h 968245"/>
                  <a:gd name="connsiteX10" fmla="*/ 11891 w 1690182"/>
                  <a:gd name="connsiteY10" fmla="*/ 655007 h 968245"/>
                  <a:gd name="connsiteX11" fmla="*/ 212 w 1690182"/>
                  <a:gd name="connsiteY11" fmla="*/ 666260 h 968245"/>
                  <a:gd name="connsiteX12" fmla="*/ 0 w 1690182"/>
                  <a:gd name="connsiteY12" fmla="*/ 958221 h 968245"/>
                  <a:gd name="connsiteX13" fmla="*/ 10829 w 1690182"/>
                  <a:gd name="connsiteY13" fmla="*/ 969687 h 968245"/>
                  <a:gd name="connsiteX14" fmla="*/ 637004 w 1690182"/>
                  <a:gd name="connsiteY14" fmla="*/ 969687 h 968245"/>
                  <a:gd name="connsiteX15" fmla="*/ 647833 w 1690182"/>
                  <a:gd name="connsiteY15" fmla="*/ 958433 h 968245"/>
                  <a:gd name="connsiteX16" fmla="*/ 647620 w 1690182"/>
                  <a:gd name="connsiteY16" fmla="*/ 669658 h 968245"/>
                  <a:gd name="connsiteX17" fmla="*/ 648470 w 1690182"/>
                  <a:gd name="connsiteY17" fmla="*/ 658192 h 968245"/>
                  <a:gd name="connsiteX18" fmla="*/ 649531 w 1690182"/>
                  <a:gd name="connsiteY18" fmla="*/ 643541 h 968245"/>
                  <a:gd name="connsiteX19" fmla="*/ 819187 w 1690182"/>
                  <a:gd name="connsiteY19" fmla="*/ 573683 h 968245"/>
                  <a:gd name="connsiteX20" fmla="*/ 869298 w 1690182"/>
                  <a:gd name="connsiteY20" fmla="*/ 670295 h 968245"/>
                  <a:gd name="connsiteX21" fmla="*/ 869298 w 1690182"/>
                  <a:gd name="connsiteY21" fmla="*/ 968200 h 968245"/>
                  <a:gd name="connsiteX22" fmla="*/ 903271 w 1690182"/>
                  <a:gd name="connsiteY22" fmla="*/ 968413 h 968245"/>
                  <a:gd name="connsiteX23" fmla="*/ 993089 w 1690182"/>
                  <a:gd name="connsiteY23" fmla="*/ 907260 h 968245"/>
                  <a:gd name="connsiteX24" fmla="*/ 1128133 w 1690182"/>
                  <a:gd name="connsiteY24" fmla="*/ 931042 h 968245"/>
                  <a:gd name="connsiteX25" fmla="*/ 1140661 w 1690182"/>
                  <a:gd name="connsiteY25" fmla="*/ 929343 h 968245"/>
                  <a:gd name="connsiteX26" fmla="*/ 1134928 w 1690182"/>
                  <a:gd name="connsiteY26" fmla="*/ 919151 h 968245"/>
                  <a:gd name="connsiteX27" fmla="*/ 1038104 w 1690182"/>
                  <a:gd name="connsiteY27" fmla="*/ 822114 h 968245"/>
                  <a:gd name="connsiteX28" fmla="*/ 1017082 w 1690182"/>
                  <a:gd name="connsiteY28" fmla="*/ 750982 h 968245"/>
                  <a:gd name="connsiteX29" fmla="*/ 1068467 w 1690182"/>
                  <a:gd name="connsiteY29" fmla="*/ 693015 h 968245"/>
                  <a:gd name="connsiteX30" fmla="*/ 1152127 w 1690182"/>
                  <a:gd name="connsiteY30" fmla="*/ 711912 h 968245"/>
                  <a:gd name="connsiteX31" fmla="*/ 1247678 w 1690182"/>
                  <a:gd name="connsiteY31" fmla="*/ 807038 h 968245"/>
                  <a:gd name="connsiteX32" fmla="*/ 1265089 w 1690182"/>
                  <a:gd name="connsiteY32" fmla="*/ 810011 h 968245"/>
                  <a:gd name="connsiteX33" fmla="*/ 1293542 w 1690182"/>
                  <a:gd name="connsiteY33" fmla="*/ 798333 h 968245"/>
                  <a:gd name="connsiteX34" fmla="*/ 1305008 w 1690182"/>
                  <a:gd name="connsiteY34" fmla="*/ 782408 h 968245"/>
                  <a:gd name="connsiteX35" fmla="*/ 1305008 w 1690182"/>
                  <a:gd name="connsiteY35" fmla="*/ 645452 h 968245"/>
                  <a:gd name="connsiteX36" fmla="*/ 1393764 w 1690182"/>
                  <a:gd name="connsiteY36" fmla="*/ 568374 h 968245"/>
                  <a:gd name="connsiteX37" fmla="*/ 1463834 w 1690182"/>
                  <a:gd name="connsiteY37" fmla="*/ 647363 h 968245"/>
                  <a:gd name="connsiteX38" fmla="*/ 1464047 w 1690182"/>
                  <a:gd name="connsiteY38" fmla="*/ 780072 h 968245"/>
                  <a:gd name="connsiteX39" fmla="*/ 1464259 w 1690182"/>
                  <a:gd name="connsiteY39" fmla="*/ 789627 h 968245"/>
                  <a:gd name="connsiteX40" fmla="*/ 1467444 w 1690182"/>
                  <a:gd name="connsiteY40" fmla="*/ 794511 h 968245"/>
                  <a:gd name="connsiteX41" fmla="*/ 1471903 w 1690182"/>
                  <a:gd name="connsiteY41" fmla="*/ 792175 h 968245"/>
                  <a:gd name="connsiteX42" fmla="*/ 1479335 w 1690182"/>
                  <a:gd name="connsiteY42" fmla="*/ 781770 h 968245"/>
                  <a:gd name="connsiteX43" fmla="*/ 1554289 w 1690182"/>
                  <a:gd name="connsiteY43" fmla="*/ 674966 h 968245"/>
                  <a:gd name="connsiteX44" fmla="*/ 1668525 w 1690182"/>
                  <a:gd name="connsiteY44" fmla="*/ 659041 h 968245"/>
                  <a:gd name="connsiteX45" fmla="*/ 1691669 w 1690182"/>
                  <a:gd name="connsiteY45" fmla="*/ 686645 h 968245"/>
                  <a:gd name="connsiteX46" fmla="*/ 1691882 w 1690182"/>
                  <a:gd name="connsiteY46" fmla="*/ 429932 h 968245"/>
                  <a:gd name="connsiteX47" fmla="*/ 1059762 w 1690182"/>
                  <a:gd name="connsiteY47" fmla="*/ 519537 h 968245"/>
                  <a:gd name="connsiteX48" fmla="*/ 1058488 w 1690182"/>
                  <a:gd name="connsiteY48" fmla="*/ 522510 h 968245"/>
                  <a:gd name="connsiteX49" fmla="*/ 971218 w 1690182"/>
                  <a:gd name="connsiteY49" fmla="*/ 522298 h 968245"/>
                  <a:gd name="connsiteX50" fmla="*/ 970794 w 1690182"/>
                  <a:gd name="connsiteY50" fmla="*/ 446070 h 968245"/>
                  <a:gd name="connsiteX51" fmla="*/ 981835 w 1690182"/>
                  <a:gd name="connsiteY51" fmla="*/ 434816 h 968245"/>
                  <a:gd name="connsiteX52" fmla="*/ 1049570 w 1690182"/>
                  <a:gd name="connsiteY52" fmla="*/ 435028 h 968245"/>
                  <a:gd name="connsiteX53" fmla="*/ 1059974 w 1690182"/>
                  <a:gd name="connsiteY53" fmla="*/ 442460 h 968245"/>
                  <a:gd name="connsiteX54" fmla="*/ 1059762 w 1690182"/>
                  <a:gd name="connsiteY54" fmla="*/ 519537 h 968245"/>
                  <a:gd name="connsiteX55" fmla="*/ 1060399 w 1690182"/>
                  <a:gd name="connsiteY55" fmla="*/ 354766 h 968245"/>
                  <a:gd name="connsiteX56" fmla="*/ 1060399 w 1690182"/>
                  <a:gd name="connsiteY56" fmla="*/ 398294 h 968245"/>
                  <a:gd name="connsiteX57" fmla="*/ 1050844 w 1690182"/>
                  <a:gd name="connsiteY57" fmla="*/ 407849 h 968245"/>
                  <a:gd name="connsiteX58" fmla="*/ 980986 w 1690182"/>
                  <a:gd name="connsiteY58" fmla="*/ 407849 h 968245"/>
                  <a:gd name="connsiteX59" fmla="*/ 971006 w 1690182"/>
                  <a:gd name="connsiteY59" fmla="*/ 396596 h 968245"/>
                  <a:gd name="connsiteX60" fmla="*/ 971218 w 1690182"/>
                  <a:gd name="connsiteY60" fmla="*/ 320367 h 968245"/>
                  <a:gd name="connsiteX61" fmla="*/ 1021754 w 1690182"/>
                  <a:gd name="connsiteY61" fmla="*/ 319518 h 968245"/>
                  <a:gd name="connsiteX62" fmla="*/ 1058488 w 1690182"/>
                  <a:gd name="connsiteY62" fmla="*/ 320155 h 968245"/>
                  <a:gd name="connsiteX63" fmla="*/ 1060399 w 1690182"/>
                  <a:gd name="connsiteY63" fmla="*/ 354766 h 968245"/>
                  <a:gd name="connsiteX64" fmla="*/ 1113907 w 1690182"/>
                  <a:gd name="connsiteY64" fmla="*/ 362834 h 968245"/>
                  <a:gd name="connsiteX65" fmla="*/ 1113907 w 1690182"/>
                  <a:gd name="connsiteY65" fmla="*/ 328861 h 968245"/>
                  <a:gd name="connsiteX66" fmla="*/ 1122613 w 1690182"/>
                  <a:gd name="connsiteY66" fmla="*/ 319943 h 968245"/>
                  <a:gd name="connsiteX67" fmla="*/ 1193532 w 1690182"/>
                  <a:gd name="connsiteY67" fmla="*/ 319943 h 968245"/>
                  <a:gd name="connsiteX68" fmla="*/ 1202451 w 1690182"/>
                  <a:gd name="connsiteY68" fmla="*/ 328648 h 968245"/>
                  <a:gd name="connsiteX69" fmla="*/ 1202451 w 1690182"/>
                  <a:gd name="connsiteY69" fmla="*/ 398507 h 968245"/>
                  <a:gd name="connsiteX70" fmla="*/ 1193745 w 1690182"/>
                  <a:gd name="connsiteY70" fmla="*/ 407425 h 968245"/>
                  <a:gd name="connsiteX71" fmla="*/ 1122825 w 1690182"/>
                  <a:gd name="connsiteY71" fmla="*/ 407425 h 968245"/>
                  <a:gd name="connsiteX72" fmla="*/ 1113907 w 1690182"/>
                  <a:gd name="connsiteY72" fmla="*/ 398719 h 968245"/>
                  <a:gd name="connsiteX73" fmla="*/ 1113907 w 1690182"/>
                  <a:gd name="connsiteY73" fmla="*/ 362834 h 968245"/>
                  <a:gd name="connsiteX74" fmla="*/ 1202238 w 1690182"/>
                  <a:gd name="connsiteY74" fmla="*/ 514017 h 968245"/>
                  <a:gd name="connsiteX75" fmla="*/ 1193108 w 1690182"/>
                  <a:gd name="connsiteY75" fmla="*/ 522510 h 968245"/>
                  <a:gd name="connsiteX76" fmla="*/ 1123037 w 1690182"/>
                  <a:gd name="connsiteY76" fmla="*/ 522510 h 968245"/>
                  <a:gd name="connsiteX77" fmla="*/ 1113695 w 1690182"/>
                  <a:gd name="connsiteY77" fmla="*/ 512955 h 968245"/>
                  <a:gd name="connsiteX78" fmla="*/ 1113695 w 1690182"/>
                  <a:gd name="connsiteY78" fmla="*/ 443946 h 968245"/>
                  <a:gd name="connsiteX79" fmla="*/ 1123462 w 1690182"/>
                  <a:gd name="connsiteY79" fmla="*/ 435028 h 968245"/>
                  <a:gd name="connsiteX80" fmla="*/ 1158497 w 1690182"/>
                  <a:gd name="connsiteY80" fmla="*/ 435028 h 968245"/>
                  <a:gd name="connsiteX81" fmla="*/ 1193532 w 1690182"/>
                  <a:gd name="connsiteY81" fmla="*/ 435028 h 968245"/>
                  <a:gd name="connsiteX82" fmla="*/ 1202238 w 1690182"/>
                  <a:gd name="connsiteY82" fmla="*/ 443734 h 968245"/>
                  <a:gd name="connsiteX83" fmla="*/ 1202238 w 1690182"/>
                  <a:gd name="connsiteY83" fmla="*/ 514017 h 96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690182" h="968245">
                    <a:moveTo>
                      <a:pt x="1691882" y="429932"/>
                    </a:moveTo>
                    <a:cubicBezTo>
                      <a:pt x="1691882" y="420165"/>
                      <a:pt x="1688484" y="414432"/>
                      <a:pt x="1680840" y="409123"/>
                    </a:cubicBezTo>
                    <a:cubicBezTo>
                      <a:pt x="1638161" y="378759"/>
                      <a:pt x="1595906" y="347971"/>
                      <a:pt x="1553440" y="317182"/>
                    </a:cubicBezTo>
                    <a:cubicBezTo>
                      <a:pt x="1408840" y="212714"/>
                      <a:pt x="1264240" y="108245"/>
                      <a:pt x="1119852" y="3564"/>
                    </a:cubicBezTo>
                    <a:cubicBezTo>
                      <a:pt x="1113695" y="-895"/>
                      <a:pt x="1109660" y="-1320"/>
                      <a:pt x="1103290" y="3140"/>
                    </a:cubicBezTo>
                    <a:cubicBezTo>
                      <a:pt x="913888" y="140308"/>
                      <a:pt x="724698" y="277263"/>
                      <a:pt x="535295" y="413795"/>
                    </a:cubicBezTo>
                    <a:cubicBezTo>
                      <a:pt x="528076" y="418891"/>
                      <a:pt x="525528" y="424624"/>
                      <a:pt x="525740" y="433329"/>
                    </a:cubicBezTo>
                    <a:cubicBezTo>
                      <a:pt x="526165" y="478344"/>
                      <a:pt x="525740" y="650335"/>
                      <a:pt x="525740" y="651185"/>
                    </a:cubicBezTo>
                    <a:lnTo>
                      <a:pt x="525740" y="651397"/>
                    </a:lnTo>
                    <a:cubicBezTo>
                      <a:pt x="525740" y="651397"/>
                      <a:pt x="525528" y="653096"/>
                      <a:pt x="525316" y="653945"/>
                    </a:cubicBezTo>
                    <a:cubicBezTo>
                      <a:pt x="521281" y="656068"/>
                      <a:pt x="178786" y="655007"/>
                      <a:pt x="11891" y="655007"/>
                    </a:cubicBezTo>
                    <a:cubicBezTo>
                      <a:pt x="212" y="655007"/>
                      <a:pt x="212" y="655007"/>
                      <a:pt x="212" y="666260"/>
                    </a:cubicBezTo>
                    <a:cubicBezTo>
                      <a:pt x="212" y="763510"/>
                      <a:pt x="212" y="860759"/>
                      <a:pt x="0" y="958221"/>
                    </a:cubicBezTo>
                    <a:cubicBezTo>
                      <a:pt x="0" y="966714"/>
                      <a:pt x="1699" y="969687"/>
                      <a:pt x="10829" y="969687"/>
                    </a:cubicBezTo>
                    <a:cubicBezTo>
                      <a:pt x="219554" y="969474"/>
                      <a:pt x="428279" y="969474"/>
                      <a:pt x="637004" y="969687"/>
                    </a:cubicBezTo>
                    <a:cubicBezTo>
                      <a:pt x="646134" y="969687"/>
                      <a:pt x="647833" y="966926"/>
                      <a:pt x="647833" y="958433"/>
                    </a:cubicBezTo>
                    <a:cubicBezTo>
                      <a:pt x="647620" y="862245"/>
                      <a:pt x="647620" y="766058"/>
                      <a:pt x="647620" y="669658"/>
                    </a:cubicBezTo>
                    <a:cubicBezTo>
                      <a:pt x="647620" y="665836"/>
                      <a:pt x="646771" y="661801"/>
                      <a:pt x="648470" y="658192"/>
                    </a:cubicBezTo>
                    <a:cubicBezTo>
                      <a:pt x="648894" y="653308"/>
                      <a:pt x="648470" y="648212"/>
                      <a:pt x="649531" y="643541"/>
                    </a:cubicBezTo>
                    <a:cubicBezTo>
                      <a:pt x="666093" y="567525"/>
                      <a:pt x="749116" y="528880"/>
                      <a:pt x="819187" y="573683"/>
                    </a:cubicBezTo>
                    <a:cubicBezTo>
                      <a:pt x="853373" y="595553"/>
                      <a:pt x="869510" y="629314"/>
                      <a:pt x="869298" y="670295"/>
                    </a:cubicBezTo>
                    <a:cubicBezTo>
                      <a:pt x="869298" y="769667"/>
                      <a:pt x="869298" y="869040"/>
                      <a:pt x="869298" y="968200"/>
                    </a:cubicBezTo>
                    <a:cubicBezTo>
                      <a:pt x="880551" y="970536"/>
                      <a:pt x="892017" y="969899"/>
                      <a:pt x="903271" y="968413"/>
                    </a:cubicBezTo>
                    <a:cubicBezTo>
                      <a:pt x="915587" y="922336"/>
                      <a:pt x="952320" y="901315"/>
                      <a:pt x="993089" y="907260"/>
                    </a:cubicBezTo>
                    <a:cubicBezTo>
                      <a:pt x="1038316" y="914055"/>
                      <a:pt x="1083119" y="923185"/>
                      <a:pt x="1128133" y="931042"/>
                    </a:cubicBezTo>
                    <a:cubicBezTo>
                      <a:pt x="1132380" y="931679"/>
                      <a:pt x="1137901" y="934439"/>
                      <a:pt x="1140661" y="929343"/>
                    </a:cubicBezTo>
                    <a:cubicBezTo>
                      <a:pt x="1143422" y="924459"/>
                      <a:pt x="1137689" y="921911"/>
                      <a:pt x="1134928" y="919151"/>
                    </a:cubicBezTo>
                    <a:cubicBezTo>
                      <a:pt x="1102653" y="886664"/>
                      <a:pt x="1070378" y="854601"/>
                      <a:pt x="1038104" y="822114"/>
                    </a:cubicBezTo>
                    <a:cubicBezTo>
                      <a:pt x="1018356" y="802155"/>
                      <a:pt x="1011774" y="777736"/>
                      <a:pt x="1017082" y="750982"/>
                    </a:cubicBezTo>
                    <a:cubicBezTo>
                      <a:pt x="1022815" y="722105"/>
                      <a:pt x="1039590" y="700446"/>
                      <a:pt x="1068467" y="693015"/>
                    </a:cubicBezTo>
                    <a:cubicBezTo>
                      <a:pt x="1098619" y="685371"/>
                      <a:pt x="1127921" y="687282"/>
                      <a:pt x="1152127" y="711912"/>
                    </a:cubicBezTo>
                    <a:cubicBezTo>
                      <a:pt x="1183553" y="743975"/>
                      <a:pt x="1216040" y="775188"/>
                      <a:pt x="1247678" y="807038"/>
                    </a:cubicBezTo>
                    <a:cubicBezTo>
                      <a:pt x="1253411" y="812771"/>
                      <a:pt x="1257870" y="813833"/>
                      <a:pt x="1265089" y="810011"/>
                    </a:cubicBezTo>
                    <a:cubicBezTo>
                      <a:pt x="1274220" y="805340"/>
                      <a:pt x="1283775" y="801305"/>
                      <a:pt x="1293542" y="798333"/>
                    </a:cubicBezTo>
                    <a:cubicBezTo>
                      <a:pt x="1302035" y="795785"/>
                      <a:pt x="1305008" y="791538"/>
                      <a:pt x="1305008" y="782408"/>
                    </a:cubicBezTo>
                    <a:cubicBezTo>
                      <a:pt x="1304583" y="736756"/>
                      <a:pt x="1304371" y="691104"/>
                      <a:pt x="1305008" y="645452"/>
                    </a:cubicBezTo>
                    <a:cubicBezTo>
                      <a:pt x="1305433" y="598526"/>
                      <a:pt x="1347475" y="562429"/>
                      <a:pt x="1393764" y="568374"/>
                    </a:cubicBezTo>
                    <a:cubicBezTo>
                      <a:pt x="1434532" y="573683"/>
                      <a:pt x="1463622" y="605957"/>
                      <a:pt x="1463834" y="647363"/>
                    </a:cubicBezTo>
                    <a:cubicBezTo>
                      <a:pt x="1464259" y="691528"/>
                      <a:pt x="1463834" y="735906"/>
                      <a:pt x="1464047" y="780072"/>
                    </a:cubicBezTo>
                    <a:cubicBezTo>
                      <a:pt x="1464047" y="783257"/>
                      <a:pt x="1464047" y="786442"/>
                      <a:pt x="1464259" y="789627"/>
                    </a:cubicBezTo>
                    <a:cubicBezTo>
                      <a:pt x="1464259" y="791750"/>
                      <a:pt x="1464896" y="793874"/>
                      <a:pt x="1467444" y="794511"/>
                    </a:cubicBezTo>
                    <a:cubicBezTo>
                      <a:pt x="1469567" y="794935"/>
                      <a:pt x="1470841" y="793449"/>
                      <a:pt x="1471903" y="792175"/>
                    </a:cubicBezTo>
                    <a:cubicBezTo>
                      <a:pt x="1474451" y="788778"/>
                      <a:pt x="1476999" y="785380"/>
                      <a:pt x="1479335" y="781770"/>
                    </a:cubicBezTo>
                    <a:cubicBezTo>
                      <a:pt x="1504390" y="746098"/>
                      <a:pt x="1529021" y="710214"/>
                      <a:pt x="1554289" y="674966"/>
                    </a:cubicBezTo>
                    <a:cubicBezTo>
                      <a:pt x="1580194" y="638869"/>
                      <a:pt x="1633490" y="631650"/>
                      <a:pt x="1668525" y="659041"/>
                    </a:cubicBezTo>
                    <a:cubicBezTo>
                      <a:pt x="1677868" y="666260"/>
                      <a:pt x="1684238" y="675816"/>
                      <a:pt x="1691669" y="686645"/>
                    </a:cubicBezTo>
                    <a:cubicBezTo>
                      <a:pt x="1691669" y="599800"/>
                      <a:pt x="1691457" y="514866"/>
                      <a:pt x="1691882" y="429932"/>
                    </a:cubicBezTo>
                    <a:close/>
                    <a:moveTo>
                      <a:pt x="1059762" y="519537"/>
                    </a:moveTo>
                    <a:cubicBezTo>
                      <a:pt x="1059762" y="520599"/>
                      <a:pt x="1058912" y="521448"/>
                      <a:pt x="1058488" y="522510"/>
                    </a:cubicBezTo>
                    <a:cubicBezTo>
                      <a:pt x="1029398" y="523572"/>
                      <a:pt x="1000308" y="523996"/>
                      <a:pt x="971218" y="522298"/>
                    </a:cubicBezTo>
                    <a:cubicBezTo>
                      <a:pt x="971218" y="496817"/>
                      <a:pt x="971218" y="471337"/>
                      <a:pt x="970794" y="446070"/>
                    </a:cubicBezTo>
                    <a:cubicBezTo>
                      <a:pt x="970581" y="437788"/>
                      <a:pt x="973766" y="434816"/>
                      <a:pt x="981835" y="434816"/>
                    </a:cubicBezTo>
                    <a:cubicBezTo>
                      <a:pt x="1004342" y="435240"/>
                      <a:pt x="1027062" y="435028"/>
                      <a:pt x="1049570" y="435028"/>
                    </a:cubicBezTo>
                    <a:cubicBezTo>
                      <a:pt x="1054878" y="435028"/>
                      <a:pt x="1059974" y="435453"/>
                      <a:pt x="1059974" y="442460"/>
                    </a:cubicBezTo>
                    <a:cubicBezTo>
                      <a:pt x="1060186" y="468152"/>
                      <a:pt x="1059974" y="493845"/>
                      <a:pt x="1059762" y="519537"/>
                    </a:cubicBezTo>
                    <a:close/>
                    <a:moveTo>
                      <a:pt x="1060399" y="354766"/>
                    </a:moveTo>
                    <a:cubicBezTo>
                      <a:pt x="1060823" y="369204"/>
                      <a:pt x="1060399" y="383643"/>
                      <a:pt x="1060399" y="398294"/>
                    </a:cubicBezTo>
                    <a:cubicBezTo>
                      <a:pt x="1060399" y="404877"/>
                      <a:pt x="1057851" y="407849"/>
                      <a:pt x="1050844" y="407849"/>
                    </a:cubicBezTo>
                    <a:cubicBezTo>
                      <a:pt x="1027487" y="407637"/>
                      <a:pt x="1004130" y="407637"/>
                      <a:pt x="980986" y="407849"/>
                    </a:cubicBezTo>
                    <a:cubicBezTo>
                      <a:pt x="972705" y="407849"/>
                      <a:pt x="970794" y="403815"/>
                      <a:pt x="971006" y="396596"/>
                    </a:cubicBezTo>
                    <a:cubicBezTo>
                      <a:pt x="971218" y="371115"/>
                      <a:pt x="971218" y="345635"/>
                      <a:pt x="971218" y="320367"/>
                    </a:cubicBezTo>
                    <a:cubicBezTo>
                      <a:pt x="987993" y="318032"/>
                      <a:pt x="1004767" y="319518"/>
                      <a:pt x="1021754" y="319518"/>
                    </a:cubicBezTo>
                    <a:cubicBezTo>
                      <a:pt x="1034069" y="319306"/>
                      <a:pt x="1046385" y="318456"/>
                      <a:pt x="1058488" y="320155"/>
                    </a:cubicBezTo>
                    <a:cubicBezTo>
                      <a:pt x="1062310" y="331621"/>
                      <a:pt x="1059974" y="343300"/>
                      <a:pt x="1060399" y="354766"/>
                    </a:cubicBezTo>
                    <a:close/>
                    <a:moveTo>
                      <a:pt x="1113907" y="362834"/>
                    </a:moveTo>
                    <a:cubicBezTo>
                      <a:pt x="1113907" y="351581"/>
                      <a:pt x="1114119" y="340327"/>
                      <a:pt x="1113907" y="328861"/>
                    </a:cubicBezTo>
                    <a:cubicBezTo>
                      <a:pt x="1113695" y="322703"/>
                      <a:pt x="1116243" y="319943"/>
                      <a:pt x="1122613" y="319943"/>
                    </a:cubicBezTo>
                    <a:cubicBezTo>
                      <a:pt x="1146182" y="320155"/>
                      <a:pt x="1169963" y="320155"/>
                      <a:pt x="1193532" y="319943"/>
                    </a:cubicBezTo>
                    <a:cubicBezTo>
                      <a:pt x="1199903" y="319943"/>
                      <a:pt x="1202451" y="322491"/>
                      <a:pt x="1202451" y="328648"/>
                    </a:cubicBezTo>
                    <a:cubicBezTo>
                      <a:pt x="1202238" y="352005"/>
                      <a:pt x="1202238" y="375150"/>
                      <a:pt x="1202451" y="398507"/>
                    </a:cubicBezTo>
                    <a:cubicBezTo>
                      <a:pt x="1202451" y="404664"/>
                      <a:pt x="1200115" y="407425"/>
                      <a:pt x="1193745" y="407425"/>
                    </a:cubicBezTo>
                    <a:cubicBezTo>
                      <a:pt x="1170176" y="407212"/>
                      <a:pt x="1146394" y="407212"/>
                      <a:pt x="1122825" y="407425"/>
                    </a:cubicBezTo>
                    <a:cubicBezTo>
                      <a:pt x="1116455" y="407425"/>
                      <a:pt x="1113907" y="405089"/>
                      <a:pt x="1113907" y="398719"/>
                    </a:cubicBezTo>
                    <a:cubicBezTo>
                      <a:pt x="1114119" y="386828"/>
                      <a:pt x="1113907" y="374937"/>
                      <a:pt x="1113907" y="362834"/>
                    </a:cubicBezTo>
                    <a:close/>
                    <a:moveTo>
                      <a:pt x="1202238" y="514017"/>
                    </a:moveTo>
                    <a:cubicBezTo>
                      <a:pt x="1202238" y="520599"/>
                      <a:pt x="1199266" y="522510"/>
                      <a:pt x="1193108" y="522510"/>
                    </a:cubicBezTo>
                    <a:cubicBezTo>
                      <a:pt x="1169751" y="522298"/>
                      <a:pt x="1146394" y="522298"/>
                      <a:pt x="1123037" y="522510"/>
                    </a:cubicBezTo>
                    <a:cubicBezTo>
                      <a:pt x="1116243" y="522510"/>
                      <a:pt x="1113695" y="519750"/>
                      <a:pt x="1113695" y="512955"/>
                    </a:cubicBezTo>
                    <a:cubicBezTo>
                      <a:pt x="1113907" y="490023"/>
                      <a:pt x="1113907" y="466878"/>
                      <a:pt x="1113695" y="443946"/>
                    </a:cubicBezTo>
                    <a:cubicBezTo>
                      <a:pt x="1113695" y="436727"/>
                      <a:pt x="1116880" y="434816"/>
                      <a:pt x="1123462" y="435028"/>
                    </a:cubicBezTo>
                    <a:cubicBezTo>
                      <a:pt x="1135140" y="435240"/>
                      <a:pt x="1146819" y="435028"/>
                      <a:pt x="1158497" y="435028"/>
                    </a:cubicBezTo>
                    <a:cubicBezTo>
                      <a:pt x="1170176" y="435028"/>
                      <a:pt x="1181854" y="435240"/>
                      <a:pt x="1193532" y="435028"/>
                    </a:cubicBezTo>
                    <a:cubicBezTo>
                      <a:pt x="1199903" y="434816"/>
                      <a:pt x="1202451" y="437576"/>
                      <a:pt x="1202238" y="443734"/>
                    </a:cubicBezTo>
                    <a:cubicBezTo>
                      <a:pt x="1202238" y="467303"/>
                      <a:pt x="1202238" y="490660"/>
                      <a:pt x="1202238" y="514017"/>
                    </a:cubicBezTo>
                    <a:close/>
                  </a:path>
                </a:pathLst>
              </a:custGeom>
              <a:solidFill>
                <a:schemeClr val="accent1"/>
              </a:solidFill>
              <a:ln w="2117" cap="flat">
                <a:noFill/>
                <a:prstDash val="solid"/>
                <a:miter/>
              </a:ln>
            </p:spPr>
            <p:txBody>
              <a:bodyPr rtlCol="0" anchor="ctr"/>
              <a:lstStyle/>
              <a:p>
                <a:endParaRPr lang="en-US"/>
              </a:p>
            </p:txBody>
          </p:sp>
        </p:grpSp>
        <p:sp>
          <p:nvSpPr>
            <p:cNvPr id="35" name="Freeform: Shape 34">
              <a:extLst>
                <a:ext uri="{FF2B5EF4-FFF2-40B4-BE49-F238E27FC236}">
                  <a16:creationId xmlns:a16="http://schemas.microsoft.com/office/drawing/2014/main" id="{5D4A7125-AE6C-430A-BB67-F427703DB345}"/>
                </a:ext>
              </a:extLst>
            </p:cNvPr>
            <p:cNvSpPr/>
            <p:nvPr/>
          </p:nvSpPr>
          <p:spPr>
            <a:xfrm rot="19903871">
              <a:off x="11055071" y="2573085"/>
              <a:ext cx="479293" cy="300647"/>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grpSp>
      <p:sp>
        <p:nvSpPr>
          <p:cNvPr id="50" name="TextBox 49">
            <a:extLst>
              <a:ext uri="{FF2B5EF4-FFF2-40B4-BE49-F238E27FC236}">
                <a16:creationId xmlns:a16="http://schemas.microsoft.com/office/drawing/2014/main" id="{7F08D385-00AF-4F39-87CA-6F2C90F72CE6}"/>
              </a:ext>
            </a:extLst>
          </p:cNvPr>
          <p:cNvSpPr txBox="1"/>
          <p:nvPr/>
        </p:nvSpPr>
        <p:spPr>
          <a:xfrm>
            <a:off x="851068" y="1283664"/>
            <a:ext cx="10203513" cy="307777"/>
          </a:xfrm>
          <a:prstGeom prst="rect">
            <a:avLst/>
          </a:prstGeom>
          <a:noFill/>
        </p:spPr>
        <p:txBody>
          <a:bodyPr wrap="square" rtlCol="0">
            <a:spAutoFit/>
          </a:bodyPr>
          <a:lstStyle/>
          <a:p>
            <a:endParaRPr lang="ko-KR" altLang="en-US" sz="1400" b="1" dirty="0">
              <a:cs typeface="Arial" pitchFamily="34" charset="0"/>
            </a:endParaRPr>
          </a:p>
        </p:txBody>
      </p:sp>
      <p:grpSp>
        <p:nvGrpSpPr>
          <p:cNvPr id="53" name="Group 52">
            <a:extLst>
              <a:ext uri="{FF2B5EF4-FFF2-40B4-BE49-F238E27FC236}">
                <a16:creationId xmlns:a16="http://schemas.microsoft.com/office/drawing/2014/main" id="{8D2AC984-1D62-41BF-B9A9-B66DAE54AD6F}"/>
              </a:ext>
            </a:extLst>
          </p:cNvPr>
          <p:cNvGrpSpPr/>
          <p:nvPr/>
        </p:nvGrpSpPr>
        <p:grpSpPr>
          <a:xfrm flipH="1">
            <a:off x="10051938" y="0"/>
            <a:ext cx="1634487" cy="1583239"/>
            <a:chOff x="173631" y="0"/>
            <a:chExt cx="1634487" cy="1583239"/>
          </a:xfrm>
        </p:grpSpPr>
        <p:sp>
          <p:nvSpPr>
            <p:cNvPr id="51" name="Freeform: Shape 50">
              <a:extLst>
                <a:ext uri="{FF2B5EF4-FFF2-40B4-BE49-F238E27FC236}">
                  <a16:creationId xmlns:a16="http://schemas.microsoft.com/office/drawing/2014/main" id="{CB48F62E-4C40-4EDA-96D4-7DCC8051501D}"/>
                </a:ext>
              </a:extLst>
            </p:cNvPr>
            <p:cNvSpPr/>
            <p:nvPr/>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87969B8-20A7-434D-9B85-61C2B6B069AE}"/>
                </a:ext>
              </a:extLst>
            </p:cNvPr>
            <p:cNvSpPr/>
            <p:nvPr/>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grpSp>
      <p:sp>
        <p:nvSpPr>
          <p:cNvPr id="56" name="Text Placeholder 61">
            <a:extLst>
              <a:ext uri="{FF2B5EF4-FFF2-40B4-BE49-F238E27FC236}">
                <a16:creationId xmlns:a16="http://schemas.microsoft.com/office/drawing/2014/main" id="{E7FC6BA5-4305-41FB-AFBF-371D96B9379C}"/>
              </a:ext>
            </a:extLst>
          </p:cNvPr>
          <p:cNvSpPr txBox="1">
            <a:spLocks/>
          </p:cNvSpPr>
          <p:nvPr/>
        </p:nvSpPr>
        <p:spPr>
          <a:xfrm>
            <a:off x="0" y="106404"/>
            <a:ext cx="12192000" cy="6910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chemeClr val="accent2"/>
                </a:solidFill>
              </a:rPr>
              <a:t>Methods of Energy Management of Buildings and Improvement of Energy Profile (1)</a:t>
            </a:r>
            <a:endParaRPr lang="el-GR" sz="2200" dirty="0">
              <a:solidFill>
                <a:schemeClr val="accent2"/>
              </a:solidFill>
            </a:endParaRPr>
          </a:p>
        </p:txBody>
      </p:sp>
      <p:sp>
        <p:nvSpPr>
          <p:cNvPr id="58" name="TextBox 57">
            <a:extLst>
              <a:ext uri="{FF2B5EF4-FFF2-40B4-BE49-F238E27FC236}">
                <a16:creationId xmlns:a16="http://schemas.microsoft.com/office/drawing/2014/main" id="{C3F4CB91-A979-4C79-BBF2-2238A80D6B08}"/>
              </a:ext>
            </a:extLst>
          </p:cNvPr>
          <p:cNvSpPr txBox="1"/>
          <p:nvPr/>
        </p:nvSpPr>
        <p:spPr>
          <a:xfrm>
            <a:off x="883376" y="1008748"/>
            <a:ext cx="6905644" cy="3943387"/>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altLang="ko-KR" sz="1400" dirty="0">
                <a:latin typeface="Adobe Devanagari" panose="02040503050201020203" pitchFamily="18" charset="0"/>
                <a:cs typeface="Adobe Devanagari" panose="02040503050201020203" pitchFamily="18" charset="0"/>
              </a:rPr>
              <a:t>Use of Renewable Energy Sources</a:t>
            </a:r>
          </a:p>
          <a:p>
            <a:pPr marL="285750" indent="-285750">
              <a:lnSpc>
                <a:spcPct val="150000"/>
              </a:lnSpc>
              <a:buFont typeface="Wingdings" panose="05000000000000000000" pitchFamily="2" charset="2"/>
              <a:buChar char="ü"/>
            </a:pPr>
            <a:r>
              <a:rPr lang="en-US" altLang="ko-KR" sz="1400" dirty="0">
                <a:latin typeface="Adobe Devanagari" panose="02040503050201020203" pitchFamily="18" charset="0"/>
                <a:cs typeface="Adobe Devanagari" panose="02040503050201020203" pitchFamily="18" charset="0"/>
              </a:rPr>
              <a:t>Thermal protection of a building</a:t>
            </a:r>
          </a:p>
          <a:p>
            <a:pPr marL="285750" indent="-285750">
              <a:lnSpc>
                <a:spcPct val="150000"/>
              </a:lnSpc>
              <a:buFont typeface="Wingdings" panose="05000000000000000000" pitchFamily="2" charset="2"/>
              <a:buChar char="ü"/>
            </a:pPr>
            <a:r>
              <a:rPr lang="en-US" altLang="ko-KR" sz="1400" dirty="0">
                <a:latin typeface="Adobe Devanagari" panose="02040503050201020203" pitchFamily="18" charset="0"/>
                <a:cs typeface="Adobe Devanagari" panose="02040503050201020203" pitchFamily="18" charset="0"/>
              </a:rPr>
              <a:t>High Energy Efficiency</a:t>
            </a:r>
          </a:p>
          <a:p>
            <a:pPr marL="285750" indent="-285750">
              <a:lnSpc>
                <a:spcPct val="150000"/>
              </a:lnSpc>
              <a:buFont typeface="Wingdings" panose="05000000000000000000" pitchFamily="2" charset="2"/>
              <a:buChar char="ü"/>
            </a:pPr>
            <a:r>
              <a:rPr lang="en-US" altLang="ko-KR" sz="1400" dirty="0">
                <a:latin typeface="Adobe Devanagari" panose="02040503050201020203" pitchFamily="18" charset="0"/>
                <a:cs typeface="Adobe Devanagari" panose="02040503050201020203" pitchFamily="18" charset="0"/>
              </a:rPr>
              <a:t>Efficient electrical appliances (class A +)</a:t>
            </a:r>
          </a:p>
          <a:p>
            <a:pPr marL="285750" indent="-285750">
              <a:lnSpc>
                <a:spcPct val="150000"/>
              </a:lnSpc>
              <a:buFont typeface="Wingdings" panose="05000000000000000000" pitchFamily="2" charset="2"/>
              <a:buChar char="ü"/>
            </a:pPr>
            <a:r>
              <a:rPr lang="en-US" altLang="ko-KR" sz="1400" dirty="0">
                <a:latin typeface="Adobe Devanagari" panose="02040503050201020203" pitchFamily="18" charset="0"/>
                <a:cs typeface="Adobe Devanagari" panose="02040503050201020203" pitchFamily="18" charset="0"/>
              </a:rPr>
              <a:t>Adaptation to climate data</a:t>
            </a:r>
          </a:p>
          <a:p>
            <a:pPr marL="285750" indent="-285750">
              <a:lnSpc>
                <a:spcPct val="150000"/>
              </a:lnSpc>
              <a:buFont typeface="Wingdings" panose="05000000000000000000" pitchFamily="2" charset="2"/>
              <a:buChar char="ü"/>
            </a:pPr>
            <a:r>
              <a:rPr lang="en-US" altLang="ko-KR" sz="1400" dirty="0">
                <a:latin typeface="Adobe Devanagari" panose="02040503050201020203" pitchFamily="18" charset="0"/>
                <a:cs typeface="Adobe Devanagari" panose="02040503050201020203" pitchFamily="18" charset="0"/>
              </a:rPr>
              <a:t>Reduction of energy consumption</a:t>
            </a:r>
          </a:p>
          <a:p>
            <a:pPr marL="285750" indent="-285750">
              <a:lnSpc>
                <a:spcPct val="150000"/>
              </a:lnSpc>
              <a:buFont typeface="Wingdings" panose="05000000000000000000" pitchFamily="2" charset="2"/>
              <a:buChar char="ü"/>
            </a:pPr>
            <a:r>
              <a:rPr lang="en-US" altLang="ko-KR" sz="1400" dirty="0">
                <a:latin typeface="Adobe Devanagari" panose="02040503050201020203" pitchFamily="18" charset="0"/>
                <a:cs typeface="Adobe Devanagari" panose="02040503050201020203" pitchFamily="18" charset="0"/>
              </a:rPr>
              <a:t>Shading Systems (in Mediterranean countries)</a:t>
            </a:r>
          </a:p>
          <a:p>
            <a:pPr marL="285750" indent="-285750">
              <a:lnSpc>
                <a:spcPct val="150000"/>
              </a:lnSpc>
              <a:buFont typeface="Wingdings" panose="05000000000000000000" pitchFamily="2" charset="2"/>
              <a:buChar char="ü"/>
            </a:pPr>
            <a:r>
              <a:rPr lang="en-US" altLang="ko-KR" sz="1400" dirty="0">
                <a:latin typeface="Adobe Devanagari" panose="02040503050201020203" pitchFamily="18" charset="0"/>
                <a:cs typeface="Adobe Devanagari" panose="02040503050201020203" pitchFamily="18" charset="0"/>
              </a:rPr>
              <a:t>Thermal insulation: With the use of thermal insulation material (5-10 cm) the building is protected externally</a:t>
            </a:r>
          </a:p>
          <a:p>
            <a:pPr marL="285750" indent="-285750">
              <a:lnSpc>
                <a:spcPct val="150000"/>
              </a:lnSpc>
              <a:buFont typeface="Wingdings" panose="05000000000000000000" pitchFamily="2" charset="2"/>
              <a:buChar char="ü"/>
            </a:pPr>
            <a:r>
              <a:rPr lang="en-US" altLang="ko-KR" sz="1400" dirty="0">
                <a:latin typeface="Adobe Devanagari" panose="02040503050201020203" pitchFamily="18" charset="0"/>
                <a:cs typeface="Adobe Devanagari" panose="02040503050201020203" pitchFamily="18" charset="0"/>
              </a:rPr>
              <a:t>Energy Efficient Openings: Double glazing and thermal insulation frames significantly reduce the thermal losses of the building.</a:t>
            </a:r>
          </a:p>
          <a:p>
            <a:pPr marL="285750" indent="-285750">
              <a:lnSpc>
                <a:spcPct val="150000"/>
              </a:lnSpc>
              <a:buFont typeface="Wingdings" panose="05000000000000000000" pitchFamily="2" charset="2"/>
              <a:buChar char="ü"/>
            </a:pPr>
            <a:r>
              <a:rPr lang="en-US" altLang="ko-KR" sz="1400" dirty="0">
                <a:latin typeface="Adobe Devanagari" panose="02040503050201020203" pitchFamily="18" charset="0"/>
                <a:cs typeface="Adobe Devanagari" panose="02040503050201020203" pitchFamily="18" charset="0"/>
              </a:rPr>
              <a:t>Solar Thermal System: High efficiency flat panel solar panels installed on the roof of the building</a:t>
            </a:r>
            <a:endParaRPr lang="el-GR" altLang="ko-KR" sz="1400" dirty="0">
              <a:latin typeface="Calibri" panose="020F0502020204030204" pitchFamily="34" charset="0"/>
              <a:cs typeface="Adobe Devanagari" panose="02040503050201020203" pitchFamily="18" charset="0"/>
            </a:endParaRPr>
          </a:p>
        </p:txBody>
      </p:sp>
      <p:grpSp>
        <p:nvGrpSpPr>
          <p:cNvPr id="62" name="Group 287">
            <a:extLst>
              <a:ext uri="{FF2B5EF4-FFF2-40B4-BE49-F238E27FC236}">
                <a16:creationId xmlns:a16="http://schemas.microsoft.com/office/drawing/2014/main" id="{3E3C0A55-9994-4566-93CB-46030B4F5126}"/>
              </a:ext>
            </a:extLst>
          </p:cNvPr>
          <p:cNvGrpSpPr/>
          <p:nvPr/>
        </p:nvGrpSpPr>
        <p:grpSpPr>
          <a:xfrm rot="18347570" flipH="1">
            <a:off x="8766230" y="1233505"/>
            <a:ext cx="943094" cy="1438529"/>
            <a:chOff x="8121550" y="3125447"/>
            <a:chExt cx="1101023" cy="1679422"/>
          </a:xfrm>
        </p:grpSpPr>
        <p:sp>
          <p:nvSpPr>
            <p:cNvPr id="63" name="Freeform: Shape 288">
              <a:extLst>
                <a:ext uri="{FF2B5EF4-FFF2-40B4-BE49-F238E27FC236}">
                  <a16:creationId xmlns:a16="http://schemas.microsoft.com/office/drawing/2014/main" id="{81CFE645-95DC-4E60-B64E-16CEF37629BA}"/>
                </a:ext>
              </a:extLst>
            </p:cNvPr>
            <p:cNvSpPr/>
            <p:nvPr/>
          </p:nvSpPr>
          <p:spPr>
            <a:xfrm>
              <a:off x="8121550" y="3125447"/>
              <a:ext cx="1101023" cy="1678680"/>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 name="connsiteX0" fmla="*/ 87263 w 1342448"/>
                <a:gd name="connsiteY0" fmla="*/ 1013843 h 1678680"/>
                <a:gd name="connsiteX1" fmla="*/ 81308 w 1342448"/>
                <a:gd name="connsiteY1" fmla="*/ 997353 h 1678680"/>
                <a:gd name="connsiteX2" fmla="*/ 1147241 w 1342448"/>
                <a:gd name="connsiteY2" fmla="*/ 1216311 h 1678680"/>
                <a:gd name="connsiteX3" fmla="*/ 1170144 w 1342448"/>
                <a:gd name="connsiteY3" fmla="*/ 1230053 h 1678680"/>
                <a:gd name="connsiteX4" fmla="*/ 1240229 w 1342448"/>
                <a:gd name="connsiteY4" fmla="*/ 1252957 h 1678680"/>
                <a:gd name="connsiteX5" fmla="*/ 1187551 w 1342448"/>
                <a:gd name="connsiteY5" fmla="*/ 1124697 h 1678680"/>
                <a:gd name="connsiteX6" fmla="*/ 1024478 w 1342448"/>
                <a:gd name="connsiteY6" fmla="*/ 945591 h 1678680"/>
                <a:gd name="connsiteX7" fmla="*/ 1015316 w 1342448"/>
                <a:gd name="connsiteY7" fmla="*/ 913984 h 1678680"/>
                <a:gd name="connsiteX8" fmla="*/ 1011652 w 1342448"/>
                <a:gd name="connsiteY8" fmla="*/ 901158 h 1678680"/>
                <a:gd name="connsiteX9" fmla="*/ 946605 w 1342448"/>
                <a:gd name="connsiteY9" fmla="*/ 859473 h 1678680"/>
                <a:gd name="connsiteX10" fmla="*/ 891637 w 1342448"/>
                <a:gd name="connsiteY10" fmla="*/ 848937 h 1678680"/>
                <a:gd name="connsiteX11" fmla="*/ 253543 w 1342448"/>
                <a:gd name="connsiteY11" fmla="*/ 195727 h 1678680"/>
                <a:gd name="connsiteX12" fmla="*/ 242549 w 1342448"/>
                <a:gd name="connsiteY12" fmla="*/ 11582 h 1678680"/>
                <a:gd name="connsiteX13" fmla="*/ 251710 w 1342448"/>
                <a:gd name="connsiteY13" fmla="*/ 1505 h 1678680"/>
                <a:gd name="connsiteX14" fmla="*/ 300724 w 1342448"/>
                <a:gd name="connsiteY14" fmla="*/ 62886 h 1678680"/>
                <a:gd name="connsiteX15" fmla="*/ 496321 w 1342448"/>
                <a:gd name="connsiteY15" fmla="*/ 299251 h 1678680"/>
                <a:gd name="connsiteX16" fmla="*/ 707492 w 1342448"/>
                <a:gd name="connsiteY16" fmla="*/ 553481 h 1678680"/>
                <a:gd name="connsiteX17" fmla="*/ 913624 w 1342448"/>
                <a:gd name="connsiteY17" fmla="*/ 802214 h 1678680"/>
                <a:gd name="connsiteX18" fmla="*/ 948438 w 1342448"/>
                <a:gd name="connsiteY18" fmla="*/ 842983 h 1678680"/>
                <a:gd name="connsiteX19" fmla="*/ 957141 w 1342448"/>
                <a:gd name="connsiteY19" fmla="*/ 815498 h 1678680"/>
                <a:gd name="connsiteX20" fmla="*/ 988748 w 1342448"/>
                <a:gd name="connsiteY20" fmla="*/ 871383 h 1678680"/>
                <a:gd name="connsiteX21" fmla="*/ 1073949 w 1342448"/>
                <a:gd name="connsiteY21" fmla="*/ 916732 h 1678680"/>
                <a:gd name="connsiteX22" fmla="*/ 1057917 w 1342448"/>
                <a:gd name="connsiteY22" fmla="*/ 850312 h 1678680"/>
                <a:gd name="connsiteX23" fmla="*/ 1057459 w 1342448"/>
                <a:gd name="connsiteY23" fmla="*/ 828324 h 1678680"/>
                <a:gd name="connsiteX24" fmla="*/ 1045549 w 1342448"/>
                <a:gd name="connsiteY24" fmla="*/ 782059 h 1678680"/>
                <a:gd name="connsiteX25" fmla="*/ 1168770 w 1342448"/>
                <a:gd name="connsiteY25" fmla="*/ 157707 h 1678680"/>
                <a:gd name="connsiteX26" fmla="*/ 1178390 w 1342448"/>
                <a:gd name="connsiteY26" fmla="*/ 151752 h 1678680"/>
                <a:gd name="connsiteX27" fmla="*/ 1180222 w 1342448"/>
                <a:gd name="connsiteY27" fmla="*/ 173282 h 1678680"/>
                <a:gd name="connsiteX28" fmla="*/ 1111053 w 1342448"/>
                <a:gd name="connsiteY28" fmla="*/ 574094 h 1678680"/>
                <a:gd name="connsiteX29" fmla="*/ 1074407 w 1342448"/>
                <a:gd name="connsiteY29" fmla="*/ 788472 h 1678680"/>
                <a:gd name="connsiteX30" fmla="*/ 1073949 w 1342448"/>
                <a:gd name="connsiteY30" fmla="*/ 806337 h 1678680"/>
                <a:gd name="connsiteX31" fmla="*/ 1081737 w 1342448"/>
                <a:gd name="connsiteY31" fmla="*/ 888790 h 1678680"/>
                <a:gd name="connsiteX32" fmla="*/ 1118840 w 1342448"/>
                <a:gd name="connsiteY32" fmla="*/ 948339 h 1678680"/>
                <a:gd name="connsiteX33" fmla="*/ 1138538 w 1342448"/>
                <a:gd name="connsiteY33" fmla="*/ 944216 h 1678680"/>
                <a:gd name="connsiteX34" fmla="*/ 1146783 w 1342448"/>
                <a:gd name="connsiteY34" fmla="*/ 930016 h 1678680"/>
                <a:gd name="connsiteX35" fmla="*/ 1158235 w 1342448"/>
                <a:gd name="connsiteY35" fmla="*/ 919939 h 1678680"/>
                <a:gd name="connsiteX36" fmla="*/ 1165106 w 1342448"/>
                <a:gd name="connsiteY36" fmla="*/ 933223 h 1678680"/>
                <a:gd name="connsiteX37" fmla="*/ 1171061 w 1342448"/>
                <a:gd name="connsiteY37" fmla="*/ 975823 h 1678680"/>
                <a:gd name="connsiteX38" fmla="*/ 1188009 w 1342448"/>
                <a:gd name="connsiteY38" fmla="*/ 1023921 h 1678680"/>
                <a:gd name="connsiteX39" fmla="*/ 1304359 w 1342448"/>
                <a:gd name="connsiteY39" fmla="*/ 1274944 h 1678680"/>
                <a:gd name="connsiteX40" fmla="*/ 1341463 w 1342448"/>
                <a:gd name="connsiteY40" fmla="*/ 1503522 h 1678680"/>
                <a:gd name="connsiteX41" fmla="*/ 1337799 w 1342448"/>
                <a:gd name="connsiteY41" fmla="*/ 1656518 h 1678680"/>
                <a:gd name="connsiteX42" fmla="*/ 1333218 w 1342448"/>
                <a:gd name="connsiteY42" fmla="*/ 1673467 h 1678680"/>
                <a:gd name="connsiteX43" fmla="*/ 1329095 w 1342448"/>
                <a:gd name="connsiteY43" fmla="*/ 1676673 h 1678680"/>
                <a:gd name="connsiteX44" fmla="*/ 1285121 w 1342448"/>
                <a:gd name="connsiteY44" fmla="*/ 1676215 h 1678680"/>
                <a:gd name="connsiteX45" fmla="*/ 1283288 w 1342448"/>
                <a:gd name="connsiteY45" fmla="*/ 1674383 h 1678680"/>
                <a:gd name="connsiteX46" fmla="*/ 1289243 w 1342448"/>
                <a:gd name="connsiteY46" fmla="*/ 1514058 h 1678680"/>
                <a:gd name="connsiteX47" fmla="*/ 1279624 w 1342448"/>
                <a:gd name="connsiteY47" fmla="*/ 1410533 h 1678680"/>
                <a:gd name="connsiteX48" fmla="*/ 1269088 w 1342448"/>
                <a:gd name="connsiteY48" fmla="*/ 1388088 h 1678680"/>
                <a:gd name="connsiteX49" fmla="*/ 1247559 w 1342448"/>
                <a:gd name="connsiteY49" fmla="*/ 1353733 h 1678680"/>
                <a:gd name="connsiteX50" fmla="*/ 1269088 w 1342448"/>
                <a:gd name="connsiteY50" fmla="*/ 1358313 h 1678680"/>
                <a:gd name="connsiteX51" fmla="*/ 1247100 w 1342448"/>
                <a:gd name="connsiteY51" fmla="*/ 1272654 h 1678680"/>
                <a:gd name="connsiteX52" fmla="*/ 1235191 w 1342448"/>
                <a:gd name="connsiteY52" fmla="*/ 1264409 h 1678680"/>
                <a:gd name="connsiteX53" fmla="*/ 1154570 w 1342448"/>
                <a:gd name="connsiteY53" fmla="*/ 1239673 h 1678680"/>
                <a:gd name="connsiteX54" fmla="*/ 933321 w 1342448"/>
                <a:gd name="connsiteY54" fmla="*/ 1192033 h 1678680"/>
                <a:gd name="connsiteX55" fmla="*/ 196742 w 1342448"/>
                <a:gd name="connsiteY55" fmla="*/ 1036747 h 1678680"/>
                <a:gd name="connsiteX56" fmla="*/ 87263 w 1342448"/>
                <a:gd name="connsiteY56" fmla="*/ 1013843 h 1678680"/>
                <a:gd name="connsiteX0" fmla="*/ 115434 w 1261140"/>
                <a:gd name="connsiteY0" fmla="*/ 1036747 h 1678680"/>
                <a:gd name="connsiteX1" fmla="*/ 0 w 1261140"/>
                <a:gd name="connsiteY1" fmla="*/ 997353 h 1678680"/>
                <a:gd name="connsiteX2" fmla="*/ 1065933 w 1261140"/>
                <a:gd name="connsiteY2" fmla="*/ 1216311 h 1678680"/>
                <a:gd name="connsiteX3" fmla="*/ 1088836 w 1261140"/>
                <a:gd name="connsiteY3" fmla="*/ 1230053 h 1678680"/>
                <a:gd name="connsiteX4" fmla="*/ 1158921 w 1261140"/>
                <a:gd name="connsiteY4" fmla="*/ 1252957 h 1678680"/>
                <a:gd name="connsiteX5" fmla="*/ 1106243 w 1261140"/>
                <a:gd name="connsiteY5" fmla="*/ 1124697 h 1678680"/>
                <a:gd name="connsiteX6" fmla="*/ 943170 w 1261140"/>
                <a:gd name="connsiteY6" fmla="*/ 945591 h 1678680"/>
                <a:gd name="connsiteX7" fmla="*/ 934008 w 1261140"/>
                <a:gd name="connsiteY7" fmla="*/ 913984 h 1678680"/>
                <a:gd name="connsiteX8" fmla="*/ 930344 w 1261140"/>
                <a:gd name="connsiteY8" fmla="*/ 901158 h 1678680"/>
                <a:gd name="connsiteX9" fmla="*/ 865297 w 1261140"/>
                <a:gd name="connsiteY9" fmla="*/ 859473 h 1678680"/>
                <a:gd name="connsiteX10" fmla="*/ 810329 w 1261140"/>
                <a:gd name="connsiteY10" fmla="*/ 848937 h 1678680"/>
                <a:gd name="connsiteX11" fmla="*/ 172235 w 1261140"/>
                <a:gd name="connsiteY11" fmla="*/ 195727 h 1678680"/>
                <a:gd name="connsiteX12" fmla="*/ 161241 w 1261140"/>
                <a:gd name="connsiteY12" fmla="*/ 11582 h 1678680"/>
                <a:gd name="connsiteX13" fmla="*/ 170402 w 1261140"/>
                <a:gd name="connsiteY13" fmla="*/ 1505 h 1678680"/>
                <a:gd name="connsiteX14" fmla="*/ 219416 w 1261140"/>
                <a:gd name="connsiteY14" fmla="*/ 62886 h 1678680"/>
                <a:gd name="connsiteX15" fmla="*/ 415013 w 1261140"/>
                <a:gd name="connsiteY15" fmla="*/ 299251 h 1678680"/>
                <a:gd name="connsiteX16" fmla="*/ 626184 w 1261140"/>
                <a:gd name="connsiteY16" fmla="*/ 553481 h 1678680"/>
                <a:gd name="connsiteX17" fmla="*/ 832316 w 1261140"/>
                <a:gd name="connsiteY17" fmla="*/ 802214 h 1678680"/>
                <a:gd name="connsiteX18" fmla="*/ 867130 w 1261140"/>
                <a:gd name="connsiteY18" fmla="*/ 842983 h 1678680"/>
                <a:gd name="connsiteX19" fmla="*/ 875833 w 1261140"/>
                <a:gd name="connsiteY19" fmla="*/ 815498 h 1678680"/>
                <a:gd name="connsiteX20" fmla="*/ 907440 w 1261140"/>
                <a:gd name="connsiteY20" fmla="*/ 871383 h 1678680"/>
                <a:gd name="connsiteX21" fmla="*/ 992641 w 1261140"/>
                <a:gd name="connsiteY21" fmla="*/ 916732 h 1678680"/>
                <a:gd name="connsiteX22" fmla="*/ 976609 w 1261140"/>
                <a:gd name="connsiteY22" fmla="*/ 850312 h 1678680"/>
                <a:gd name="connsiteX23" fmla="*/ 976151 w 1261140"/>
                <a:gd name="connsiteY23" fmla="*/ 828324 h 1678680"/>
                <a:gd name="connsiteX24" fmla="*/ 964241 w 1261140"/>
                <a:gd name="connsiteY24" fmla="*/ 782059 h 1678680"/>
                <a:gd name="connsiteX25" fmla="*/ 1087462 w 1261140"/>
                <a:gd name="connsiteY25" fmla="*/ 157707 h 1678680"/>
                <a:gd name="connsiteX26" fmla="*/ 1097082 w 1261140"/>
                <a:gd name="connsiteY26" fmla="*/ 151752 h 1678680"/>
                <a:gd name="connsiteX27" fmla="*/ 1098914 w 1261140"/>
                <a:gd name="connsiteY27" fmla="*/ 173282 h 1678680"/>
                <a:gd name="connsiteX28" fmla="*/ 1029745 w 1261140"/>
                <a:gd name="connsiteY28" fmla="*/ 574094 h 1678680"/>
                <a:gd name="connsiteX29" fmla="*/ 993099 w 1261140"/>
                <a:gd name="connsiteY29" fmla="*/ 788472 h 1678680"/>
                <a:gd name="connsiteX30" fmla="*/ 992641 w 1261140"/>
                <a:gd name="connsiteY30" fmla="*/ 806337 h 1678680"/>
                <a:gd name="connsiteX31" fmla="*/ 1000429 w 1261140"/>
                <a:gd name="connsiteY31" fmla="*/ 888790 h 1678680"/>
                <a:gd name="connsiteX32" fmla="*/ 1037532 w 1261140"/>
                <a:gd name="connsiteY32" fmla="*/ 948339 h 1678680"/>
                <a:gd name="connsiteX33" fmla="*/ 1057230 w 1261140"/>
                <a:gd name="connsiteY33" fmla="*/ 944216 h 1678680"/>
                <a:gd name="connsiteX34" fmla="*/ 1065475 w 1261140"/>
                <a:gd name="connsiteY34" fmla="*/ 930016 h 1678680"/>
                <a:gd name="connsiteX35" fmla="*/ 1076927 w 1261140"/>
                <a:gd name="connsiteY35" fmla="*/ 919939 h 1678680"/>
                <a:gd name="connsiteX36" fmla="*/ 1083798 w 1261140"/>
                <a:gd name="connsiteY36" fmla="*/ 933223 h 1678680"/>
                <a:gd name="connsiteX37" fmla="*/ 1089753 w 1261140"/>
                <a:gd name="connsiteY37" fmla="*/ 975823 h 1678680"/>
                <a:gd name="connsiteX38" fmla="*/ 1106701 w 1261140"/>
                <a:gd name="connsiteY38" fmla="*/ 1023921 h 1678680"/>
                <a:gd name="connsiteX39" fmla="*/ 1223051 w 1261140"/>
                <a:gd name="connsiteY39" fmla="*/ 1274944 h 1678680"/>
                <a:gd name="connsiteX40" fmla="*/ 1260155 w 1261140"/>
                <a:gd name="connsiteY40" fmla="*/ 1503522 h 1678680"/>
                <a:gd name="connsiteX41" fmla="*/ 1256491 w 1261140"/>
                <a:gd name="connsiteY41" fmla="*/ 1656518 h 1678680"/>
                <a:gd name="connsiteX42" fmla="*/ 1251910 w 1261140"/>
                <a:gd name="connsiteY42" fmla="*/ 1673467 h 1678680"/>
                <a:gd name="connsiteX43" fmla="*/ 1247787 w 1261140"/>
                <a:gd name="connsiteY43" fmla="*/ 1676673 h 1678680"/>
                <a:gd name="connsiteX44" fmla="*/ 1203813 w 1261140"/>
                <a:gd name="connsiteY44" fmla="*/ 1676215 h 1678680"/>
                <a:gd name="connsiteX45" fmla="*/ 1201980 w 1261140"/>
                <a:gd name="connsiteY45" fmla="*/ 1674383 h 1678680"/>
                <a:gd name="connsiteX46" fmla="*/ 1207935 w 1261140"/>
                <a:gd name="connsiteY46" fmla="*/ 1514058 h 1678680"/>
                <a:gd name="connsiteX47" fmla="*/ 1198316 w 1261140"/>
                <a:gd name="connsiteY47" fmla="*/ 1410533 h 1678680"/>
                <a:gd name="connsiteX48" fmla="*/ 1187780 w 1261140"/>
                <a:gd name="connsiteY48" fmla="*/ 1388088 h 1678680"/>
                <a:gd name="connsiteX49" fmla="*/ 1166251 w 1261140"/>
                <a:gd name="connsiteY49" fmla="*/ 1353733 h 1678680"/>
                <a:gd name="connsiteX50" fmla="*/ 1187780 w 1261140"/>
                <a:gd name="connsiteY50" fmla="*/ 1358313 h 1678680"/>
                <a:gd name="connsiteX51" fmla="*/ 1165792 w 1261140"/>
                <a:gd name="connsiteY51" fmla="*/ 1272654 h 1678680"/>
                <a:gd name="connsiteX52" fmla="*/ 1153883 w 1261140"/>
                <a:gd name="connsiteY52" fmla="*/ 1264409 h 1678680"/>
                <a:gd name="connsiteX53" fmla="*/ 1073262 w 1261140"/>
                <a:gd name="connsiteY53" fmla="*/ 1239673 h 1678680"/>
                <a:gd name="connsiteX54" fmla="*/ 852013 w 1261140"/>
                <a:gd name="connsiteY54" fmla="*/ 1192033 h 1678680"/>
                <a:gd name="connsiteX55" fmla="*/ 115434 w 1261140"/>
                <a:gd name="connsiteY55" fmla="*/ 1036747 h 1678680"/>
                <a:gd name="connsiteX0" fmla="*/ 0 w 1145706"/>
                <a:gd name="connsiteY0" fmla="*/ 1036747 h 1678680"/>
                <a:gd name="connsiteX1" fmla="*/ 950499 w 1145706"/>
                <a:gd name="connsiteY1" fmla="*/ 1216311 h 1678680"/>
                <a:gd name="connsiteX2" fmla="*/ 973402 w 1145706"/>
                <a:gd name="connsiteY2" fmla="*/ 1230053 h 1678680"/>
                <a:gd name="connsiteX3" fmla="*/ 1043487 w 1145706"/>
                <a:gd name="connsiteY3" fmla="*/ 1252957 h 1678680"/>
                <a:gd name="connsiteX4" fmla="*/ 990809 w 1145706"/>
                <a:gd name="connsiteY4" fmla="*/ 1124697 h 1678680"/>
                <a:gd name="connsiteX5" fmla="*/ 827736 w 1145706"/>
                <a:gd name="connsiteY5" fmla="*/ 945591 h 1678680"/>
                <a:gd name="connsiteX6" fmla="*/ 818574 w 1145706"/>
                <a:gd name="connsiteY6" fmla="*/ 913984 h 1678680"/>
                <a:gd name="connsiteX7" fmla="*/ 814910 w 1145706"/>
                <a:gd name="connsiteY7" fmla="*/ 901158 h 1678680"/>
                <a:gd name="connsiteX8" fmla="*/ 749863 w 1145706"/>
                <a:gd name="connsiteY8" fmla="*/ 859473 h 1678680"/>
                <a:gd name="connsiteX9" fmla="*/ 694895 w 1145706"/>
                <a:gd name="connsiteY9" fmla="*/ 848937 h 1678680"/>
                <a:gd name="connsiteX10" fmla="*/ 56801 w 1145706"/>
                <a:gd name="connsiteY10" fmla="*/ 195727 h 1678680"/>
                <a:gd name="connsiteX11" fmla="*/ 45807 w 1145706"/>
                <a:gd name="connsiteY11" fmla="*/ 11582 h 1678680"/>
                <a:gd name="connsiteX12" fmla="*/ 54968 w 1145706"/>
                <a:gd name="connsiteY12" fmla="*/ 1505 h 1678680"/>
                <a:gd name="connsiteX13" fmla="*/ 103982 w 1145706"/>
                <a:gd name="connsiteY13" fmla="*/ 62886 h 1678680"/>
                <a:gd name="connsiteX14" fmla="*/ 299579 w 1145706"/>
                <a:gd name="connsiteY14" fmla="*/ 299251 h 1678680"/>
                <a:gd name="connsiteX15" fmla="*/ 510750 w 1145706"/>
                <a:gd name="connsiteY15" fmla="*/ 553481 h 1678680"/>
                <a:gd name="connsiteX16" fmla="*/ 716882 w 1145706"/>
                <a:gd name="connsiteY16" fmla="*/ 802214 h 1678680"/>
                <a:gd name="connsiteX17" fmla="*/ 751696 w 1145706"/>
                <a:gd name="connsiteY17" fmla="*/ 842983 h 1678680"/>
                <a:gd name="connsiteX18" fmla="*/ 760399 w 1145706"/>
                <a:gd name="connsiteY18" fmla="*/ 815498 h 1678680"/>
                <a:gd name="connsiteX19" fmla="*/ 792006 w 1145706"/>
                <a:gd name="connsiteY19" fmla="*/ 871383 h 1678680"/>
                <a:gd name="connsiteX20" fmla="*/ 877207 w 1145706"/>
                <a:gd name="connsiteY20" fmla="*/ 916732 h 1678680"/>
                <a:gd name="connsiteX21" fmla="*/ 861175 w 1145706"/>
                <a:gd name="connsiteY21" fmla="*/ 850312 h 1678680"/>
                <a:gd name="connsiteX22" fmla="*/ 860717 w 1145706"/>
                <a:gd name="connsiteY22" fmla="*/ 828324 h 1678680"/>
                <a:gd name="connsiteX23" fmla="*/ 848807 w 1145706"/>
                <a:gd name="connsiteY23" fmla="*/ 782059 h 1678680"/>
                <a:gd name="connsiteX24" fmla="*/ 972028 w 1145706"/>
                <a:gd name="connsiteY24" fmla="*/ 157707 h 1678680"/>
                <a:gd name="connsiteX25" fmla="*/ 981648 w 1145706"/>
                <a:gd name="connsiteY25" fmla="*/ 151752 h 1678680"/>
                <a:gd name="connsiteX26" fmla="*/ 983480 w 1145706"/>
                <a:gd name="connsiteY26" fmla="*/ 173282 h 1678680"/>
                <a:gd name="connsiteX27" fmla="*/ 914311 w 1145706"/>
                <a:gd name="connsiteY27" fmla="*/ 574094 h 1678680"/>
                <a:gd name="connsiteX28" fmla="*/ 877665 w 1145706"/>
                <a:gd name="connsiteY28" fmla="*/ 788472 h 1678680"/>
                <a:gd name="connsiteX29" fmla="*/ 877207 w 1145706"/>
                <a:gd name="connsiteY29" fmla="*/ 806337 h 1678680"/>
                <a:gd name="connsiteX30" fmla="*/ 884995 w 1145706"/>
                <a:gd name="connsiteY30" fmla="*/ 888790 h 1678680"/>
                <a:gd name="connsiteX31" fmla="*/ 922098 w 1145706"/>
                <a:gd name="connsiteY31" fmla="*/ 948339 h 1678680"/>
                <a:gd name="connsiteX32" fmla="*/ 941796 w 1145706"/>
                <a:gd name="connsiteY32" fmla="*/ 944216 h 1678680"/>
                <a:gd name="connsiteX33" fmla="*/ 950041 w 1145706"/>
                <a:gd name="connsiteY33" fmla="*/ 930016 h 1678680"/>
                <a:gd name="connsiteX34" fmla="*/ 961493 w 1145706"/>
                <a:gd name="connsiteY34" fmla="*/ 919939 h 1678680"/>
                <a:gd name="connsiteX35" fmla="*/ 968364 w 1145706"/>
                <a:gd name="connsiteY35" fmla="*/ 933223 h 1678680"/>
                <a:gd name="connsiteX36" fmla="*/ 974319 w 1145706"/>
                <a:gd name="connsiteY36" fmla="*/ 975823 h 1678680"/>
                <a:gd name="connsiteX37" fmla="*/ 991267 w 1145706"/>
                <a:gd name="connsiteY37" fmla="*/ 1023921 h 1678680"/>
                <a:gd name="connsiteX38" fmla="*/ 1107617 w 1145706"/>
                <a:gd name="connsiteY38" fmla="*/ 1274944 h 1678680"/>
                <a:gd name="connsiteX39" fmla="*/ 1144721 w 1145706"/>
                <a:gd name="connsiteY39" fmla="*/ 1503522 h 1678680"/>
                <a:gd name="connsiteX40" fmla="*/ 1141057 w 1145706"/>
                <a:gd name="connsiteY40" fmla="*/ 1656518 h 1678680"/>
                <a:gd name="connsiteX41" fmla="*/ 1136476 w 1145706"/>
                <a:gd name="connsiteY41" fmla="*/ 1673467 h 1678680"/>
                <a:gd name="connsiteX42" fmla="*/ 1132353 w 1145706"/>
                <a:gd name="connsiteY42" fmla="*/ 1676673 h 1678680"/>
                <a:gd name="connsiteX43" fmla="*/ 1088379 w 1145706"/>
                <a:gd name="connsiteY43" fmla="*/ 1676215 h 1678680"/>
                <a:gd name="connsiteX44" fmla="*/ 1086546 w 1145706"/>
                <a:gd name="connsiteY44" fmla="*/ 1674383 h 1678680"/>
                <a:gd name="connsiteX45" fmla="*/ 1092501 w 1145706"/>
                <a:gd name="connsiteY45" fmla="*/ 1514058 h 1678680"/>
                <a:gd name="connsiteX46" fmla="*/ 1082882 w 1145706"/>
                <a:gd name="connsiteY46" fmla="*/ 1410533 h 1678680"/>
                <a:gd name="connsiteX47" fmla="*/ 1072346 w 1145706"/>
                <a:gd name="connsiteY47" fmla="*/ 1388088 h 1678680"/>
                <a:gd name="connsiteX48" fmla="*/ 1050817 w 1145706"/>
                <a:gd name="connsiteY48" fmla="*/ 1353733 h 1678680"/>
                <a:gd name="connsiteX49" fmla="*/ 1072346 w 1145706"/>
                <a:gd name="connsiteY49" fmla="*/ 1358313 h 1678680"/>
                <a:gd name="connsiteX50" fmla="*/ 1050358 w 1145706"/>
                <a:gd name="connsiteY50" fmla="*/ 1272654 h 1678680"/>
                <a:gd name="connsiteX51" fmla="*/ 1038449 w 1145706"/>
                <a:gd name="connsiteY51" fmla="*/ 1264409 h 1678680"/>
                <a:gd name="connsiteX52" fmla="*/ 957828 w 1145706"/>
                <a:gd name="connsiteY52" fmla="*/ 1239673 h 1678680"/>
                <a:gd name="connsiteX53" fmla="*/ 736579 w 1145706"/>
                <a:gd name="connsiteY53" fmla="*/ 1192033 h 1678680"/>
                <a:gd name="connsiteX54" fmla="*/ 0 w 1145706"/>
                <a:gd name="connsiteY54" fmla="*/ 1036747 h 1678680"/>
                <a:gd name="connsiteX0" fmla="*/ 691895 w 1101022"/>
                <a:gd name="connsiteY0" fmla="*/ 119203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53" fmla="*/ 691895 w 1101022"/>
                <a:gd name="connsiteY53" fmla="*/ 1192033 h 1678680"/>
                <a:gd name="connsiteX0" fmla="*/ 913144 w 1101022"/>
                <a:gd name="connsiteY0" fmla="*/ 123967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0" fmla="*/ 993765 w 1101022"/>
                <a:gd name="connsiteY0" fmla="*/ 1264409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0" fmla="*/ 993765 w 1101022"/>
                <a:gd name="connsiteY0" fmla="*/ 1264409 h 1678680"/>
                <a:gd name="connsiteX1" fmla="*/ 905815 w 1101022"/>
                <a:gd name="connsiteY1" fmla="*/ 1216311 h 1678680"/>
                <a:gd name="connsiteX2" fmla="*/ 998803 w 1101022"/>
                <a:gd name="connsiteY2" fmla="*/ 1252957 h 1678680"/>
                <a:gd name="connsiteX3" fmla="*/ 946125 w 1101022"/>
                <a:gd name="connsiteY3" fmla="*/ 1124697 h 1678680"/>
                <a:gd name="connsiteX4" fmla="*/ 783052 w 1101022"/>
                <a:gd name="connsiteY4" fmla="*/ 945591 h 1678680"/>
                <a:gd name="connsiteX5" fmla="*/ 773890 w 1101022"/>
                <a:gd name="connsiteY5" fmla="*/ 913984 h 1678680"/>
                <a:gd name="connsiteX6" fmla="*/ 770226 w 1101022"/>
                <a:gd name="connsiteY6" fmla="*/ 901158 h 1678680"/>
                <a:gd name="connsiteX7" fmla="*/ 705179 w 1101022"/>
                <a:gd name="connsiteY7" fmla="*/ 859473 h 1678680"/>
                <a:gd name="connsiteX8" fmla="*/ 650211 w 1101022"/>
                <a:gd name="connsiteY8" fmla="*/ 848937 h 1678680"/>
                <a:gd name="connsiteX9" fmla="*/ 12117 w 1101022"/>
                <a:gd name="connsiteY9" fmla="*/ 195727 h 1678680"/>
                <a:gd name="connsiteX10" fmla="*/ 1123 w 1101022"/>
                <a:gd name="connsiteY10" fmla="*/ 11582 h 1678680"/>
                <a:gd name="connsiteX11" fmla="*/ 10284 w 1101022"/>
                <a:gd name="connsiteY11" fmla="*/ 1505 h 1678680"/>
                <a:gd name="connsiteX12" fmla="*/ 59298 w 1101022"/>
                <a:gd name="connsiteY12" fmla="*/ 62886 h 1678680"/>
                <a:gd name="connsiteX13" fmla="*/ 254895 w 1101022"/>
                <a:gd name="connsiteY13" fmla="*/ 299251 h 1678680"/>
                <a:gd name="connsiteX14" fmla="*/ 466066 w 1101022"/>
                <a:gd name="connsiteY14" fmla="*/ 553481 h 1678680"/>
                <a:gd name="connsiteX15" fmla="*/ 672198 w 1101022"/>
                <a:gd name="connsiteY15" fmla="*/ 802214 h 1678680"/>
                <a:gd name="connsiteX16" fmla="*/ 707012 w 1101022"/>
                <a:gd name="connsiteY16" fmla="*/ 842983 h 1678680"/>
                <a:gd name="connsiteX17" fmla="*/ 715715 w 1101022"/>
                <a:gd name="connsiteY17" fmla="*/ 815498 h 1678680"/>
                <a:gd name="connsiteX18" fmla="*/ 747322 w 1101022"/>
                <a:gd name="connsiteY18" fmla="*/ 871383 h 1678680"/>
                <a:gd name="connsiteX19" fmla="*/ 832523 w 1101022"/>
                <a:gd name="connsiteY19" fmla="*/ 916732 h 1678680"/>
                <a:gd name="connsiteX20" fmla="*/ 816491 w 1101022"/>
                <a:gd name="connsiteY20" fmla="*/ 850312 h 1678680"/>
                <a:gd name="connsiteX21" fmla="*/ 816033 w 1101022"/>
                <a:gd name="connsiteY21" fmla="*/ 828324 h 1678680"/>
                <a:gd name="connsiteX22" fmla="*/ 804123 w 1101022"/>
                <a:gd name="connsiteY22" fmla="*/ 782059 h 1678680"/>
                <a:gd name="connsiteX23" fmla="*/ 927344 w 1101022"/>
                <a:gd name="connsiteY23" fmla="*/ 157707 h 1678680"/>
                <a:gd name="connsiteX24" fmla="*/ 936964 w 1101022"/>
                <a:gd name="connsiteY24" fmla="*/ 151752 h 1678680"/>
                <a:gd name="connsiteX25" fmla="*/ 938796 w 1101022"/>
                <a:gd name="connsiteY25" fmla="*/ 173282 h 1678680"/>
                <a:gd name="connsiteX26" fmla="*/ 869627 w 1101022"/>
                <a:gd name="connsiteY26" fmla="*/ 574094 h 1678680"/>
                <a:gd name="connsiteX27" fmla="*/ 832981 w 1101022"/>
                <a:gd name="connsiteY27" fmla="*/ 788472 h 1678680"/>
                <a:gd name="connsiteX28" fmla="*/ 832523 w 1101022"/>
                <a:gd name="connsiteY28" fmla="*/ 806337 h 1678680"/>
                <a:gd name="connsiteX29" fmla="*/ 840311 w 1101022"/>
                <a:gd name="connsiteY29" fmla="*/ 888790 h 1678680"/>
                <a:gd name="connsiteX30" fmla="*/ 877414 w 1101022"/>
                <a:gd name="connsiteY30" fmla="*/ 948339 h 1678680"/>
                <a:gd name="connsiteX31" fmla="*/ 897112 w 1101022"/>
                <a:gd name="connsiteY31" fmla="*/ 944216 h 1678680"/>
                <a:gd name="connsiteX32" fmla="*/ 905357 w 1101022"/>
                <a:gd name="connsiteY32" fmla="*/ 930016 h 1678680"/>
                <a:gd name="connsiteX33" fmla="*/ 916809 w 1101022"/>
                <a:gd name="connsiteY33" fmla="*/ 919939 h 1678680"/>
                <a:gd name="connsiteX34" fmla="*/ 923680 w 1101022"/>
                <a:gd name="connsiteY34" fmla="*/ 933223 h 1678680"/>
                <a:gd name="connsiteX35" fmla="*/ 929635 w 1101022"/>
                <a:gd name="connsiteY35" fmla="*/ 975823 h 1678680"/>
                <a:gd name="connsiteX36" fmla="*/ 946583 w 1101022"/>
                <a:gd name="connsiteY36" fmla="*/ 1023921 h 1678680"/>
                <a:gd name="connsiteX37" fmla="*/ 1062933 w 1101022"/>
                <a:gd name="connsiteY37" fmla="*/ 1274944 h 1678680"/>
                <a:gd name="connsiteX38" fmla="*/ 1100037 w 1101022"/>
                <a:gd name="connsiteY38" fmla="*/ 1503522 h 1678680"/>
                <a:gd name="connsiteX39" fmla="*/ 1096373 w 1101022"/>
                <a:gd name="connsiteY39" fmla="*/ 1656518 h 1678680"/>
                <a:gd name="connsiteX40" fmla="*/ 1091792 w 1101022"/>
                <a:gd name="connsiteY40" fmla="*/ 1673467 h 1678680"/>
                <a:gd name="connsiteX41" fmla="*/ 1087669 w 1101022"/>
                <a:gd name="connsiteY41" fmla="*/ 1676673 h 1678680"/>
                <a:gd name="connsiteX42" fmla="*/ 1043695 w 1101022"/>
                <a:gd name="connsiteY42" fmla="*/ 1676215 h 1678680"/>
                <a:gd name="connsiteX43" fmla="*/ 1041862 w 1101022"/>
                <a:gd name="connsiteY43" fmla="*/ 1674383 h 1678680"/>
                <a:gd name="connsiteX44" fmla="*/ 1047817 w 1101022"/>
                <a:gd name="connsiteY44" fmla="*/ 1514058 h 1678680"/>
                <a:gd name="connsiteX45" fmla="*/ 1038198 w 1101022"/>
                <a:gd name="connsiteY45" fmla="*/ 1410533 h 1678680"/>
                <a:gd name="connsiteX46" fmla="*/ 1027662 w 1101022"/>
                <a:gd name="connsiteY46" fmla="*/ 1388088 h 1678680"/>
                <a:gd name="connsiteX47" fmla="*/ 1006133 w 1101022"/>
                <a:gd name="connsiteY47" fmla="*/ 1353733 h 1678680"/>
                <a:gd name="connsiteX48" fmla="*/ 1027662 w 1101022"/>
                <a:gd name="connsiteY48" fmla="*/ 1358313 h 1678680"/>
                <a:gd name="connsiteX49" fmla="*/ 1005674 w 1101022"/>
                <a:gd name="connsiteY49" fmla="*/ 1272654 h 1678680"/>
                <a:gd name="connsiteX50" fmla="*/ 993765 w 1101022"/>
                <a:gd name="connsiteY50" fmla="*/ 1264409 h 1678680"/>
                <a:gd name="connsiteX0" fmla="*/ 993765 w 1101022"/>
                <a:gd name="connsiteY0" fmla="*/ 1264409 h 1678680"/>
                <a:gd name="connsiteX1" fmla="*/ 998803 w 1101022"/>
                <a:gd name="connsiteY1" fmla="*/ 1252957 h 1678680"/>
                <a:gd name="connsiteX2" fmla="*/ 946125 w 1101022"/>
                <a:gd name="connsiteY2" fmla="*/ 1124697 h 1678680"/>
                <a:gd name="connsiteX3" fmla="*/ 783052 w 1101022"/>
                <a:gd name="connsiteY3" fmla="*/ 945591 h 1678680"/>
                <a:gd name="connsiteX4" fmla="*/ 773890 w 1101022"/>
                <a:gd name="connsiteY4" fmla="*/ 913984 h 1678680"/>
                <a:gd name="connsiteX5" fmla="*/ 770226 w 1101022"/>
                <a:gd name="connsiteY5" fmla="*/ 901158 h 1678680"/>
                <a:gd name="connsiteX6" fmla="*/ 705179 w 1101022"/>
                <a:gd name="connsiteY6" fmla="*/ 859473 h 1678680"/>
                <a:gd name="connsiteX7" fmla="*/ 650211 w 1101022"/>
                <a:gd name="connsiteY7" fmla="*/ 848937 h 1678680"/>
                <a:gd name="connsiteX8" fmla="*/ 12117 w 1101022"/>
                <a:gd name="connsiteY8" fmla="*/ 195727 h 1678680"/>
                <a:gd name="connsiteX9" fmla="*/ 1123 w 1101022"/>
                <a:gd name="connsiteY9" fmla="*/ 11582 h 1678680"/>
                <a:gd name="connsiteX10" fmla="*/ 10284 w 1101022"/>
                <a:gd name="connsiteY10" fmla="*/ 1505 h 1678680"/>
                <a:gd name="connsiteX11" fmla="*/ 59298 w 1101022"/>
                <a:gd name="connsiteY11" fmla="*/ 62886 h 1678680"/>
                <a:gd name="connsiteX12" fmla="*/ 254895 w 1101022"/>
                <a:gd name="connsiteY12" fmla="*/ 299251 h 1678680"/>
                <a:gd name="connsiteX13" fmla="*/ 466066 w 1101022"/>
                <a:gd name="connsiteY13" fmla="*/ 553481 h 1678680"/>
                <a:gd name="connsiteX14" fmla="*/ 672198 w 1101022"/>
                <a:gd name="connsiteY14" fmla="*/ 802214 h 1678680"/>
                <a:gd name="connsiteX15" fmla="*/ 707012 w 1101022"/>
                <a:gd name="connsiteY15" fmla="*/ 842983 h 1678680"/>
                <a:gd name="connsiteX16" fmla="*/ 715715 w 1101022"/>
                <a:gd name="connsiteY16" fmla="*/ 815498 h 1678680"/>
                <a:gd name="connsiteX17" fmla="*/ 747322 w 1101022"/>
                <a:gd name="connsiteY17" fmla="*/ 871383 h 1678680"/>
                <a:gd name="connsiteX18" fmla="*/ 832523 w 1101022"/>
                <a:gd name="connsiteY18" fmla="*/ 916732 h 1678680"/>
                <a:gd name="connsiteX19" fmla="*/ 816491 w 1101022"/>
                <a:gd name="connsiteY19" fmla="*/ 850312 h 1678680"/>
                <a:gd name="connsiteX20" fmla="*/ 816033 w 1101022"/>
                <a:gd name="connsiteY20" fmla="*/ 828324 h 1678680"/>
                <a:gd name="connsiteX21" fmla="*/ 804123 w 1101022"/>
                <a:gd name="connsiteY21" fmla="*/ 782059 h 1678680"/>
                <a:gd name="connsiteX22" fmla="*/ 927344 w 1101022"/>
                <a:gd name="connsiteY22" fmla="*/ 157707 h 1678680"/>
                <a:gd name="connsiteX23" fmla="*/ 936964 w 1101022"/>
                <a:gd name="connsiteY23" fmla="*/ 151752 h 1678680"/>
                <a:gd name="connsiteX24" fmla="*/ 938796 w 1101022"/>
                <a:gd name="connsiteY24" fmla="*/ 173282 h 1678680"/>
                <a:gd name="connsiteX25" fmla="*/ 869627 w 1101022"/>
                <a:gd name="connsiteY25" fmla="*/ 574094 h 1678680"/>
                <a:gd name="connsiteX26" fmla="*/ 832981 w 1101022"/>
                <a:gd name="connsiteY26" fmla="*/ 788472 h 1678680"/>
                <a:gd name="connsiteX27" fmla="*/ 832523 w 1101022"/>
                <a:gd name="connsiteY27" fmla="*/ 806337 h 1678680"/>
                <a:gd name="connsiteX28" fmla="*/ 840311 w 1101022"/>
                <a:gd name="connsiteY28" fmla="*/ 888790 h 1678680"/>
                <a:gd name="connsiteX29" fmla="*/ 877414 w 1101022"/>
                <a:gd name="connsiteY29" fmla="*/ 948339 h 1678680"/>
                <a:gd name="connsiteX30" fmla="*/ 897112 w 1101022"/>
                <a:gd name="connsiteY30" fmla="*/ 944216 h 1678680"/>
                <a:gd name="connsiteX31" fmla="*/ 905357 w 1101022"/>
                <a:gd name="connsiteY31" fmla="*/ 930016 h 1678680"/>
                <a:gd name="connsiteX32" fmla="*/ 916809 w 1101022"/>
                <a:gd name="connsiteY32" fmla="*/ 919939 h 1678680"/>
                <a:gd name="connsiteX33" fmla="*/ 923680 w 1101022"/>
                <a:gd name="connsiteY33" fmla="*/ 933223 h 1678680"/>
                <a:gd name="connsiteX34" fmla="*/ 929635 w 1101022"/>
                <a:gd name="connsiteY34" fmla="*/ 975823 h 1678680"/>
                <a:gd name="connsiteX35" fmla="*/ 946583 w 1101022"/>
                <a:gd name="connsiteY35" fmla="*/ 1023921 h 1678680"/>
                <a:gd name="connsiteX36" fmla="*/ 1062933 w 1101022"/>
                <a:gd name="connsiteY36" fmla="*/ 1274944 h 1678680"/>
                <a:gd name="connsiteX37" fmla="*/ 1100037 w 1101022"/>
                <a:gd name="connsiteY37" fmla="*/ 1503522 h 1678680"/>
                <a:gd name="connsiteX38" fmla="*/ 1096373 w 1101022"/>
                <a:gd name="connsiteY38" fmla="*/ 1656518 h 1678680"/>
                <a:gd name="connsiteX39" fmla="*/ 1091792 w 1101022"/>
                <a:gd name="connsiteY39" fmla="*/ 1673467 h 1678680"/>
                <a:gd name="connsiteX40" fmla="*/ 1087669 w 1101022"/>
                <a:gd name="connsiteY40" fmla="*/ 1676673 h 1678680"/>
                <a:gd name="connsiteX41" fmla="*/ 1043695 w 1101022"/>
                <a:gd name="connsiteY41" fmla="*/ 1676215 h 1678680"/>
                <a:gd name="connsiteX42" fmla="*/ 1041862 w 1101022"/>
                <a:gd name="connsiteY42" fmla="*/ 1674383 h 1678680"/>
                <a:gd name="connsiteX43" fmla="*/ 1047817 w 1101022"/>
                <a:gd name="connsiteY43" fmla="*/ 1514058 h 1678680"/>
                <a:gd name="connsiteX44" fmla="*/ 1038198 w 1101022"/>
                <a:gd name="connsiteY44" fmla="*/ 1410533 h 1678680"/>
                <a:gd name="connsiteX45" fmla="*/ 1027662 w 1101022"/>
                <a:gd name="connsiteY45" fmla="*/ 1388088 h 1678680"/>
                <a:gd name="connsiteX46" fmla="*/ 1006133 w 1101022"/>
                <a:gd name="connsiteY46" fmla="*/ 1353733 h 1678680"/>
                <a:gd name="connsiteX47" fmla="*/ 1027662 w 1101022"/>
                <a:gd name="connsiteY47" fmla="*/ 1358313 h 1678680"/>
                <a:gd name="connsiteX48" fmla="*/ 1005674 w 1101022"/>
                <a:gd name="connsiteY48" fmla="*/ 1272654 h 1678680"/>
                <a:gd name="connsiteX49" fmla="*/ 993765 w 1101022"/>
                <a:gd name="connsiteY49" fmla="*/ 1264409 h 167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1022" h="1678680">
                  <a:moveTo>
                    <a:pt x="993765" y="1264409"/>
                  </a:moveTo>
                  <a:cubicBezTo>
                    <a:pt x="992620" y="1261126"/>
                    <a:pt x="1006743" y="1276242"/>
                    <a:pt x="998803" y="1252957"/>
                  </a:cubicBezTo>
                  <a:cubicBezTo>
                    <a:pt x="984145" y="1206692"/>
                    <a:pt x="967196" y="1165007"/>
                    <a:pt x="946125" y="1124697"/>
                  </a:cubicBezTo>
                  <a:cubicBezTo>
                    <a:pt x="907189" y="1050947"/>
                    <a:pt x="857259" y="987275"/>
                    <a:pt x="783052" y="945591"/>
                  </a:cubicBezTo>
                  <a:cubicBezTo>
                    <a:pt x="769768" y="937803"/>
                    <a:pt x="767019" y="928184"/>
                    <a:pt x="773890" y="913984"/>
                  </a:cubicBezTo>
                  <a:cubicBezTo>
                    <a:pt x="777555" y="906654"/>
                    <a:pt x="774348" y="904822"/>
                    <a:pt x="770226" y="901158"/>
                  </a:cubicBezTo>
                  <a:cubicBezTo>
                    <a:pt x="750070" y="884667"/>
                    <a:pt x="727625" y="871383"/>
                    <a:pt x="705179" y="859473"/>
                  </a:cubicBezTo>
                  <a:cubicBezTo>
                    <a:pt x="689147" y="851228"/>
                    <a:pt x="668534" y="852602"/>
                    <a:pt x="650211" y="848937"/>
                  </a:cubicBezTo>
                  <a:cubicBezTo>
                    <a:pt x="325896" y="785724"/>
                    <a:pt x="67085" y="520958"/>
                    <a:pt x="12117" y="195727"/>
                  </a:cubicBezTo>
                  <a:cubicBezTo>
                    <a:pt x="1581" y="134804"/>
                    <a:pt x="-2084" y="73422"/>
                    <a:pt x="1123" y="11582"/>
                  </a:cubicBezTo>
                  <a:cubicBezTo>
                    <a:pt x="1581" y="7001"/>
                    <a:pt x="-2542" y="-3992"/>
                    <a:pt x="10284" y="1505"/>
                  </a:cubicBezTo>
                  <a:cubicBezTo>
                    <a:pt x="24485" y="23950"/>
                    <a:pt x="42807" y="42731"/>
                    <a:pt x="59298" y="62886"/>
                  </a:cubicBezTo>
                  <a:cubicBezTo>
                    <a:pt x="123886" y="142133"/>
                    <a:pt x="189849" y="220463"/>
                    <a:pt x="254895" y="299251"/>
                  </a:cubicBezTo>
                  <a:lnTo>
                    <a:pt x="466066" y="553481"/>
                  </a:lnTo>
                  <a:lnTo>
                    <a:pt x="672198" y="802214"/>
                  </a:lnTo>
                  <a:cubicBezTo>
                    <a:pt x="683650" y="815956"/>
                    <a:pt x="694644" y="829698"/>
                    <a:pt x="707012" y="842983"/>
                  </a:cubicBezTo>
                  <a:cubicBezTo>
                    <a:pt x="714799" y="834737"/>
                    <a:pt x="703347" y="821453"/>
                    <a:pt x="715715" y="815498"/>
                  </a:cubicBezTo>
                  <a:cubicBezTo>
                    <a:pt x="709760" y="843899"/>
                    <a:pt x="724876" y="856725"/>
                    <a:pt x="747322" y="871383"/>
                  </a:cubicBezTo>
                  <a:cubicBezTo>
                    <a:pt x="774348" y="888332"/>
                    <a:pt x="803207" y="901158"/>
                    <a:pt x="832523" y="916732"/>
                  </a:cubicBezTo>
                  <a:cubicBezTo>
                    <a:pt x="824278" y="894745"/>
                    <a:pt x="817865" y="873215"/>
                    <a:pt x="816491" y="850312"/>
                  </a:cubicBezTo>
                  <a:cubicBezTo>
                    <a:pt x="816033" y="842983"/>
                    <a:pt x="813742" y="834737"/>
                    <a:pt x="816033" y="828324"/>
                  </a:cubicBezTo>
                  <a:cubicBezTo>
                    <a:pt x="821530" y="810001"/>
                    <a:pt x="812368" y="796717"/>
                    <a:pt x="804123" y="782059"/>
                  </a:cubicBezTo>
                  <a:cubicBezTo>
                    <a:pt x="685940" y="571346"/>
                    <a:pt x="738161" y="306122"/>
                    <a:pt x="927344" y="157707"/>
                  </a:cubicBezTo>
                  <a:cubicBezTo>
                    <a:pt x="930551" y="155417"/>
                    <a:pt x="933757" y="153584"/>
                    <a:pt x="936964" y="151752"/>
                  </a:cubicBezTo>
                  <a:cubicBezTo>
                    <a:pt x="941545" y="158623"/>
                    <a:pt x="939712" y="165952"/>
                    <a:pt x="938796" y="173282"/>
                  </a:cubicBezTo>
                  <a:cubicBezTo>
                    <a:pt x="915892" y="307038"/>
                    <a:pt x="892531" y="440337"/>
                    <a:pt x="869627" y="574094"/>
                  </a:cubicBezTo>
                  <a:cubicBezTo>
                    <a:pt x="857259" y="645554"/>
                    <a:pt x="844891" y="717013"/>
                    <a:pt x="832981" y="788472"/>
                  </a:cubicBezTo>
                  <a:cubicBezTo>
                    <a:pt x="832065" y="794427"/>
                    <a:pt x="831149" y="800382"/>
                    <a:pt x="832523" y="806337"/>
                  </a:cubicBezTo>
                  <a:cubicBezTo>
                    <a:pt x="830691" y="834279"/>
                    <a:pt x="832523" y="861763"/>
                    <a:pt x="840311" y="888790"/>
                  </a:cubicBezTo>
                  <a:cubicBezTo>
                    <a:pt x="847182" y="912151"/>
                    <a:pt x="857717" y="932764"/>
                    <a:pt x="877414" y="948339"/>
                  </a:cubicBezTo>
                  <a:cubicBezTo>
                    <a:pt x="886118" y="955210"/>
                    <a:pt x="892073" y="955210"/>
                    <a:pt x="897112" y="944216"/>
                  </a:cubicBezTo>
                  <a:cubicBezTo>
                    <a:pt x="899402" y="939178"/>
                    <a:pt x="902150" y="934597"/>
                    <a:pt x="905357" y="930016"/>
                  </a:cubicBezTo>
                  <a:cubicBezTo>
                    <a:pt x="908563" y="925893"/>
                    <a:pt x="910396" y="919022"/>
                    <a:pt x="916809" y="919939"/>
                  </a:cubicBezTo>
                  <a:cubicBezTo>
                    <a:pt x="923680" y="920855"/>
                    <a:pt x="922764" y="928184"/>
                    <a:pt x="923680" y="933223"/>
                  </a:cubicBezTo>
                  <a:cubicBezTo>
                    <a:pt x="925970" y="947423"/>
                    <a:pt x="928260" y="961623"/>
                    <a:pt x="929635" y="975823"/>
                  </a:cubicBezTo>
                  <a:cubicBezTo>
                    <a:pt x="931009" y="993230"/>
                    <a:pt x="935590" y="1009263"/>
                    <a:pt x="946583" y="1023921"/>
                  </a:cubicBezTo>
                  <a:cubicBezTo>
                    <a:pt x="1002468" y="1099503"/>
                    <a:pt x="1038198" y="1185162"/>
                    <a:pt x="1062933" y="1274944"/>
                  </a:cubicBezTo>
                  <a:cubicBezTo>
                    <a:pt x="1083547" y="1349610"/>
                    <a:pt x="1097289" y="1425650"/>
                    <a:pt x="1100037" y="1503522"/>
                  </a:cubicBezTo>
                  <a:cubicBezTo>
                    <a:pt x="1101870" y="1554826"/>
                    <a:pt x="1101412" y="1605672"/>
                    <a:pt x="1096373" y="1656518"/>
                  </a:cubicBezTo>
                  <a:cubicBezTo>
                    <a:pt x="1095915" y="1662473"/>
                    <a:pt x="1095457" y="1668428"/>
                    <a:pt x="1091792" y="1673467"/>
                  </a:cubicBezTo>
                  <a:cubicBezTo>
                    <a:pt x="1090876" y="1674841"/>
                    <a:pt x="1089502" y="1675757"/>
                    <a:pt x="1087669" y="1676673"/>
                  </a:cubicBezTo>
                  <a:cubicBezTo>
                    <a:pt x="1073011" y="1678964"/>
                    <a:pt x="1058353" y="1679880"/>
                    <a:pt x="1043695" y="1676215"/>
                  </a:cubicBezTo>
                  <a:lnTo>
                    <a:pt x="1041862" y="1674383"/>
                  </a:lnTo>
                  <a:cubicBezTo>
                    <a:pt x="1047817" y="1621247"/>
                    <a:pt x="1050108" y="1567652"/>
                    <a:pt x="1047817" y="1514058"/>
                  </a:cubicBezTo>
                  <a:cubicBezTo>
                    <a:pt x="1046443" y="1479244"/>
                    <a:pt x="1042320" y="1444889"/>
                    <a:pt x="1038198" y="1410533"/>
                  </a:cubicBezTo>
                  <a:cubicBezTo>
                    <a:pt x="1036823" y="1401830"/>
                    <a:pt x="1031785" y="1394959"/>
                    <a:pt x="1027662" y="1388088"/>
                  </a:cubicBezTo>
                  <a:cubicBezTo>
                    <a:pt x="1020791" y="1376636"/>
                    <a:pt x="1013462" y="1365184"/>
                    <a:pt x="1006133" y="1353733"/>
                  </a:cubicBezTo>
                  <a:cubicBezTo>
                    <a:pt x="1013920" y="1351900"/>
                    <a:pt x="1019417" y="1358313"/>
                    <a:pt x="1027662" y="1358313"/>
                  </a:cubicBezTo>
                  <a:cubicBezTo>
                    <a:pt x="1022623" y="1328997"/>
                    <a:pt x="1014836" y="1300596"/>
                    <a:pt x="1005674" y="1272654"/>
                  </a:cubicBezTo>
                  <a:cubicBezTo>
                    <a:pt x="1003842" y="1267615"/>
                    <a:pt x="998345" y="1266241"/>
                    <a:pt x="993765" y="1264409"/>
                  </a:cubicBezTo>
                  <a:close/>
                </a:path>
              </a:pathLst>
            </a:custGeom>
            <a:solidFill>
              <a:schemeClr val="accent2"/>
            </a:solidFill>
            <a:ln w="4572" cap="flat">
              <a:noFill/>
              <a:prstDash val="solid"/>
              <a:miter/>
            </a:ln>
          </p:spPr>
          <p:txBody>
            <a:bodyPr rtlCol="0" anchor="ctr"/>
            <a:lstStyle/>
            <a:p>
              <a:endParaRPr lang="en-US"/>
            </a:p>
          </p:txBody>
        </p:sp>
        <p:sp>
          <p:nvSpPr>
            <p:cNvPr id="64" name="Freeform: Shape 289">
              <a:extLst>
                <a:ext uri="{FF2B5EF4-FFF2-40B4-BE49-F238E27FC236}">
                  <a16:creationId xmlns:a16="http://schemas.microsoft.com/office/drawing/2014/main" id="{70882470-C251-4C8F-9CB6-4B6558C6AF6D}"/>
                </a:ext>
              </a:extLst>
            </p:cNvPr>
            <p:cNvSpPr/>
            <p:nvPr/>
          </p:nvSpPr>
          <p:spPr>
            <a:xfrm>
              <a:off x="8128215" y="3126951"/>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65" name="Freeform: Shape 290">
              <a:extLst>
                <a:ext uri="{FF2B5EF4-FFF2-40B4-BE49-F238E27FC236}">
                  <a16:creationId xmlns:a16="http://schemas.microsoft.com/office/drawing/2014/main" id="{4F4A94F2-A98E-4122-BB75-81776379C4DB}"/>
                </a:ext>
              </a:extLst>
            </p:cNvPr>
            <p:cNvSpPr/>
            <p:nvPr/>
          </p:nvSpPr>
          <p:spPr>
            <a:xfrm>
              <a:off x="8946943" y="3277199"/>
              <a:ext cx="192390" cy="655043"/>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66" name="Freeform: Shape 291">
              <a:extLst>
                <a:ext uri="{FF2B5EF4-FFF2-40B4-BE49-F238E27FC236}">
                  <a16:creationId xmlns:a16="http://schemas.microsoft.com/office/drawing/2014/main" id="{6DD8B535-FBB2-4055-9BB8-6100D761EE06}"/>
                </a:ext>
              </a:extLst>
            </p:cNvPr>
            <p:cNvSpPr/>
            <p:nvPr/>
          </p:nvSpPr>
          <p:spPr>
            <a:xfrm>
              <a:off x="9162955" y="4800288"/>
              <a:ext cx="45807" cy="4581"/>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nvGrpSpPr>
          <p:cNvPr id="67" name="Group 292">
            <a:extLst>
              <a:ext uri="{FF2B5EF4-FFF2-40B4-BE49-F238E27FC236}">
                <a16:creationId xmlns:a16="http://schemas.microsoft.com/office/drawing/2014/main" id="{BCE4A3A0-0670-4B33-81C8-596B9DF55CC1}"/>
              </a:ext>
            </a:extLst>
          </p:cNvPr>
          <p:cNvGrpSpPr/>
          <p:nvPr/>
        </p:nvGrpSpPr>
        <p:grpSpPr>
          <a:xfrm rot="19020586">
            <a:off x="8827229" y="1282312"/>
            <a:ext cx="1716167" cy="1333914"/>
            <a:chOff x="5965311" y="2561066"/>
            <a:chExt cx="3777367" cy="2936010"/>
          </a:xfrm>
        </p:grpSpPr>
        <p:grpSp>
          <p:nvGrpSpPr>
            <p:cNvPr id="68" name="Group 293">
              <a:extLst>
                <a:ext uri="{FF2B5EF4-FFF2-40B4-BE49-F238E27FC236}">
                  <a16:creationId xmlns:a16="http://schemas.microsoft.com/office/drawing/2014/main" id="{38F66633-791F-4025-8B93-42979FB1A43A}"/>
                </a:ext>
              </a:extLst>
            </p:cNvPr>
            <p:cNvGrpSpPr/>
            <p:nvPr/>
          </p:nvGrpSpPr>
          <p:grpSpPr>
            <a:xfrm rot="5200220" flipH="1">
              <a:off x="6483191" y="2237588"/>
              <a:ext cx="2741608" cy="3777367"/>
              <a:chOff x="10544040" y="571910"/>
              <a:chExt cx="1744339" cy="2403337"/>
            </a:xfrm>
          </p:grpSpPr>
          <p:sp>
            <p:nvSpPr>
              <p:cNvPr id="72" name="Freeform: Shape 297">
                <a:extLst>
                  <a:ext uri="{FF2B5EF4-FFF2-40B4-BE49-F238E27FC236}">
                    <a16:creationId xmlns:a16="http://schemas.microsoft.com/office/drawing/2014/main" id="{F129C2A6-9326-4D56-A04A-51B2E93B507E}"/>
                  </a:ext>
                </a:extLst>
              </p:cNvPr>
              <p:cNvSpPr/>
              <p:nvPr/>
            </p:nvSpPr>
            <p:spPr>
              <a:xfrm>
                <a:off x="11216947" y="1624559"/>
                <a:ext cx="1067307" cy="384780"/>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73" name="Freeform: Shape 298">
                <a:extLst>
                  <a:ext uri="{FF2B5EF4-FFF2-40B4-BE49-F238E27FC236}">
                    <a16:creationId xmlns:a16="http://schemas.microsoft.com/office/drawing/2014/main" id="{46585C77-869D-4F4E-8075-51B5615E99F6}"/>
                  </a:ext>
                </a:extLst>
              </p:cNvPr>
              <p:cNvSpPr/>
              <p:nvPr/>
            </p:nvSpPr>
            <p:spPr>
              <a:xfrm>
                <a:off x="10544040" y="571910"/>
                <a:ext cx="1744339" cy="2403337"/>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847236 w 1744338"/>
                  <a:gd name="connsiteY9" fmla="*/ 87206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1049443 w 1744338"/>
                  <a:gd name="connsiteY39" fmla="*/ 1527211 h 2403337"/>
                  <a:gd name="connsiteX40" fmla="*/ 821323 w 1744338"/>
                  <a:gd name="connsiteY40" fmla="*/ 1527211 h 2403337"/>
                  <a:gd name="connsiteX41" fmla="*/ 529531 w 1744338"/>
                  <a:gd name="connsiteY41" fmla="*/ 1524005 h 2403337"/>
                  <a:gd name="connsiteX42" fmla="*/ 516247 w 1744338"/>
                  <a:gd name="connsiteY42" fmla="*/ 1523547 h 2403337"/>
                  <a:gd name="connsiteX43" fmla="*/ 485556 w 1744338"/>
                  <a:gd name="connsiteY43" fmla="*/ 1525837 h 2403337"/>
                  <a:gd name="connsiteX44" fmla="*/ 416387 w 1744338"/>
                  <a:gd name="connsiteY44" fmla="*/ 1542786 h 2403337"/>
                  <a:gd name="connsiteX45" fmla="*/ 404935 w 1744338"/>
                  <a:gd name="connsiteY45" fmla="*/ 1553322 h 2403337"/>
                  <a:gd name="connsiteX46" fmla="*/ 259727 w 1744338"/>
                  <a:gd name="connsiteY46" fmla="*/ 1858397 h 2403337"/>
                  <a:gd name="connsiteX47" fmla="*/ 272095 w 1744338"/>
                  <a:gd name="connsiteY47" fmla="*/ 1875346 h 2403337"/>
                  <a:gd name="connsiteX48" fmla="*/ 298663 w 1744338"/>
                  <a:gd name="connsiteY48" fmla="*/ 1876262 h 2403337"/>
                  <a:gd name="connsiteX49" fmla="*/ 301869 w 1744338"/>
                  <a:gd name="connsiteY49" fmla="*/ 1877636 h 2403337"/>
                  <a:gd name="connsiteX50" fmla="*/ 250107 w 1744338"/>
                  <a:gd name="connsiteY50" fmla="*/ 1914740 h 2403337"/>
                  <a:gd name="connsiteX51" fmla="*/ 238197 w 1744338"/>
                  <a:gd name="connsiteY51" fmla="*/ 1930773 h 2403337"/>
                  <a:gd name="connsiteX52" fmla="*/ 206590 w 1744338"/>
                  <a:gd name="connsiteY52" fmla="*/ 2211113 h 2403337"/>
                  <a:gd name="connsiteX53" fmla="*/ 207965 w 1744338"/>
                  <a:gd name="connsiteY53" fmla="*/ 2215235 h 2403337"/>
                  <a:gd name="connsiteX54" fmla="*/ 244610 w 1744338"/>
                  <a:gd name="connsiteY54" fmla="*/ 2193248 h 2403337"/>
                  <a:gd name="connsiteX55" fmla="*/ 213003 w 1744338"/>
                  <a:gd name="connsiteY55" fmla="*/ 2275243 h 2403337"/>
                  <a:gd name="connsiteX56" fmla="*/ 207049 w 1744338"/>
                  <a:gd name="connsiteY56" fmla="*/ 2310056 h 2403337"/>
                  <a:gd name="connsiteX57" fmla="*/ 208423 w 1744338"/>
                  <a:gd name="connsiteY57" fmla="*/ 2393425 h 2403337"/>
                  <a:gd name="connsiteX58" fmla="*/ 197887 w 1744338"/>
                  <a:gd name="connsiteY58" fmla="*/ 2402587 h 2403337"/>
                  <a:gd name="connsiteX59" fmla="*/ 162616 w 1744338"/>
                  <a:gd name="connsiteY59" fmla="*/ 2401670 h 2403337"/>
                  <a:gd name="connsiteX60" fmla="*/ 158493 w 1744338"/>
                  <a:gd name="connsiteY60" fmla="*/ 2398922 h 2403337"/>
                  <a:gd name="connsiteX61" fmla="*/ 155744 w 1744338"/>
                  <a:gd name="connsiteY61" fmla="*/ 2387470 h 2403337"/>
                  <a:gd name="connsiteX62" fmla="*/ 152538 w 1744338"/>
                  <a:gd name="connsiteY62" fmla="*/ 2183628 h 2403337"/>
                  <a:gd name="connsiteX63" fmla="*/ 208881 w 1744338"/>
                  <a:gd name="connsiteY63" fmla="*/ 1846946 h 2403337"/>
                  <a:gd name="connsiteX64" fmla="*/ 301411 w 1744338"/>
                  <a:gd name="connsiteY64" fmla="*/ 1630736 h 2403337"/>
                  <a:gd name="connsiteX65" fmla="*/ 305076 w 1744338"/>
                  <a:gd name="connsiteY65" fmla="*/ 1595006 h 2403337"/>
                  <a:gd name="connsiteX66" fmla="*/ 290876 w 1744338"/>
                  <a:gd name="connsiteY66" fmla="*/ 1528128 h 2403337"/>
                  <a:gd name="connsiteX67" fmla="*/ 278508 w 1744338"/>
                  <a:gd name="connsiteY67" fmla="*/ 1505224 h 2403337"/>
                  <a:gd name="connsiteX68" fmla="*/ 127802 w 1744338"/>
                  <a:gd name="connsiteY68" fmla="*/ 1332989 h 2403337"/>
                  <a:gd name="connsiteX69" fmla="*/ 65046 w 1744338"/>
                  <a:gd name="connsiteY69" fmla="*/ 1218013 h 2403337"/>
                  <a:gd name="connsiteX70" fmla="*/ 0 w 1744338"/>
                  <a:gd name="connsiteY70" fmla="*/ 870336 h 2403337"/>
                  <a:gd name="connsiteX71" fmla="*/ 149790 w 1744338"/>
                  <a:gd name="connsiteY71" fmla="*/ 418678 h 2403337"/>
                  <a:gd name="connsiteX72" fmla="*/ 161699 w 1744338"/>
                  <a:gd name="connsiteY72" fmla="*/ 410890 h 2403337"/>
                  <a:gd name="connsiteX73" fmla="*/ 178190 w 1744338"/>
                  <a:gd name="connsiteY73" fmla="*/ 534570 h 2403337"/>
                  <a:gd name="connsiteX74" fmla="*/ 259269 w 1744338"/>
                  <a:gd name="connsiteY74" fmla="*/ 1182741 h 2403337"/>
                  <a:gd name="connsiteX75" fmla="*/ 297289 w 1744338"/>
                  <a:gd name="connsiteY75" fmla="*/ 1486901 h 2403337"/>
                  <a:gd name="connsiteX76" fmla="*/ 301869 w 1744338"/>
                  <a:gd name="connsiteY76" fmla="*/ 1502476 h 2403337"/>
                  <a:gd name="connsiteX77" fmla="*/ 310573 w 1744338"/>
                  <a:gd name="connsiteY77" fmla="*/ 1532250 h 2403337"/>
                  <a:gd name="connsiteX78" fmla="*/ 322483 w 1744338"/>
                  <a:gd name="connsiteY78" fmla="*/ 1587677 h 2403337"/>
                  <a:gd name="connsiteX79" fmla="*/ 352715 w 1744338"/>
                  <a:gd name="connsiteY79" fmla="*/ 1536831 h 2403337"/>
                  <a:gd name="connsiteX80" fmla="*/ 534570 w 1744338"/>
                  <a:gd name="connsiteY80" fmla="*/ 1275272 h 2403337"/>
                  <a:gd name="connsiteX81" fmla="*/ 542815 w 1744338"/>
                  <a:gd name="connsiteY81" fmla="*/ 1234045 h 2403337"/>
                  <a:gd name="connsiteX82" fmla="*/ 523576 w 1744338"/>
                  <a:gd name="connsiteY82" fmla="*/ 1148386 h 2403337"/>
                  <a:gd name="connsiteX83" fmla="*/ 490595 w 1744338"/>
                  <a:gd name="connsiteY83" fmla="*/ 1080133 h 2403337"/>
                  <a:gd name="connsiteX84" fmla="*/ 450743 w 1744338"/>
                  <a:gd name="connsiteY84" fmla="*/ 1026539 h 2403337"/>
                  <a:gd name="connsiteX85" fmla="*/ 306450 w 1744338"/>
                  <a:gd name="connsiteY85" fmla="*/ 553809 h 2403337"/>
                  <a:gd name="connsiteX86" fmla="*/ 522660 w 1744338"/>
                  <a:gd name="connsiteY86" fmla="*/ 9161 h 2403337"/>
                  <a:gd name="connsiteX87" fmla="*/ 527699 w 1744338"/>
                  <a:gd name="connsiteY87" fmla="*/ 2290 h 2403337"/>
                  <a:gd name="connsiteX88" fmla="*/ 529989 w 1744338"/>
                  <a:gd name="connsiteY8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821323 w 1744338"/>
                  <a:gd name="connsiteY39" fmla="*/ 1527211 h 2403337"/>
                  <a:gd name="connsiteX40" fmla="*/ 529531 w 1744338"/>
                  <a:gd name="connsiteY40" fmla="*/ 1524005 h 2403337"/>
                  <a:gd name="connsiteX41" fmla="*/ 516247 w 1744338"/>
                  <a:gd name="connsiteY41" fmla="*/ 1523547 h 2403337"/>
                  <a:gd name="connsiteX42" fmla="*/ 485556 w 1744338"/>
                  <a:gd name="connsiteY42" fmla="*/ 1525837 h 2403337"/>
                  <a:gd name="connsiteX43" fmla="*/ 416387 w 1744338"/>
                  <a:gd name="connsiteY43" fmla="*/ 1542786 h 2403337"/>
                  <a:gd name="connsiteX44" fmla="*/ 404935 w 1744338"/>
                  <a:gd name="connsiteY44" fmla="*/ 1553322 h 2403337"/>
                  <a:gd name="connsiteX45" fmla="*/ 259727 w 1744338"/>
                  <a:gd name="connsiteY45" fmla="*/ 1858397 h 2403337"/>
                  <a:gd name="connsiteX46" fmla="*/ 272095 w 1744338"/>
                  <a:gd name="connsiteY46" fmla="*/ 1875346 h 2403337"/>
                  <a:gd name="connsiteX47" fmla="*/ 298663 w 1744338"/>
                  <a:gd name="connsiteY47" fmla="*/ 1876262 h 2403337"/>
                  <a:gd name="connsiteX48" fmla="*/ 301869 w 1744338"/>
                  <a:gd name="connsiteY48" fmla="*/ 1877636 h 2403337"/>
                  <a:gd name="connsiteX49" fmla="*/ 250107 w 1744338"/>
                  <a:gd name="connsiteY49" fmla="*/ 1914740 h 2403337"/>
                  <a:gd name="connsiteX50" fmla="*/ 238197 w 1744338"/>
                  <a:gd name="connsiteY50" fmla="*/ 1930773 h 2403337"/>
                  <a:gd name="connsiteX51" fmla="*/ 206590 w 1744338"/>
                  <a:gd name="connsiteY51" fmla="*/ 2211113 h 2403337"/>
                  <a:gd name="connsiteX52" fmla="*/ 207965 w 1744338"/>
                  <a:gd name="connsiteY52" fmla="*/ 2215235 h 2403337"/>
                  <a:gd name="connsiteX53" fmla="*/ 244610 w 1744338"/>
                  <a:gd name="connsiteY53" fmla="*/ 2193248 h 2403337"/>
                  <a:gd name="connsiteX54" fmla="*/ 213003 w 1744338"/>
                  <a:gd name="connsiteY54" fmla="*/ 2275243 h 2403337"/>
                  <a:gd name="connsiteX55" fmla="*/ 207049 w 1744338"/>
                  <a:gd name="connsiteY55" fmla="*/ 2310056 h 2403337"/>
                  <a:gd name="connsiteX56" fmla="*/ 208423 w 1744338"/>
                  <a:gd name="connsiteY56" fmla="*/ 2393425 h 2403337"/>
                  <a:gd name="connsiteX57" fmla="*/ 197887 w 1744338"/>
                  <a:gd name="connsiteY57" fmla="*/ 2402587 h 2403337"/>
                  <a:gd name="connsiteX58" fmla="*/ 162616 w 1744338"/>
                  <a:gd name="connsiteY58" fmla="*/ 2401670 h 2403337"/>
                  <a:gd name="connsiteX59" fmla="*/ 158493 w 1744338"/>
                  <a:gd name="connsiteY59" fmla="*/ 2398922 h 2403337"/>
                  <a:gd name="connsiteX60" fmla="*/ 155744 w 1744338"/>
                  <a:gd name="connsiteY60" fmla="*/ 2387470 h 2403337"/>
                  <a:gd name="connsiteX61" fmla="*/ 152538 w 1744338"/>
                  <a:gd name="connsiteY61" fmla="*/ 2183628 h 2403337"/>
                  <a:gd name="connsiteX62" fmla="*/ 208881 w 1744338"/>
                  <a:gd name="connsiteY62" fmla="*/ 1846946 h 2403337"/>
                  <a:gd name="connsiteX63" fmla="*/ 301411 w 1744338"/>
                  <a:gd name="connsiteY63" fmla="*/ 1630736 h 2403337"/>
                  <a:gd name="connsiteX64" fmla="*/ 305076 w 1744338"/>
                  <a:gd name="connsiteY64" fmla="*/ 1595006 h 2403337"/>
                  <a:gd name="connsiteX65" fmla="*/ 290876 w 1744338"/>
                  <a:gd name="connsiteY65" fmla="*/ 1528128 h 2403337"/>
                  <a:gd name="connsiteX66" fmla="*/ 278508 w 1744338"/>
                  <a:gd name="connsiteY66" fmla="*/ 1505224 h 2403337"/>
                  <a:gd name="connsiteX67" fmla="*/ 127802 w 1744338"/>
                  <a:gd name="connsiteY67" fmla="*/ 1332989 h 2403337"/>
                  <a:gd name="connsiteX68" fmla="*/ 65046 w 1744338"/>
                  <a:gd name="connsiteY68" fmla="*/ 1218013 h 2403337"/>
                  <a:gd name="connsiteX69" fmla="*/ 0 w 1744338"/>
                  <a:gd name="connsiteY69" fmla="*/ 870336 h 2403337"/>
                  <a:gd name="connsiteX70" fmla="*/ 149790 w 1744338"/>
                  <a:gd name="connsiteY70" fmla="*/ 418678 h 2403337"/>
                  <a:gd name="connsiteX71" fmla="*/ 161699 w 1744338"/>
                  <a:gd name="connsiteY71" fmla="*/ 410890 h 2403337"/>
                  <a:gd name="connsiteX72" fmla="*/ 178190 w 1744338"/>
                  <a:gd name="connsiteY72" fmla="*/ 534570 h 2403337"/>
                  <a:gd name="connsiteX73" fmla="*/ 259269 w 1744338"/>
                  <a:gd name="connsiteY73" fmla="*/ 1182741 h 2403337"/>
                  <a:gd name="connsiteX74" fmla="*/ 297289 w 1744338"/>
                  <a:gd name="connsiteY74" fmla="*/ 1486901 h 2403337"/>
                  <a:gd name="connsiteX75" fmla="*/ 301869 w 1744338"/>
                  <a:gd name="connsiteY75" fmla="*/ 1502476 h 2403337"/>
                  <a:gd name="connsiteX76" fmla="*/ 310573 w 1744338"/>
                  <a:gd name="connsiteY76" fmla="*/ 1532250 h 2403337"/>
                  <a:gd name="connsiteX77" fmla="*/ 322483 w 1744338"/>
                  <a:gd name="connsiteY77" fmla="*/ 1587677 h 2403337"/>
                  <a:gd name="connsiteX78" fmla="*/ 352715 w 1744338"/>
                  <a:gd name="connsiteY78" fmla="*/ 1536831 h 2403337"/>
                  <a:gd name="connsiteX79" fmla="*/ 534570 w 1744338"/>
                  <a:gd name="connsiteY79" fmla="*/ 1275272 h 2403337"/>
                  <a:gd name="connsiteX80" fmla="*/ 542815 w 1744338"/>
                  <a:gd name="connsiteY80" fmla="*/ 1234045 h 2403337"/>
                  <a:gd name="connsiteX81" fmla="*/ 523576 w 1744338"/>
                  <a:gd name="connsiteY81" fmla="*/ 1148386 h 2403337"/>
                  <a:gd name="connsiteX82" fmla="*/ 490595 w 1744338"/>
                  <a:gd name="connsiteY82" fmla="*/ 1080133 h 2403337"/>
                  <a:gd name="connsiteX83" fmla="*/ 450743 w 1744338"/>
                  <a:gd name="connsiteY83" fmla="*/ 1026539 h 2403337"/>
                  <a:gd name="connsiteX84" fmla="*/ 306450 w 1744338"/>
                  <a:gd name="connsiteY84" fmla="*/ 553809 h 2403337"/>
                  <a:gd name="connsiteX85" fmla="*/ 522660 w 1744338"/>
                  <a:gd name="connsiteY85" fmla="*/ 9161 h 2403337"/>
                  <a:gd name="connsiteX86" fmla="*/ 527699 w 1744338"/>
                  <a:gd name="connsiteY86" fmla="*/ 2290 h 2403337"/>
                  <a:gd name="connsiteX87" fmla="*/ 529989 w 1744338"/>
                  <a:gd name="connsiteY8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821323 w 1744338"/>
                  <a:gd name="connsiteY38" fmla="*/ 1527211 h 2403337"/>
                  <a:gd name="connsiteX39" fmla="*/ 529531 w 1744338"/>
                  <a:gd name="connsiteY39" fmla="*/ 1524005 h 2403337"/>
                  <a:gd name="connsiteX40" fmla="*/ 516247 w 1744338"/>
                  <a:gd name="connsiteY40" fmla="*/ 1523547 h 2403337"/>
                  <a:gd name="connsiteX41" fmla="*/ 485556 w 1744338"/>
                  <a:gd name="connsiteY41" fmla="*/ 1525837 h 2403337"/>
                  <a:gd name="connsiteX42" fmla="*/ 416387 w 1744338"/>
                  <a:gd name="connsiteY42" fmla="*/ 1542786 h 2403337"/>
                  <a:gd name="connsiteX43" fmla="*/ 404935 w 1744338"/>
                  <a:gd name="connsiteY43" fmla="*/ 1553322 h 2403337"/>
                  <a:gd name="connsiteX44" fmla="*/ 259727 w 1744338"/>
                  <a:gd name="connsiteY44" fmla="*/ 1858397 h 2403337"/>
                  <a:gd name="connsiteX45" fmla="*/ 272095 w 1744338"/>
                  <a:gd name="connsiteY45" fmla="*/ 1875346 h 2403337"/>
                  <a:gd name="connsiteX46" fmla="*/ 298663 w 1744338"/>
                  <a:gd name="connsiteY46" fmla="*/ 1876262 h 2403337"/>
                  <a:gd name="connsiteX47" fmla="*/ 301869 w 1744338"/>
                  <a:gd name="connsiteY47" fmla="*/ 1877636 h 2403337"/>
                  <a:gd name="connsiteX48" fmla="*/ 250107 w 1744338"/>
                  <a:gd name="connsiteY48" fmla="*/ 1914740 h 2403337"/>
                  <a:gd name="connsiteX49" fmla="*/ 238197 w 1744338"/>
                  <a:gd name="connsiteY49" fmla="*/ 1930773 h 2403337"/>
                  <a:gd name="connsiteX50" fmla="*/ 206590 w 1744338"/>
                  <a:gd name="connsiteY50" fmla="*/ 2211113 h 2403337"/>
                  <a:gd name="connsiteX51" fmla="*/ 207965 w 1744338"/>
                  <a:gd name="connsiteY51" fmla="*/ 2215235 h 2403337"/>
                  <a:gd name="connsiteX52" fmla="*/ 244610 w 1744338"/>
                  <a:gd name="connsiteY52" fmla="*/ 2193248 h 2403337"/>
                  <a:gd name="connsiteX53" fmla="*/ 213003 w 1744338"/>
                  <a:gd name="connsiteY53" fmla="*/ 2275243 h 2403337"/>
                  <a:gd name="connsiteX54" fmla="*/ 207049 w 1744338"/>
                  <a:gd name="connsiteY54" fmla="*/ 2310056 h 2403337"/>
                  <a:gd name="connsiteX55" fmla="*/ 208423 w 1744338"/>
                  <a:gd name="connsiteY55" fmla="*/ 2393425 h 2403337"/>
                  <a:gd name="connsiteX56" fmla="*/ 197887 w 1744338"/>
                  <a:gd name="connsiteY56" fmla="*/ 2402587 h 2403337"/>
                  <a:gd name="connsiteX57" fmla="*/ 162616 w 1744338"/>
                  <a:gd name="connsiteY57" fmla="*/ 2401670 h 2403337"/>
                  <a:gd name="connsiteX58" fmla="*/ 158493 w 1744338"/>
                  <a:gd name="connsiteY58" fmla="*/ 2398922 h 2403337"/>
                  <a:gd name="connsiteX59" fmla="*/ 155744 w 1744338"/>
                  <a:gd name="connsiteY59" fmla="*/ 2387470 h 2403337"/>
                  <a:gd name="connsiteX60" fmla="*/ 152538 w 1744338"/>
                  <a:gd name="connsiteY60" fmla="*/ 2183628 h 2403337"/>
                  <a:gd name="connsiteX61" fmla="*/ 208881 w 1744338"/>
                  <a:gd name="connsiteY61" fmla="*/ 1846946 h 2403337"/>
                  <a:gd name="connsiteX62" fmla="*/ 301411 w 1744338"/>
                  <a:gd name="connsiteY62" fmla="*/ 1630736 h 2403337"/>
                  <a:gd name="connsiteX63" fmla="*/ 305076 w 1744338"/>
                  <a:gd name="connsiteY63" fmla="*/ 1595006 h 2403337"/>
                  <a:gd name="connsiteX64" fmla="*/ 290876 w 1744338"/>
                  <a:gd name="connsiteY64" fmla="*/ 1528128 h 2403337"/>
                  <a:gd name="connsiteX65" fmla="*/ 278508 w 1744338"/>
                  <a:gd name="connsiteY65" fmla="*/ 1505224 h 2403337"/>
                  <a:gd name="connsiteX66" fmla="*/ 127802 w 1744338"/>
                  <a:gd name="connsiteY66" fmla="*/ 1332989 h 2403337"/>
                  <a:gd name="connsiteX67" fmla="*/ 65046 w 1744338"/>
                  <a:gd name="connsiteY67" fmla="*/ 1218013 h 2403337"/>
                  <a:gd name="connsiteX68" fmla="*/ 0 w 1744338"/>
                  <a:gd name="connsiteY68" fmla="*/ 870336 h 2403337"/>
                  <a:gd name="connsiteX69" fmla="*/ 149790 w 1744338"/>
                  <a:gd name="connsiteY69" fmla="*/ 418678 h 2403337"/>
                  <a:gd name="connsiteX70" fmla="*/ 161699 w 1744338"/>
                  <a:gd name="connsiteY70" fmla="*/ 410890 h 2403337"/>
                  <a:gd name="connsiteX71" fmla="*/ 178190 w 1744338"/>
                  <a:gd name="connsiteY71" fmla="*/ 534570 h 2403337"/>
                  <a:gd name="connsiteX72" fmla="*/ 259269 w 1744338"/>
                  <a:gd name="connsiteY72" fmla="*/ 1182741 h 2403337"/>
                  <a:gd name="connsiteX73" fmla="*/ 297289 w 1744338"/>
                  <a:gd name="connsiteY73" fmla="*/ 1486901 h 2403337"/>
                  <a:gd name="connsiteX74" fmla="*/ 301869 w 1744338"/>
                  <a:gd name="connsiteY74" fmla="*/ 1502476 h 2403337"/>
                  <a:gd name="connsiteX75" fmla="*/ 310573 w 1744338"/>
                  <a:gd name="connsiteY75" fmla="*/ 1532250 h 2403337"/>
                  <a:gd name="connsiteX76" fmla="*/ 322483 w 1744338"/>
                  <a:gd name="connsiteY76" fmla="*/ 1587677 h 2403337"/>
                  <a:gd name="connsiteX77" fmla="*/ 352715 w 1744338"/>
                  <a:gd name="connsiteY77" fmla="*/ 1536831 h 2403337"/>
                  <a:gd name="connsiteX78" fmla="*/ 534570 w 1744338"/>
                  <a:gd name="connsiteY78" fmla="*/ 1275272 h 2403337"/>
                  <a:gd name="connsiteX79" fmla="*/ 542815 w 1744338"/>
                  <a:gd name="connsiteY79" fmla="*/ 1234045 h 2403337"/>
                  <a:gd name="connsiteX80" fmla="*/ 523576 w 1744338"/>
                  <a:gd name="connsiteY80" fmla="*/ 1148386 h 2403337"/>
                  <a:gd name="connsiteX81" fmla="*/ 490595 w 1744338"/>
                  <a:gd name="connsiteY81" fmla="*/ 1080133 h 2403337"/>
                  <a:gd name="connsiteX82" fmla="*/ 450743 w 1744338"/>
                  <a:gd name="connsiteY82" fmla="*/ 1026539 h 2403337"/>
                  <a:gd name="connsiteX83" fmla="*/ 306450 w 1744338"/>
                  <a:gd name="connsiteY83" fmla="*/ 553809 h 2403337"/>
                  <a:gd name="connsiteX84" fmla="*/ 522660 w 1744338"/>
                  <a:gd name="connsiteY84" fmla="*/ 9161 h 2403337"/>
                  <a:gd name="connsiteX85" fmla="*/ 527699 w 1744338"/>
                  <a:gd name="connsiteY85" fmla="*/ 2290 h 2403337"/>
                  <a:gd name="connsiteX86" fmla="*/ 529989 w 1744338"/>
                  <a:gd name="connsiteY8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821323 w 1744338"/>
                  <a:gd name="connsiteY37" fmla="*/ 1527211 h 2403337"/>
                  <a:gd name="connsiteX38" fmla="*/ 529531 w 1744338"/>
                  <a:gd name="connsiteY38" fmla="*/ 1524005 h 2403337"/>
                  <a:gd name="connsiteX39" fmla="*/ 516247 w 1744338"/>
                  <a:gd name="connsiteY39" fmla="*/ 1523547 h 2403337"/>
                  <a:gd name="connsiteX40" fmla="*/ 485556 w 1744338"/>
                  <a:gd name="connsiteY40" fmla="*/ 1525837 h 2403337"/>
                  <a:gd name="connsiteX41" fmla="*/ 416387 w 1744338"/>
                  <a:gd name="connsiteY41" fmla="*/ 1542786 h 2403337"/>
                  <a:gd name="connsiteX42" fmla="*/ 404935 w 1744338"/>
                  <a:gd name="connsiteY42" fmla="*/ 1553322 h 2403337"/>
                  <a:gd name="connsiteX43" fmla="*/ 259727 w 1744338"/>
                  <a:gd name="connsiteY43" fmla="*/ 1858397 h 2403337"/>
                  <a:gd name="connsiteX44" fmla="*/ 272095 w 1744338"/>
                  <a:gd name="connsiteY44" fmla="*/ 1875346 h 2403337"/>
                  <a:gd name="connsiteX45" fmla="*/ 298663 w 1744338"/>
                  <a:gd name="connsiteY45" fmla="*/ 1876262 h 2403337"/>
                  <a:gd name="connsiteX46" fmla="*/ 301869 w 1744338"/>
                  <a:gd name="connsiteY46" fmla="*/ 1877636 h 2403337"/>
                  <a:gd name="connsiteX47" fmla="*/ 250107 w 1744338"/>
                  <a:gd name="connsiteY47" fmla="*/ 1914740 h 2403337"/>
                  <a:gd name="connsiteX48" fmla="*/ 238197 w 1744338"/>
                  <a:gd name="connsiteY48" fmla="*/ 1930773 h 2403337"/>
                  <a:gd name="connsiteX49" fmla="*/ 206590 w 1744338"/>
                  <a:gd name="connsiteY49" fmla="*/ 2211113 h 2403337"/>
                  <a:gd name="connsiteX50" fmla="*/ 207965 w 1744338"/>
                  <a:gd name="connsiteY50" fmla="*/ 2215235 h 2403337"/>
                  <a:gd name="connsiteX51" fmla="*/ 244610 w 1744338"/>
                  <a:gd name="connsiteY51" fmla="*/ 2193248 h 2403337"/>
                  <a:gd name="connsiteX52" fmla="*/ 213003 w 1744338"/>
                  <a:gd name="connsiteY52" fmla="*/ 2275243 h 2403337"/>
                  <a:gd name="connsiteX53" fmla="*/ 207049 w 1744338"/>
                  <a:gd name="connsiteY53" fmla="*/ 2310056 h 2403337"/>
                  <a:gd name="connsiteX54" fmla="*/ 208423 w 1744338"/>
                  <a:gd name="connsiteY54" fmla="*/ 2393425 h 2403337"/>
                  <a:gd name="connsiteX55" fmla="*/ 197887 w 1744338"/>
                  <a:gd name="connsiteY55" fmla="*/ 2402587 h 2403337"/>
                  <a:gd name="connsiteX56" fmla="*/ 162616 w 1744338"/>
                  <a:gd name="connsiteY56" fmla="*/ 2401670 h 2403337"/>
                  <a:gd name="connsiteX57" fmla="*/ 158493 w 1744338"/>
                  <a:gd name="connsiteY57" fmla="*/ 2398922 h 2403337"/>
                  <a:gd name="connsiteX58" fmla="*/ 155744 w 1744338"/>
                  <a:gd name="connsiteY58" fmla="*/ 2387470 h 2403337"/>
                  <a:gd name="connsiteX59" fmla="*/ 152538 w 1744338"/>
                  <a:gd name="connsiteY59" fmla="*/ 2183628 h 2403337"/>
                  <a:gd name="connsiteX60" fmla="*/ 208881 w 1744338"/>
                  <a:gd name="connsiteY60" fmla="*/ 1846946 h 2403337"/>
                  <a:gd name="connsiteX61" fmla="*/ 301411 w 1744338"/>
                  <a:gd name="connsiteY61" fmla="*/ 1630736 h 2403337"/>
                  <a:gd name="connsiteX62" fmla="*/ 305076 w 1744338"/>
                  <a:gd name="connsiteY62" fmla="*/ 1595006 h 2403337"/>
                  <a:gd name="connsiteX63" fmla="*/ 290876 w 1744338"/>
                  <a:gd name="connsiteY63" fmla="*/ 1528128 h 2403337"/>
                  <a:gd name="connsiteX64" fmla="*/ 278508 w 1744338"/>
                  <a:gd name="connsiteY64" fmla="*/ 1505224 h 2403337"/>
                  <a:gd name="connsiteX65" fmla="*/ 127802 w 1744338"/>
                  <a:gd name="connsiteY65" fmla="*/ 1332989 h 2403337"/>
                  <a:gd name="connsiteX66" fmla="*/ 65046 w 1744338"/>
                  <a:gd name="connsiteY66" fmla="*/ 1218013 h 2403337"/>
                  <a:gd name="connsiteX67" fmla="*/ 0 w 1744338"/>
                  <a:gd name="connsiteY67" fmla="*/ 870336 h 2403337"/>
                  <a:gd name="connsiteX68" fmla="*/ 149790 w 1744338"/>
                  <a:gd name="connsiteY68" fmla="*/ 418678 h 2403337"/>
                  <a:gd name="connsiteX69" fmla="*/ 161699 w 1744338"/>
                  <a:gd name="connsiteY69" fmla="*/ 410890 h 2403337"/>
                  <a:gd name="connsiteX70" fmla="*/ 178190 w 1744338"/>
                  <a:gd name="connsiteY70" fmla="*/ 534570 h 2403337"/>
                  <a:gd name="connsiteX71" fmla="*/ 259269 w 1744338"/>
                  <a:gd name="connsiteY71" fmla="*/ 1182741 h 2403337"/>
                  <a:gd name="connsiteX72" fmla="*/ 297289 w 1744338"/>
                  <a:gd name="connsiteY72" fmla="*/ 1486901 h 2403337"/>
                  <a:gd name="connsiteX73" fmla="*/ 301869 w 1744338"/>
                  <a:gd name="connsiteY73" fmla="*/ 1502476 h 2403337"/>
                  <a:gd name="connsiteX74" fmla="*/ 310573 w 1744338"/>
                  <a:gd name="connsiteY74" fmla="*/ 1532250 h 2403337"/>
                  <a:gd name="connsiteX75" fmla="*/ 322483 w 1744338"/>
                  <a:gd name="connsiteY75" fmla="*/ 1587677 h 2403337"/>
                  <a:gd name="connsiteX76" fmla="*/ 352715 w 1744338"/>
                  <a:gd name="connsiteY76" fmla="*/ 1536831 h 2403337"/>
                  <a:gd name="connsiteX77" fmla="*/ 534570 w 1744338"/>
                  <a:gd name="connsiteY77" fmla="*/ 1275272 h 2403337"/>
                  <a:gd name="connsiteX78" fmla="*/ 542815 w 1744338"/>
                  <a:gd name="connsiteY78" fmla="*/ 1234045 h 2403337"/>
                  <a:gd name="connsiteX79" fmla="*/ 523576 w 1744338"/>
                  <a:gd name="connsiteY79" fmla="*/ 1148386 h 2403337"/>
                  <a:gd name="connsiteX80" fmla="*/ 490595 w 1744338"/>
                  <a:gd name="connsiteY80" fmla="*/ 1080133 h 2403337"/>
                  <a:gd name="connsiteX81" fmla="*/ 450743 w 1744338"/>
                  <a:gd name="connsiteY81" fmla="*/ 1026539 h 2403337"/>
                  <a:gd name="connsiteX82" fmla="*/ 306450 w 1744338"/>
                  <a:gd name="connsiteY82" fmla="*/ 553809 h 2403337"/>
                  <a:gd name="connsiteX83" fmla="*/ 522660 w 1744338"/>
                  <a:gd name="connsiteY83" fmla="*/ 9161 h 2403337"/>
                  <a:gd name="connsiteX84" fmla="*/ 527699 w 1744338"/>
                  <a:gd name="connsiteY84" fmla="*/ 2290 h 2403337"/>
                  <a:gd name="connsiteX85" fmla="*/ 529989 w 1744338"/>
                  <a:gd name="connsiteY8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821323 w 1744338"/>
                  <a:gd name="connsiteY36" fmla="*/ 1527211 h 2403337"/>
                  <a:gd name="connsiteX37" fmla="*/ 529531 w 1744338"/>
                  <a:gd name="connsiteY37" fmla="*/ 1524005 h 2403337"/>
                  <a:gd name="connsiteX38" fmla="*/ 516247 w 1744338"/>
                  <a:gd name="connsiteY38" fmla="*/ 1523547 h 2403337"/>
                  <a:gd name="connsiteX39" fmla="*/ 485556 w 1744338"/>
                  <a:gd name="connsiteY39" fmla="*/ 1525837 h 2403337"/>
                  <a:gd name="connsiteX40" fmla="*/ 416387 w 1744338"/>
                  <a:gd name="connsiteY40" fmla="*/ 1542786 h 2403337"/>
                  <a:gd name="connsiteX41" fmla="*/ 404935 w 1744338"/>
                  <a:gd name="connsiteY41" fmla="*/ 1553322 h 2403337"/>
                  <a:gd name="connsiteX42" fmla="*/ 259727 w 1744338"/>
                  <a:gd name="connsiteY42" fmla="*/ 1858397 h 2403337"/>
                  <a:gd name="connsiteX43" fmla="*/ 272095 w 1744338"/>
                  <a:gd name="connsiteY43" fmla="*/ 1875346 h 2403337"/>
                  <a:gd name="connsiteX44" fmla="*/ 298663 w 1744338"/>
                  <a:gd name="connsiteY44" fmla="*/ 1876262 h 2403337"/>
                  <a:gd name="connsiteX45" fmla="*/ 301869 w 1744338"/>
                  <a:gd name="connsiteY45" fmla="*/ 1877636 h 2403337"/>
                  <a:gd name="connsiteX46" fmla="*/ 250107 w 1744338"/>
                  <a:gd name="connsiteY46" fmla="*/ 1914740 h 2403337"/>
                  <a:gd name="connsiteX47" fmla="*/ 238197 w 1744338"/>
                  <a:gd name="connsiteY47" fmla="*/ 1930773 h 2403337"/>
                  <a:gd name="connsiteX48" fmla="*/ 206590 w 1744338"/>
                  <a:gd name="connsiteY48" fmla="*/ 2211113 h 2403337"/>
                  <a:gd name="connsiteX49" fmla="*/ 207965 w 1744338"/>
                  <a:gd name="connsiteY49" fmla="*/ 2215235 h 2403337"/>
                  <a:gd name="connsiteX50" fmla="*/ 244610 w 1744338"/>
                  <a:gd name="connsiteY50" fmla="*/ 2193248 h 2403337"/>
                  <a:gd name="connsiteX51" fmla="*/ 213003 w 1744338"/>
                  <a:gd name="connsiteY51" fmla="*/ 2275243 h 2403337"/>
                  <a:gd name="connsiteX52" fmla="*/ 207049 w 1744338"/>
                  <a:gd name="connsiteY52" fmla="*/ 2310056 h 2403337"/>
                  <a:gd name="connsiteX53" fmla="*/ 208423 w 1744338"/>
                  <a:gd name="connsiteY53" fmla="*/ 2393425 h 2403337"/>
                  <a:gd name="connsiteX54" fmla="*/ 197887 w 1744338"/>
                  <a:gd name="connsiteY54" fmla="*/ 2402587 h 2403337"/>
                  <a:gd name="connsiteX55" fmla="*/ 162616 w 1744338"/>
                  <a:gd name="connsiteY55" fmla="*/ 2401670 h 2403337"/>
                  <a:gd name="connsiteX56" fmla="*/ 158493 w 1744338"/>
                  <a:gd name="connsiteY56" fmla="*/ 2398922 h 2403337"/>
                  <a:gd name="connsiteX57" fmla="*/ 155744 w 1744338"/>
                  <a:gd name="connsiteY57" fmla="*/ 2387470 h 2403337"/>
                  <a:gd name="connsiteX58" fmla="*/ 152538 w 1744338"/>
                  <a:gd name="connsiteY58" fmla="*/ 2183628 h 2403337"/>
                  <a:gd name="connsiteX59" fmla="*/ 208881 w 1744338"/>
                  <a:gd name="connsiteY59" fmla="*/ 1846946 h 2403337"/>
                  <a:gd name="connsiteX60" fmla="*/ 301411 w 1744338"/>
                  <a:gd name="connsiteY60" fmla="*/ 1630736 h 2403337"/>
                  <a:gd name="connsiteX61" fmla="*/ 305076 w 1744338"/>
                  <a:gd name="connsiteY61" fmla="*/ 1595006 h 2403337"/>
                  <a:gd name="connsiteX62" fmla="*/ 290876 w 1744338"/>
                  <a:gd name="connsiteY62" fmla="*/ 1528128 h 2403337"/>
                  <a:gd name="connsiteX63" fmla="*/ 278508 w 1744338"/>
                  <a:gd name="connsiteY63" fmla="*/ 1505224 h 2403337"/>
                  <a:gd name="connsiteX64" fmla="*/ 127802 w 1744338"/>
                  <a:gd name="connsiteY64" fmla="*/ 1332989 h 2403337"/>
                  <a:gd name="connsiteX65" fmla="*/ 65046 w 1744338"/>
                  <a:gd name="connsiteY65" fmla="*/ 1218013 h 2403337"/>
                  <a:gd name="connsiteX66" fmla="*/ 0 w 1744338"/>
                  <a:gd name="connsiteY66" fmla="*/ 870336 h 2403337"/>
                  <a:gd name="connsiteX67" fmla="*/ 149790 w 1744338"/>
                  <a:gd name="connsiteY67" fmla="*/ 418678 h 2403337"/>
                  <a:gd name="connsiteX68" fmla="*/ 161699 w 1744338"/>
                  <a:gd name="connsiteY68" fmla="*/ 410890 h 2403337"/>
                  <a:gd name="connsiteX69" fmla="*/ 178190 w 1744338"/>
                  <a:gd name="connsiteY69" fmla="*/ 534570 h 2403337"/>
                  <a:gd name="connsiteX70" fmla="*/ 259269 w 1744338"/>
                  <a:gd name="connsiteY70" fmla="*/ 1182741 h 2403337"/>
                  <a:gd name="connsiteX71" fmla="*/ 297289 w 1744338"/>
                  <a:gd name="connsiteY71" fmla="*/ 1486901 h 2403337"/>
                  <a:gd name="connsiteX72" fmla="*/ 301869 w 1744338"/>
                  <a:gd name="connsiteY72" fmla="*/ 1502476 h 2403337"/>
                  <a:gd name="connsiteX73" fmla="*/ 310573 w 1744338"/>
                  <a:gd name="connsiteY73" fmla="*/ 1532250 h 2403337"/>
                  <a:gd name="connsiteX74" fmla="*/ 322483 w 1744338"/>
                  <a:gd name="connsiteY74" fmla="*/ 1587677 h 2403337"/>
                  <a:gd name="connsiteX75" fmla="*/ 352715 w 1744338"/>
                  <a:gd name="connsiteY75" fmla="*/ 1536831 h 2403337"/>
                  <a:gd name="connsiteX76" fmla="*/ 534570 w 1744338"/>
                  <a:gd name="connsiteY76" fmla="*/ 1275272 h 2403337"/>
                  <a:gd name="connsiteX77" fmla="*/ 542815 w 1744338"/>
                  <a:gd name="connsiteY77" fmla="*/ 1234045 h 2403337"/>
                  <a:gd name="connsiteX78" fmla="*/ 523576 w 1744338"/>
                  <a:gd name="connsiteY78" fmla="*/ 1148386 h 2403337"/>
                  <a:gd name="connsiteX79" fmla="*/ 490595 w 1744338"/>
                  <a:gd name="connsiteY79" fmla="*/ 1080133 h 2403337"/>
                  <a:gd name="connsiteX80" fmla="*/ 450743 w 1744338"/>
                  <a:gd name="connsiteY80" fmla="*/ 1026539 h 2403337"/>
                  <a:gd name="connsiteX81" fmla="*/ 306450 w 1744338"/>
                  <a:gd name="connsiteY81" fmla="*/ 553809 h 2403337"/>
                  <a:gd name="connsiteX82" fmla="*/ 522660 w 1744338"/>
                  <a:gd name="connsiteY82" fmla="*/ 9161 h 2403337"/>
                  <a:gd name="connsiteX83" fmla="*/ 527699 w 1744338"/>
                  <a:gd name="connsiteY83" fmla="*/ 2290 h 2403337"/>
                  <a:gd name="connsiteX84" fmla="*/ 529989 w 1744338"/>
                  <a:gd name="connsiteY84"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821323 w 1744338"/>
                  <a:gd name="connsiteY35" fmla="*/ 1527211 h 2403337"/>
                  <a:gd name="connsiteX36" fmla="*/ 529531 w 1744338"/>
                  <a:gd name="connsiteY36" fmla="*/ 1524005 h 2403337"/>
                  <a:gd name="connsiteX37" fmla="*/ 516247 w 1744338"/>
                  <a:gd name="connsiteY37" fmla="*/ 1523547 h 2403337"/>
                  <a:gd name="connsiteX38" fmla="*/ 485556 w 1744338"/>
                  <a:gd name="connsiteY38" fmla="*/ 1525837 h 2403337"/>
                  <a:gd name="connsiteX39" fmla="*/ 416387 w 1744338"/>
                  <a:gd name="connsiteY39" fmla="*/ 1542786 h 2403337"/>
                  <a:gd name="connsiteX40" fmla="*/ 404935 w 1744338"/>
                  <a:gd name="connsiteY40" fmla="*/ 1553322 h 2403337"/>
                  <a:gd name="connsiteX41" fmla="*/ 259727 w 1744338"/>
                  <a:gd name="connsiteY41" fmla="*/ 1858397 h 2403337"/>
                  <a:gd name="connsiteX42" fmla="*/ 272095 w 1744338"/>
                  <a:gd name="connsiteY42" fmla="*/ 1875346 h 2403337"/>
                  <a:gd name="connsiteX43" fmla="*/ 298663 w 1744338"/>
                  <a:gd name="connsiteY43" fmla="*/ 1876262 h 2403337"/>
                  <a:gd name="connsiteX44" fmla="*/ 301869 w 1744338"/>
                  <a:gd name="connsiteY44" fmla="*/ 1877636 h 2403337"/>
                  <a:gd name="connsiteX45" fmla="*/ 250107 w 1744338"/>
                  <a:gd name="connsiteY45" fmla="*/ 1914740 h 2403337"/>
                  <a:gd name="connsiteX46" fmla="*/ 238197 w 1744338"/>
                  <a:gd name="connsiteY46" fmla="*/ 1930773 h 2403337"/>
                  <a:gd name="connsiteX47" fmla="*/ 206590 w 1744338"/>
                  <a:gd name="connsiteY47" fmla="*/ 2211113 h 2403337"/>
                  <a:gd name="connsiteX48" fmla="*/ 207965 w 1744338"/>
                  <a:gd name="connsiteY48" fmla="*/ 2215235 h 2403337"/>
                  <a:gd name="connsiteX49" fmla="*/ 244610 w 1744338"/>
                  <a:gd name="connsiteY49" fmla="*/ 2193248 h 2403337"/>
                  <a:gd name="connsiteX50" fmla="*/ 213003 w 1744338"/>
                  <a:gd name="connsiteY50" fmla="*/ 2275243 h 2403337"/>
                  <a:gd name="connsiteX51" fmla="*/ 207049 w 1744338"/>
                  <a:gd name="connsiteY51" fmla="*/ 2310056 h 2403337"/>
                  <a:gd name="connsiteX52" fmla="*/ 208423 w 1744338"/>
                  <a:gd name="connsiteY52" fmla="*/ 2393425 h 2403337"/>
                  <a:gd name="connsiteX53" fmla="*/ 197887 w 1744338"/>
                  <a:gd name="connsiteY53" fmla="*/ 2402587 h 2403337"/>
                  <a:gd name="connsiteX54" fmla="*/ 162616 w 1744338"/>
                  <a:gd name="connsiteY54" fmla="*/ 2401670 h 2403337"/>
                  <a:gd name="connsiteX55" fmla="*/ 158493 w 1744338"/>
                  <a:gd name="connsiteY55" fmla="*/ 2398922 h 2403337"/>
                  <a:gd name="connsiteX56" fmla="*/ 155744 w 1744338"/>
                  <a:gd name="connsiteY56" fmla="*/ 2387470 h 2403337"/>
                  <a:gd name="connsiteX57" fmla="*/ 152538 w 1744338"/>
                  <a:gd name="connsiteY57" fmla="*/ 2183628 h 2403337"/>
                  <a:gd name="connsiteX58" fmla="*/ 208881 w 1744338"/>
                  <a:gd name="connsiteY58" fmla="*/ 1846946 h 2403337"/>
                  <a:gd name="connsiteX59" fmla="*/ 301411 w 1744338"/>
                  <a:gd name="connsiteY59" fmla="*/ 1630736 h 2403337"/>
                  <a:gd name="connsiteX60" fmla="*/ 305076 w 1744338"/>
                  <a:gd name="connsiteY60" fmla="*/ 1595006 h 2403337"/>
                  <a:gd name="connsiteX61" fmla="*/ 290876 w 1744338"/>
                  <a:gd name="connsiteY61" fmla="*/ 1528128 h 2403337"/>
                  <a:gd name="connsiteX62" fmla="*/ 278508 w 1744338"/>
                  <a:gd name="connsiteY62" fmla="*/ 1505224 h 2403337"/>
                  <a:gd name="connsiteX63" fmla="*/ 127802 w 1744338"/>
                  <a:gd name="connsiteY63" fmla="*/ 1332989 h 2403337"/>
                  <a:gd name="connsiteX64" fmla="*/ 65046 w 1744338"/>
                  <a:gd name="connsiteY64" fmla="*/ 1218013 h 2403337"/>
                  <a:gd name="connsiteX65" fmla="*/ 0 w 1744338"/>
                  <a:gd name="connsiteY65" fmla="*/ 870336 h 2403337"/>
                  <a:gd name="connsiteX66" fmla="*/ 149790 w 1744338"/>
                  <a:gd name="connsiteY66" fmla="*/ 418678 h 2403337"/>
                  <a:gd name="connsiteX67" fmla="*/ 161699 w 1744338"/>
                  <a:gd name="connsiteY67" fmla="*/ 410890 h 2403337"/>
                  <a:gd name="connsiteX68" fmla="*/ 178190 w 1744338"/>
                  <a:gd name="connsiteY68" fmla="*/ 534570 h 2403337"/>
                  <a:gd name="connsiteX69" fmla="*/ 259269 w 1744338"/>
                  <a:gd name="connsiteY69" fmla="*/ 1182741 h 2403337"/>
                  <a:gd name="connsiteX70" fmla="*/ 297289 w 1744338"/>
                  <a:gd name="connsiteY70" fmla="*/ 1486901 h 2403337"/>
                  <a:gd name="connsiteX71" fmla="*/ 301869 w 1744338"/>
                  <a:gd name="connsiteY71" fmla="*/ 1502476 h 2403337"/>
                  <a:gd name="connsiteX72" fmla="*/ 310573 w 1744338"/>
                  <a:gd name="connsiteY72" fmla="*/ 1532250 h 2403337"/>
                  <a:gd name="connsiteX73" fmla="*/ 322483 w 1744338"/>
                  <a:gd name="connsiteY73" fmla="*/ 1587677 h 2403337"/>
                  <a:gd name="connsiteX74" fmla="*/ 352715 w 1744338"/>
                  <a:gd name="connsiteY74" fmla="*/ 1536831 h 2403337"/>
                  <a:gd name="connsiteX75" fmla="*/ 534570 w 1744338"/>
                  <a:gd name="connsiteY75" fmla="*/ 1275272 h 2403337"/>
                  <a:gd name="connsiteX76" fmla="*/ 542815 w 1744338"/>
                  <a:gd name="connsiteY76" fmla="*/ 1234045 h 2403337"/>
                  <a:gd name="connsiteX77" fmla="*/ 523576 w 1744338"/>
                  <a:gd name="connsiteY77" fmla="*/ 1148386 h 2403337"/>
                  <a:gd name="connsiteX78" fmla="*/ 490595 w 1744338"/>
                  <a:gd name="connsiteY78" fmla="*/ 1080133 h 2403337"/>
                  <a:gd name="connsiteX79" fmla="*/ 450743 w 1744338"/>
                  <a:gd name="connsiteY79" fmla="*/ 1026539 h 2403337"/>
                  <a:gd name="connsiteX80" fmla="*/ 306450 w 1744338"/>
                  <a:gd name="connsiteY80" fmla="*/ 553809 h 2403337"/>
                  <a:gd name="connsiteX81" fmla="*/ 522660 w 1744338"/>
                  <a:gd name="connsiteY81" fmla="*/ 9161 h 2403337"/>
                  <a:gd name="connsiteX82" fmla="*/ 527699 w 1744338"/>
                  <a:gd name="connsiteY82" fmla="*/ 2290 h 2403337"/>
                  <a:gd name="connsiteX83" fmla="*/ 529989 w 1744338"/>
                  <a:gd name="connsiteY83"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529531 w 1744338"/>
                  <a:gd name="connsiteY35" fmla="*/ 1524005 h 2403337"/>
                  <a:gd name="connsiteX36" fmla="*/ 516247 w 1744338"/>
                  <a:gd name="connsiteY36" fmla="*/ 1523547 h 2403337"/>
                  <a:gd name="connsiteX37" fmla="*/ 485556 w 1744338"/>
                  <a:gd name="connsiteY37" fmla="*/ 1525837 h 2403337"/>
                  <a:gd name="connsiteX38" fmla="*/ 416387 w 1744338"/>
                  <a:gd name="connsiteY38" fmla="*/ 1542786 h 2403337"/>
                  <a:gd name="connsiteX39" fmla="*/ 404935 w 1744338"/>
                  <a:gd name="connsiteY39" fmla="*/ 1553322 h 2403337"/>
                  <a:gd name="connsiteX40" fmla="*/ 259727 w 1744338"/>
                  <a:gd name="connsiteY40" fmla="*/ 1858397 h 2403337"/>
                  <a:gd name="connsiteX41" fmla="*/ 272095 w 1744338"/>
                  <a:gd name="connsiteY41" fmla="*/ 1875346 h 2403337"/>
                  <a:gd name="connsiteX42" fmla="*/ 298663 w 1744338"/>
                  <a:gd name="connsiteY42" fmla="*/ 1876262 h 2403337"/>
                  <a:gd name="connsiteX43" fmla="*/ 301869 w 1744338"/>
                  <a:gd name="connsiteY43" fmla="*/ 1877636 h 2403337"/>
                  <a:gd name="connsiteX44" fmla="*/ 250107 w 1744338"/>
                  <a:gd name="connsiteY44" fmla="*/ 1914740 h 2403337"/>
                  <a:gd name="connsiteX45" fmla="*/ 238197 w 1744338"/>
                  <a:gd name="connsiteY45" fmla="*/ 1930773 h 2403337"/>
                  <a:gd name="connsiteX46" fmla="*/ 206590 w 1744338"/>
                  <a:gd name="connsiteY46" fmla="*/ 2211113 h 2403337"/>
                  <a:gd name="connsiteX47" fmla="*/ 207965 w 1744338"/>
                  <a:gd name="connsiteY47" fmla="*/ 2215235 h 2403337"/>
                  <a:gd name="connsiteX48" fmla="*/ 244610 w 1744338"/>
                  <a:gd name="connsiteY48" fmla="*/ 2193248 h 2403337"/>
                  <a:gd name="connsiteX49" fmla="*/ 213003 w 1744338"/>
                  <a:gd name="connsiteY49" fmla="*/ 2275243 h 2403337"/>
                  <a:gd name="connsiteX50" fmla="*/ 207049 w 1744338"/>
                  <a:gd name="connsiteY50" fmla="*/ 2310056 h 2403337"/>
                  <a:gd name="connsiteX51" fmla="*/ 208423 w 1744338"/>
                  <a:gd name="connsiteY51" fmla="*/ 2393425 h 2403337"/>
                  <a:gd name="connsiteX52" fmla="*/ 197887 w 1744338"/>
                  <a:gd name="connsiteY52" fmla="*/ 2402587 h 2403337"/>
                  <a:gd name="connsiteX53" fmla="*/ 162616 w 1744338"/>
                  <a:gd name="connsiteY53" fmla="*/ 2401670 h 2403337"/>
                  <a:gd name="connsiteX54" fmla="*/ 158493 w 1744338"/>
                  <a:gd name="connsiteY54" fmla="*/ 2398922 h 2403337"/>
                  <a:gd name="connsiteX55" fmla="*/ 155744 w 1744338"/>
                  <a:gd name="connsiteY55" fmla="*/ 2387470 h 2403337"/>
                  <a:gd name="connsiteX56" fmla="*/ 152538 w 1744338"/>
                  <a:gd name="connsiteY56" fmla="*/ 2183628 h 2403337"/>
                  <a:gd name="connsiteX57" fmla="*/ 208881 w 1744338"/>
                  <a:gd name="connsiteY57" fmla="*/ 1846946 h 2403337"/>
                  <a:gd name="connsiteX58" fmla="*/ 301411 w 1744338"/>
                  <a:gd name="connsiteY58" fmla="*/ 1630736 h 2403337"/>
                  <a:gd name="connsiteX59" fmla="*/ 305076 w 1744338"/>
                  <a:gd name="connsiteY59" fmla="*/ 1595006 h 2403337"/>
                  <a:gd name="connsiteX60" fmla="*/ 290876 w 1744338"/>
                  <a:gd name="connsiteY60" fmla="*/ 1528128 h 2403337"/>
                  <a:gd name="connsiteX61" fmla="*/ 278508 w 1744338"/>
                  <a:gd name="connsiteY61" fmla="*/ 1505224 h 2403337"/>
                  <a:gd name="connsiteX62" fmla="*/ 127802 w 1744338"/>
                  <a:gd name="connsiteY62" fmla="*/ 1332989 h 2403337"/>
                  <a:gd name="connsiteX63" fmla="*/ 65046 w 1744338"/>
                  <a:gd name="connsiteY63" fmla="*/ 1218013 h 2403337"/>
                  <a:gd name="connsiteX64" fmla="*/ 0 w 1744338"/>
                  <a:gd name="connsiteY64" fmla="*/ 870336 h 2403337"/>
                  <a:gd name="connsiteX65" fmla="*/ 149790 w 1744338"/>
                  <a:gd name="connsiteY65" fmla="*/ 418678 h 2403337"/>
                  <a:gd name="connsiteX66" fmla="*/ 161699 w 1744338"/>
                  <a:gd name="connsiteY66" fmla="*/ 410890 h 2403337"/>
                  <a:gd name="connsiteX67" fmla="*/ 178190 w 1744338"/>
                  <a:gd name="connsiteY67" fmla="*/ 534570 h 2403337"/>
                  <a:gd name="connsiteX68" fmla="*/ 259269 w 1744338"/>
                  <a:gd name="connsiteY68" fmla="*/ 1182741 h 2403337"/>
                  <a:gd name="connsiteX69" fmla="*/ 297289 w 1744338"/>
                  <a:gd name="connsiteY69" fmla="*/ 1486901 h 2403337"/>
                  <a:gd name="connsiteX70" fmla="*/ 301869 w 1744338"/>
                  <a:gd name="connsiteY70" fmla="*/ 1502476 h 2403337"/>
                  <a:gd name="connsiteX71" fmla="*/ 310573 w 1744338"/>
                  <a:gd name="connsiteY71" fmla="*/ 1532250 h 2403337"/>
                  <a:gd name="connsiteX72" fmla="*/ 322483 w 1744338"/>
                  <a:gd name="connsiteY72" fmla="*/ 1587677 h 2403337"/>
                  <a:gd name="connsiteX73" fmla="*/ 352715 w 1744338"/>
                  <a:gd name="connsiteY73" fmla="*/ 1536831 h 2403337"/>
                  <a:gd name="connsiteX74" fmla="*/ 534570 w 1744338"/>
                  <a:gd name="connsiteY74" fmla="*/ 1275272 h 2403337"/>
                  <a:gd name="connsiteX75" fmla="*/ 542815 w 1744338"/>
                  <a:gd name="connsiteY75" fmla="*/ 1234045 h 2403337"/>
                  <a:gd name="connsiteX76" fmla="*/ 523576 w 1744338"/>
                  <a:gd name="connsiteY76" fmla="*/ 1148386 h 2403337"/>
                  <a:gd name="connsiteX77" fmla="*/ 490595 w 1744338"/>
                  <a:gd name="connsiteY77" fmla="*/ 1080133 h 2403337"/>
                  <a:gd name="connsiteX78" fmla="*/ 450743 w 1744338"/>
                  <a:gd name="connsiteY78" fmla="*/ 1026539 h 2403337"/>
                  <a:gd name="connsiteX79" fmla="*/ 306450 w 1744338"/>
                  <a:gd name="connsiteY79" fmla="*/ 553809 h 2403337"/>
                  <a:gd name="connsiteX80" fmla="*/ 522660 w 1744338"/>
                  <a:gd name="connsiteY80" fmla="*/ 9161 h 2403337"/>
                  <a:gd name="connsiteX81" fmla="*/ 527699 w 1744338"/>
                  <a:gd name="connsiteY81" fmla="*/ 2290 h 2403337"/>
                  <a:gd name="connsiteX82" fmla="*/ 529989 w 1744338"/>
                  <a:gd name="connsiteY82"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85556 w 1744338"/>
                  <a:gd name="connsiteY36" fmla="*/ 1525837 h 2403337"/>
                  <a:gd name="connsiteX37" fmla="*/ 416387 w 1744338"/>
                  <a:gd name="connsiteY37" fmla="*/ 1542786 h 2403337"/>
                  <a:gd name="connsiteX38" fmla="*/ 404935 w 1744338"/>
                  <a:gd name="connsiteY38" fmla="*/ 1553322 h 2403337"/>
                  <a:gd name="connsiteX39" fmla="*/ 259727 w 1744338"/>
                  <a:gd name="connsiteY39" fmla="*/ 1858397 h 2403337"/>
                  <a:gd name="connsiteX40" fmla="*/ 272095 w 1744338"/>
                  <a:gd name="connsiteY40" fmla="*/ 1875346 h 2403337"/>
                  <a:gd name="connsiteX41" fmla="*/ 298663 w 1744338"/>
                  <a:gd name="connsiteY41" fmla="*/ 1876262 h 2403337"/>
                  <a:gd name="connsiteX42" fmla="*/ 301869 w 1744338"/>
                  <a:gd name="connsiteY42" fmla="*/ 1877636 h 2403337"/>
                  <a:gd name="connsiteX43" fmla="*/ 250107 w 1744338"/>
                  <a:gd name="connsiteY43" fmla="*/ 1914740 h 2403337"/>
                  <a:gd name="connsiteX44" fmla="*/ 238197 w 1744338"/>
                  <a:gd name="connsiteY44" fmla="*/ 1930773 h 2403337"/>
                  <a:gd name="connsiteX45" fmla="*/ 206590 w 1744338"/>
                  <a:gd name="connsiteY45" fmla="*/ 2211113 h 2403337"/>
                  <a:gd name="connsiteX46" fmla="*/ 207965 w 1744338"/>
                  <a:gd name="connsiteY46" fmla="*/ 2215235 h 2403337"/>
                  <a:gd name="connsiteX47" fmla="*/ 244610 w 1744338"/>
                  <a:gd name="connsiteY47" fmla="*/ 2193248 h 2403337"/>
                  <a:gd name="connsiteX48" fmla="*/ 213003 w 1744338"/>
                  <a:gd name="connsiteY48" fmla="*/ 2275243 h 2403337"/>
                  <a:gd name="connsiteX49" fmla="*/ 207049 w 1744338"/>
                  <a:gd name="connsiteY49" fmla="*/ 2310056 h 2403337"/>
                  <a:gd name="connsiteX50" fmla="*/ 208423 w 1744338"/>
                  <a:gd name="connsiteY50" fmla="*/ 2393425 h 2403337"/>
                  <a:gd name="connsiteX51" fmla="*/ 197887 w 1744338"/>
                  <a:gd name="connsiteY51" fmla="*/ 2402587 h 2403337"/>
                  <a:gd name="connsiteX52" fmla="*/ 162616 w 1744338"/>
                  <a:gd name="connsiteY52" fmla="*/ 2401670 h 2403337"/>
                  <a:gd name="connsiteX53" fmla="*/ 158493 w 1744338"/>
                  <a:gd name="connsiteY53" fmla="*/ 2398922 h 2403337"/>
                  <a:gd name="connsiteX54" fmla="*/ 155744 w 1744338"/>
                  <a:gd name="connsiteY54" fmla="*/ 2387470 h 2403337"/>
                  <a:gd name="connsiteX55" fmla="*/ 152538 w 1744338"/>
                  <a:gd name="connsiteY55" fmla="*/ 2183628 h 2403337"/>
                  <a:gd name="connsiteX56" fmla="*/ 208881 w 1744338"/>
                  <a:gd name="connsiteY56" fmla="*/ 1846946 h 2403337"/>
                  <a:gd name="connsiteX57" fmla="*/ 301411 w 1744338"/>
                  <a:gd name="connsiteY57" fmla="*/ 1630736 h 2403337"/>
                  <a:gd name="connsiteX58" fmla="*/ 305076 w 1744338"/>
                  <a:gd name="connsiteY58" fmla="*/ 1595006 h 2403337"/>
                  <a:gd name="connsiteX59" fmla="*/ 290876 w 1744338"/>
                  <a:gd name="connsiteY59" fmla="*/ 1528128 h 2403337"/>
                  <a:gd name="connsiteX60" fmla="*/ 278508 w 1744338"/>
                  <a:gd name="connsiteY60" fmla="*/ 1505224 h 2403337"/>
                  <a:gd name="connsiteX61" fmla="*/ 127802 w 1744338"/>
                  <a:gd name="connsiteY61" fmla="*/ 1332989 h 2403337"/>
                  <a:gd name="connsiteX62" fmla="*/ 65046 w 1744338"/>
                  <a:gd name="connsiteY62" fmla="*/ 1218013 h 2403337"/>
                  <a:gd name="connsiteX63" fmla="*/ 0 w 1744338"/>
                  <a:gd name="connsiteY63" fmla="*/ 870336 h 2403337"/>
                  <a:gd name="connsiteX64" fmla="*/ 149790 w 1744338"/>
                  <a:gd name="connsiteY64" fmla="*/ 418678 h 2403337"/>
                  <a:gd name="connsiteX65" fmla="*/ 161699 w 1744338"/>
                  <a:gd name="connsiteY65" fmla="*/ 410890 h 2403337"/>
                  <a:gd name="connsiteX66" fmla="*/ 178190 w 1744338"/>
                  <a:gd name="connsiteY66" fmla="*/ 534570 h 2403337"/>
                  <a:gd name="connsiteX67" fmla="*/ 259269 w 1744338"/>
                  <a:gd name="connsiteY67" fmla="*/ 1182741 h 2403337"/>
                  <a:gd name="connsiteX68" fmla="*/ 297289 w 1744338"/>
                  <a:gd name="connsiteY68" fmla="*/ 1486901 h 2403337"/>
                  <a:gd name="connsiteX69" fmla="*/ 301869 w 1744338"/>
                  <a:gd name="connsiteY69" fmla="*/ 1502476 h 2403337"/>
                  <a:gd name="connsiteX70" fmla="*/ 310573 w 1744338"/>
                  <a:gd name="connsiteY70" fmla="*/ 1532250 h 2403337"/>
                  <a:gd name="connsiteX71" fmla="*/ 322483 w 1744338"/>
                  <a:gd name="connsiteY71" fmla="*/ 1587677 h 2403337"/>
                  <a:gd name="connsiteX72" fmla="*/ 352715 w 1744338"/>
                  <a:gd name="connsiteY72" fmla="*/ 1536831 h 2403337"/>
                  <a:gd name="connsiteX73" fmla="*/ 534570 w 1744338"/>
                  <a:gd name="connsiteY73" fmla="*/ 1275272 h 2403337"/>
                  <a:gd name="connsiteX74" fmla="*/ 542815 w 1744338"/>
                  <a:gd name="connsiteY74" fmla="*/ 1234045 h 2403337"/>
                  <a:gd name="connsiteX75" fmla="*/ 523576 w 1744338"/>
                  <a:gd name="connsiteY75" fmla="*/ 1148386 h 2403337"/>
                  <a:gd name="connsiteX76" fmla="*/ 490595 w 1744338"/>
                  <a:gd name="connsiteY76" fmla="*/ 1080133 h 2403337"/>
                  <a:gd name="connsiteX77" fmla="*/ 450743 w 1744338"/>
                  <a:gd name="connsiteY77" fmla="*/ 1026539 h 2403337"/>
                  <a:gd name="connsiteX78" fmla="*/ 306450 w 1744338"/>
                  <a:gd name="connsiteY78" fmla="*/ 553809 h 2403337"/>
                  <a:gd name="connsiteX79" fmla="*/ 522660 w 1744338"/>
                  <a:gd name="connsiteY79" fmla="*/ 9161 h 2403337"/>
                  <a:gd name="connsiteX80" fmla="*/ 527699 w 1744338"/>
                  <a:gd name="connsiteY80" fmla="*/ 2290 h 2403337"/>
                  <a:gd name="connsiteX81" fmla="*/ 529989 w 1744338"/>
                  <a:gd name="connsiteY81"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16387 w 1744338"/>
                  <a:gd name="connsiteY36" fmla="*/ 1542786 h 2403337"/>
                  <a:gd name="connsiteX37" fmla="*/ 404935 w 1744338"/>
                  <a:gd name="connsiteY37" fmla="*/ 1553322 h 2403337"/>
                  <a:gd name="connsiteX38" fmla="*/ 259727 w 1744338"/>
                  <a:gd name="connsiteY38" fmla="*/ 1858397 h 2403337"/>
                  <a:gd name="connsiteX39" fmla="*/ 272095 w 1744338"/>
                  <a:gd name="connsiteY39" fmla="*/ 1875346 h 2403337"/>
                  <a:gd name="connsiteX40" fmla="*/ 298663 w 1744338"/>
                  <a:gd name="connsiteY40" fmla="*/ 1876262 h 2403337"/>
                  <a:gd name="connsiteX41" fmla="*/ 301869 w 1744338"/>
                  <a:gd name="connsiteY41" fmla="*/ 1877636 h 2403337"/>
                  <a:gd name="connsiteX42" fmla="*/ 250107 w 1744338"/>
                  <a:gd name="connsiteY42" fmla="*/ 1914740 h 2403337"/>
                  <a:gd name="connsiteX43" fmla="*/ 238197 w 1744338"/>
                  <a:gd name="connsiteY43" fmla="*/ 1930773 h 2403337"/>
                  <a:gd name="connsiteX44" fmla="*/ 206590 w 1744338"/>
                  <a:gd name="connsiteY44" fmla="*/ 2211113 h 2403337"/>
                  <a:gd name="connsiteX45" fmla="*/ 207965 w 1744338"/>
                  <a:gd name="connsiteY45" fmla="*/ 2215235 h 2403337"/>
                  <a:gd name="connsiteX46" fmla="*/ 244610 w 1744338"/>
                  <a:gd name="connsiteY46" fmla="*/ 2193248 h 2403337"/>
                  <a:gd name="connsiteX47" fmla="*/ 213003 w 1744338"/>
                  <a:gd name="connsiteY47" fmla="*/ 2275243 h 2403337"/>
                  <a:gd name="connsiteX48" fmla="*/ 207049 w 1744338"/>
                  <a:gd name="connsiteY48" fmla="*/ 2310056 h 2403337"/>
                  <a:gd name="connsiteX49" fmla="*/ 208423 w 1744338"/>
                  <a:gd name="connsiteY49" fmla="*/ 2393425 h 2403337"/>
                  <a:gd name="connsiteX50" fmla="*/ 197887 w 1744338"/>
                  <a:gd name="connsiteY50" fmla="*/ 2402587 h 2403337"/>
                  <a:gd name="connsiteX51" fmla="*/ 162616 w 1744338"/>
                  <a:gd name="connsiteY51" fmla="*/ 2401670 h 2403337"/>
                  <a:gd name="connsiteX52" fmla="*/ 158493 w 1744338"/>
                  <a:gd name="connsiteY52" fmla="*/ 2398922 h 2403337"/>
                  <a:gd name="connsiteX53" fmla="*/ 155744 w 1744338"/>
                  <a:gd name="connsiteY53" fmla="*/ 2387470 h 2403337"/>
                  <a:gd name="connsiteX54" fmla="*/ 152538 w 1744338"/>
                  <a:gd name="connsiteY54" fmla="*/ 2183628 h 2403337"/>
                  <a:gd name="connsiteX55" fmla="*/ 208881 w 1744338"/>
                  <a:gd name="connsiteY55" fmla="*/ 1846946 h 2403337"/>
                  <a:gd name="connsiteX56" fmla="*/ 301411 w 1744338"/>
                  <a:gd name="connsiteY56" fmla="*/ 1630736 h 2403337"/>
                  <a:gd name="connsiteX57" fmla="*/ 305076 w 1744338"/>
                  <a:gd name="connsiteY57" fmla="*/ 1595006 h 2403337"/>
                  <a:gd name="connsiteX58" fmla="*/ 290876 w 1744338"/>
                  <a:gd name="connsiteY58" fmla="*/ 1528128 h 2403337"/>
                  <a:gd name="connsiteX59" fmla="*/ 278508 w 1744338"/>
                  <a:gd name="connsiteY59" fmla="*/ 1505224 h 2403337"/>
                  <a:gd name="connsiteX60" fmla="*/ 127802 w 1744338"/>
                  <a:gd name="connsiteY60" fmla="*/ 1332989 h 2403337"/>
                  <a:gd name="connsiteX61" fmla="*/ 65046 w 1744338"/>
                  <a:gd name="connsiteY61" fmla="*/ 1218013 h 2403337"/>
                  <a:gd name="connsiteX62" fmla="*/ 0 w 1744338"/>
                  <a:gd name="connsiteY62" fmla="*/ 870336 h 2403337"/>
                  <a:gd name="connsiteX63" fmla="*/ 149790 w 1744338"/>
                  <a:gd name="connsiteY63" fmla="*/ 418678 h 2403337"/>
                  <a:gd name="connsiteX64" fmla="*/ 161699 w 1744338"/>
                  <a:gd name="connsiteY64" fmla="*/ 410890 h 2403337"/>
                  <a:gd name="connsiteX65" fmla="*/ 178190 w 1744338"/>
                  <a:gd name="connsiteY65" fmla="*/ 534570 h 2403337"/>
                  <a:gd name="connsiteX66" fmla="*/ 259269 w 1744338"/>
                  <a:gd name="connsiteY66" fmla="*/ 1182741 h 2403337"/>
                  <a:gd name="connsiteX67" fmla="*/ 297289 w 1744338"/>
                  <a:gd name="connsiteY67" fmla="*/ 1486901 h 2403337"/>
                  <a:gd name="connsiteX68" fmla="*/ 301869 w 1744338"/>
                  <a:gd name="connsiteY68" fmla="*/ 1502476 h 2403337"/>
                  <a:gd name="connsiteX69" fmla="*/ 310573 w 1744338"/>
                  <a:gd name="connsiteY69" fmla="*/ 1532250 h 2403337"/>
                  <a:gd name="connsiteX70" fmla="*/ 322483 w 1744338"/>
                  <a:gd name="connsiteY70" fmla="*/ 1587677 h 2403337"/>
                  <a:gd name="connsiteX71" fmla="*/ 352715 w 1744338"/>
                  <a:gd name="connsiteY71" fmla="*/ 1536831 h 2403337"/>
                  <a:gd name="connsiteX72" fmla="*/ 534570 w 1744338"/>
                  <a:gd name="connsiteY72" fmla="*/ 1275272 h 2403337"/>
                  <a:gd name="connsiteX73" fmla="*/ 542815 w 1744338"/>
                  <a:gd name="connsiteY73" fmla="*/ 1234045 h 2403337"/>
                  <a:gd name="connsiteX74" fmla="*/ 523576 w 1744338"/>
                  <a:gd name="connsiteY74" fmla="*/ 1148386 h 2403337"/>
                  <a:gd name="connsiteX75" fmla="*/ 490595 w 1744338"/>
                  <a:gd name="connsiteY75" fmla="*/ 1080133 h 2403337"/>
                  <a:gd name="connsiteX76" fmla="*/ 450743 w 1744338"/>
                  <a:gd name="connsiteY76" fmla="*/ 1026539 h 2403337"/>
                  <a:gd name="connsiteX77" fmla="*/ 306450 w 1744338"/>
                  <a:gd name="connsiteY77" fmla="*/ 553809 h 2403337"/>
                  <a:gd name="connsiteX78" fmla="*/ 522660 w 1744338"/>
                  <a:gd name="connsiteY78" fmla="*/ 9161 h 2403337"/>
                  <a:gd name="connsiteX79" fmla="*/ 527699 w 1744338"/>
                  <a:gd name="connsiteY79" fmla="*/ 2290 h 2403337"/>
                  <a:gd name="connsiteX80" fmla="*/ 529989 w 1744338"/>
                  <a:gd name="connsiteY80"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416387 w 1744338"/>
                  <a:gd name="connsiteY35" fmla="*/ 1542786 h 2403337"/>
                  <a:gd name="connsiteX36" fmla="*/ 404935 w 1744338"/>
                  <a:gd name="connsiteY36" fmla="*/ 1553322 h 2403337"/>
                  <a:gd name="connsiteX37" fmla="*/ 259727 w 1744338"/>
                  <a:gd name="connsiteY37" fmla="*/ 1858397 h 2403337"/>
                  <a:gd name="connsiteX38" fmla="*/ 272095 w 1744338"/>
                  <a:gd name="connsiteY38" fmla="*/ 1875346 h 2403337"/>
                  <a:gd name="connsiteX39" fmla="*/ 298663 w 1744338"/>
                  <a:gd name="connsiteY39" fmla="*/ 1876262 h 2403337"/>
                  <a:gd name="connsiteX40" fmla="*/ 301869 w 1744338"/>
                  <a:gd name="connsiteY40" fmla="*/ 1877636 h 2403337"/>
                  <a:gd name="connsiteX41" fmla="*/ 250107 w 1744338"/>
                  <a:gd name="connsiteY41" fmla="*/ 1914740 h 2403337"/>
                  <a:gd name="connsiteX42" fmla="*/ 238197 w 1744338"/>
                  <a:gd name="connsiteY42" fmla="*/ 1930773 h 2403337"/>
                  <a:gd name="connsiteX43" fmla="*/ 206590 w 1744338"/>
                  <a:gd name="connsiteY43" fmla="*/ 2211113 h 2403337"/>
                  <a:gd name="connsiteX44" fmla="*/ 207965 w 1744338"/>
                  <a:gd name="connsiteY44" fmla="*/ 2215235 h 2403337"/>
                  <a:gd name="connsiteX45" fmla="*/ 244610 w 1744338"/>
                  <a:gd name="connsiteY45" fmla="*/ 2193248 h 2403337"/>
                  <a:gd name="connsiteX46" fmla="*/ 213003 w 1744338"/>
                  <a:gd name="connsiteY46" fmla="*/ 2275243 h 2403337"/>
                  <a:gd name="connsiteX47" fmla="*/ 207049 w 1744338"/>
                  <a:gd name="connsiteY47" fmla="*/ 2310056 h 2403337"/>
                  <a:gd name="connsiteX48" fmla="*/ 208423 w 1744338"/>
                  <a:gd name="connsiteY48" fmla="*/ 2393425 h 2403337"/>
                  <a:gd name="connsiteX49" fmla="*/ 197887 w 1744338"/>
                  <a:gd name="connsiteY49" fmla="*/ 2402587 h 2403337"/>
                  <a:gd name="connsiteX50" fmla="*/ 162616 w 1744338"/>
                  <a:gd name="connsiteY50" fmla="*/ 2401670 h 2403337"/>
                  <a:gd name="connsiteX51" fmla="*/ 158493 w 1744338"/>
                  <a:gd name="connsiteY51" fmla="*/ 2398922 h 2403337"/>
                  <a:gd name="connsiteX52" fmla="*/ 155744 w 1744338"/>
                  <a:gd name="connsiteY52" fmla="*/ 2387470 h 2403337"/>
                  <a:gd name="connsiteX53" fmla="*/ 152538 w 1744338"/>
                  <a:gd name="connsiteY53" fmla="*/ 2183628 h 2403337"/>
                  <a:gd name="connsiteX54" fmla="*/ 208881 w 1744338"/>
                  <a:gd name="connsiteY54" fmla="*/ 1846946 h 2403337"/>
                  <a:gd name="connsiteX55" fmla="*/ 301411 w 1744338"/>
                  <a:gd name="connsiteY55" fmla="*/ 1630736 h 2403337"/>
                  <a:gd name="connsiteX56" fmla="*/ 305076 w 1744338"/>
                  <a:gd name="connsiteY56" fmla="*/ 1595006 h 2403337"/>
                  <a:gd name="connsiteX57" fmla="*/ 290876 w 1744338"/>
                  <a:gd name="connsiteY57" fmla="*/ 1528128 h 2403337"/>
                  <a:gd name="connsiteX58" fmla="*/ 278508 w 1744338"/>
                  <a:gd name="connsiteY58" fmla="*/ 1505224 h 2403337"/>
                  <a:gd name="connsiteX59" fmla="*/ 127802 w 1744338"/>
                  <a:gd name="connsiteY59" fmla="*/ 1332989 h 2403337"/>
                  <a:gd name="connsiteX60" fmla="*/ 65046 w 1744338"/>
                  <a:gd name="connsiteY60" fmla="*/ 1218013 h 2403337"/>
                  <a:gd name="connsiteX61" fmla="*/ 0 w 1744338"/>
                  <a:gd name="connsiteY61" fmla="*/ 870336 h 2403337"/>
                  <a:gd name="connsiteX62" fmla="*/ 149790 w 1744338"/>
                  <a:gd name="connsiteY62" fmla="*/ 418678 h 2403337"/>
                  <a:gd name="connsiteX63" fmla="*/ 161699 w 1744338"/>
                  <a:gd name="connsiteY63" fmla="*/ 410890 h 2403337"/>
                  <a:gd name="connsiteX64" fmla="*/ 178190 w 1744338"/>
                  <a:gd name="connsiteY64" fmla="*/ 534570 h 2403337"/>
                  <a:gd name="connsiteX65" fmla="*/ 259269 w 1744338"/>
                  <a:gd name="connsiteY65" fmla="*/ 1182741 h 2403337"/>
                  <a:gd name="connsiteX66" fmla="*/ 297289 w 1744338"/>
                  <a:gd name="connsiteY66" fmla="*/ 1486901 h 2403337"/>
                  <a:gd name="connsiteX67" fmla="*/ 301869 w 1744338"/>
                  <a:gd name="connsiteY67" fmla="*/ 1502476 h 2403337"/>
                  <a:gd name="connsiteX68" fmla="*/ 310573 w 1744338"/>
                  <a:gd name="connsiteY68" fmla="*/ 1532250 h 2403337"/>
                  <a:gd name="connsiteX69" fmla="*/ 322483 w 1744338"/>
                  <a:gd name="connsiteY69" fmla="*/ 1587677 h 2403337"/>
                  <a:gd name="connsiteX70" fmla="*/ 352715 w 1744338"/>
                  <a:gd name="connsiteY70" fmla="*/ 1536831 h 2403337"/>
                  <a:gd name="connsiteX71" fmla="*/ 534570 w 1744338"/>
                  <a:gd name="connsiteY71" fmla="*/ 1275272 h 2403337"/>
                  <a:gd name="connsiteX72" fmla="*/ 542815 w 1744338"/>
                  <a:gd name="connsiteY72" fmla="*/ 1234045 h 2403337"/>
                  <a:gd name="connsiteX73" fmla="*/ 523576 w 1744338"/>
                  <a:gd name="connsiteY73" fmla="*/ 1148386 h 2403337"/>
                  <a:gd name="connsiteX74" fmla="*/ 490595 w 1744338"/>
                  <a:gd name="connsiteY74" fmla="*/ 1080133 h 2403337"/>
                  <a:gd name="connsiteX75" fmla="*/ 450743 w 1744338"/>
                  <a:gd name="connsiteY75" fmla="*/ 1026539 h 2403337"/>
                  <a:gd name="connsiteX76" fmla="*/ 306450 w 1744338"/>
                  <a:gd name="connsiteY76" fmla="*/ 553809 h 2403337"/>
                  <a:gd name="connsiteX77" fmla="*/ 522660 w 1744338"/>
                  <a:gd name="connsiteY77" fmla="*/ 9161 h 2403337"/>
                  <a:gd name="connsiteX78" fmla="*/ 527699 w 1744338"/>
                  <a:gd name="connsiteY78" fmla="*/ 2290 h 2403337"/>
                  <a:gd name="connsiteX79" fmla="*/ 529989 w 1744338"/>
                  <a:gd name="connsiteY7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416387 w 1744338"/>
                  <a:gd name="connsiteY34" fmla="*/ 1542786 h 2403337"/>
                  <a:gd name="connsiteX35" fmla="*/ 404935 w 1744338"/>
                  <a:gd name="connsiteY35" fmla="*/ 1553322 h 2403337"/>
                  <a:gd name="connsiteX36" fmla="*/ 259727 w 1744338"/>
                  <a:gd name="connsiteY36" fmla="*/ 1858397 h 2403337"/>
                  <a:gd name="connsiteX37" fmla="*/ 272095 w 1744338"/>
                  <a:gd name="connsiteY37" fmla="*/ 1875346 h 2403337"/>
                  <a:gd name="connsiteX38" fmla="*/ 298663 w 1744338"/>
                  <a:gd name="connsiteY38" fmla="*/ 1876262 h 2403337"/>
                  <a:gd name="connsiteX39" fmla="*/ 301869 w 1744338"/>
                  <a:gd name="connsiteY39" fmla="*/ 1877636 h 2403337"/>
                  <a:gd name="connsiteX40" fmla="*/ 250107 w 1744338"/>
                  <a:gd name="connsiteY40" fmla="*/ 1914740 h 2403337"/>
                  <a:gd name="connsiteX41" fmla="*/ 238197 w 1744338"/>
                  <a:gd name="connsiteY41" fmla="*/ 1930773 h 2403337"/>
                  <a:gd name="connsiteX42" fmla="*/ 206590 w 1744338"/>
                  <a:gd name="connsiteY42" fmla="*/ 2211113 h 2403337"/>
                  <a:gd name="connsiteX43" fmla="*/ 207965 w 1744338"/>
                  <a:gd name="connsiteY43" fmla="*/ 2215235 h 2403337"/>
                  <a:gd name="connsiteX44" fmla="*/ 244610 w 1744338"/>
                  <a:gd name="connsiteY44" fmla="*/ 2193248 h 2403337"/>
                  <a:gd name="connsiteX45" fmla="*/ 213003 w 1744338"/>
                  <a:gd name="connsiteY45" fmla="*/ 2275243 h 2403337"/>
                  <a:gd name="connsiteX46" fmla="*/ 207049 w 1744338"/>
                  <a:gd name="connsiteY46" fmla="*/ 2310056 h 2403337"/>
                  <a:gd name="connsiteX47" fmla="*/ 208423 w 1744338"/>
                  <a:gd name="connsiteY47" fmla="*/ 2393425 h 2403337"/>
                  <a:gd name="connsiteX48" fmla="*/ 197887 w 1744338"/>
                  <a:gd name="connsiteY48" fmla="*/ 2402587 h 2403337"/>
                  <a:gd name="connsiteX49" fmla="*/ 162616 w 1744338"/>
                  <a:gd name="connsiteY49" fmla="*/ 2401670 h 2403337"/>
                  <a:gd name="connsiteX50" fmla="*/ 158493 w 1744338"/>
                  <a:gd name="connsiteY50" fmla="*/ 2398922 h 2403337"/>
                  <a:gd name="connsiteX51" fmla="*/ 155744 w 1744338"/>
                  <a:gd name="connsiteY51" fmla="*/ 2387470 h 2403337"/>
                  <a:gd name="connsiteX52" fmla="*/ 152538 w 1744338"/>
                  <a:gd name="connsiteY52" fmla="*/ 2183628 h 2403337"/>
                  <a:gd name="connsiteX53" fmla="*/ 208881 w 1744338"/>
                  <a:gd name="connsiteY53" fmla="*/ 1846946 h 2403337"/>
                  <a:gd name="connsiteX54" fmla="*/ 301411 w 1744338"/>
                  <a:gd name="connsiteY54" fmla="*/ 1630736 h 2403337"/>
                  <a:gd name="connsiteX55" fmla="*/ 305076 w 1744338"/>
                  <a:gd name="connsiteY55" fmla="*/ 1595006 h 2403337"/>
                  <a:gd name="connsiteX56" fmla="*/ 290876 w 1744338"/>
                  <a:gd name="connsiteY56" fmla="*/ 1528128 h 2403337"/>
                  <a:gd name="connsiteX57" fmla="*/ 278508 w 1744338"/>
                  <a:gd name="connsiteY57" fmla="*/ 1505224 h 2403337"/>
                  <a:gd name="connsiteX58" fmla="*/ 127802 w 1744338"/>
                  <a:gd name="connsiteY58" fmla="*/ 1332989 h 2403337"/>
                  <a:gd name="connsiteX59" fmla="*/ 65046 w 1744338"/>
                  <a:gd name="connsiteY59" fmla="*/ 1218013 h 2403337"/>
                  <a:gd name="connsiteX60" fmla="*/ 0 w 1744338"/>
                  <a:gd name="connsiteY60" fmla="*/ 870336 h 2403337"/>
                  <a:gd name="connsiteX61" fmla="*/ 149790 w 1744338"/>
                  <a:gd name="connsiteY61" fmla="*/ 418678 h 2403337"/>
                  <a:gd name="connsiteX62" fmla="*/ 161699 w 1744338"/>
                  <a:gd name="connsiteY62" fmla="*/ 410890 h 2403337"/>
                  <a:gd name="connsiteX63" fmla="*/ 178190 w 1744338"/>
                  <a:gd name="connsiteY63" fmla="*/ 534570 h 2403337"/>
                  <a:gd name="connsiteX64" fmla="*/ 259269 w 1744338"/>
                  <a:gd name="connsiteY64" fmla="*/ 1182741 h 2403337"/>
                  <a:gd name="connsiteX65" fmla="*/ 297289 w 1744338"/>
                  <a:gd name="connsiteY65" fmla="*/ 1486901 h 2403337"/>
                  <a:gd name="connsiteX66" fmla="*/ 301869 w 1744338"/>
                  <a:gd name="connsiteY66" fmla="*/ 1502476 h 2403337"/>
                  <a:gd name="connsiteX67" fmla="*/ 310573 w 1744338"/>
                  <a:gd name="connsiteY67" fmla="*/ 1532250 h 2403337"/>
                  <a:gd name="connsiteX68" fmla="*/ 322483 w 1744338"/>
                  <a:gd name="connsiteY68" fmla="*/ 1587677 h 2403337"/>
                  <a:gd name="connsiteX69" fmla="*/ 352715 w 1744338"/>
                  <a:gd name="connsiteY69" fmla="*/ 1536831 h 2403337"/>
                  <a:gd name="connsiteX70" fmla="*/ 534570 w 1744338"/>
                  <a:gd name="connsiteY70" fmla="*/ 1275272 h 2403337"/>
                  <a:gd name="connsiteX71" fmla="*/ 542815 w 1744338"/>
                  <a:gd name="connsiteY71" fmla="*/ 1234045 h 2403337"/>
                  <a:gd name="connsiteX72" fmla="*/ 523576 w 1744338"/>
                  <a:gd name="connsiteY72" fmla="*/ 1148386 h 2403337"/>
                  <a:gd name="connsiteX73" fmla="*/ 490595 w 1744338"/>
                  <a:gd name="connsiteY73" fmla="*/ 1080133 h 2403337"/>
                  <a:gd name="connsiteX74" fmla="*/ 450743 w 1744338"/>
                  <a:gd name="connsiteY74" fmla="*/ 1026539 h 2403337"/>
                  <a:gd name="connsiteX75" fmla="*/ 306450 w 1744338"/>
                  <a:gd name="connsiteY75" fmla="*/ 553809 h 2403337"/>
                  <a:gd name="connsiteX76" fmla="*/ 522660 w 1744338"/>
                  <a:gd name="connsiteY76" fmla="*/ 9161 h 2403337"/>
                  <a:gd name="connsiteX77" fmla="*/ 527699 w 1744338"/>
                  <a:gd name="connsiteY77" fmla="*/ 2290 h 2403337"/>
                  <a:gd name="connsiteX78" fmla="*/ 529989 w 1744338"/>
                  <a:gd name="connsiteY7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416387 w 1744338"/>
                  <a:gd name="connsiteY33" fmla="*/ 1542786 h 2403337"/>
                  <a:gd name="connsiteX34" fmla="*/ 404935 w 1744338"/>
                  <a:gd name="connsiteY34" fmla="*/ 1553322 h 2403337"/>
                  <a:gd name="connsiteX35" fmla="*/ 259727 w 1744338"/>
                  <a:gd name="connsiteY35" fmla="*/ 1858397 h 2403337"/>
                  <a:gd name="connsiteX36" fmla="*/ 272095 w 1744338"/>
                  <a:gd name="connsiteY36" fmla="*/ 1875346 h 2403337"/>
                  <a:gd name="connsiteX37" fmla="*/ 298663 w 1744338"/>
                  <a:gd name="connsiteY37" fmla="*/ 1876262 h 2403337"/>
                  <a:gd name="connsiteX38" fmla="*/ 301869 w 1744338"/>
                  <a:gd name="connsiteY38" fmla="*/ 1877636 h 2403337"/>
                  <a:gd name="connsiteX39" fmla="*/ 250107 w 1744338"/>
                  <a:gd name="connsiteY39" fmla="*/ 1914740 h 2403337"/>
                  <a:gd name="connsiteX40" fmla="*/ 238197 w 1744338"/>
                  <a:gd name="connsiteY40" fmla="*/ 1930773 h 2403337"/>
                  <a:gd name="connsiteX41" fmla="*/ 206590 w 1744338"/>
                  <a:gd name="connsiteY41" fmla="*/ 2211113 h 2403337"/>
                  <a:gd name="connsiteX42" fmla="*/ 207965 w 1744338"/>
                  <a:gd name="connsiteY42" fmla="*/ 2215235 h 2403337"/>
                  <a:gd name="connsiteX43" fmla="*/ 244610 w 1744338"/>
                  <a:gd name="connsiteY43" fmla="*/ 2193248 h 2403337"/>
                  <a:gd name="connsiteX44" fmla="*/ 213003 w 1744338"/>
                  <a:gd name="connsiteY44" fmla="*/ 2275243 h 2403337"/>
                  <a:gd name="connsiteX45" fmla="*/ 207049 w 1744338"/>
                  <a:gd name="connsiteY45" fmla="*/ 2310056 h 2403337"/>
                  <a:gd name="connsiteX46" fmla="*/ 208423 w 1744338"/>
                  <a:gd name="connsiteY46" fmla="*/ 2393425 h 2403337"/>
                  <a:gd name="connsiteX47" fmla="*/ 197887 w 1744338"/>
                  <a:gd name="connsiteY47" fmla="*/ 2402587 h 2403337"/>
                  <a:gd name="connsiteX48" fmla="*/ 162616 w 1744338"/>
                  <a:gd name="connsiteY48" fmla="*/ 2401670 h 2403337"/>
                  <a:gd name="connsiteX49" fmla="*/ 158493 w 1744338"/>
                  <a:gd name="connsiteY49" fmla="*/ 2398922 h 2403337"/>
                  <a:gd name="connsiteX50" fmla="*/ 155744 w 1744338"/>
                  <a:gd name="connsiteY50" fmla="*/ 2387470 h 2403337"/>
                  <a:gd name="connsiteX51" fmla="*/ 152538 w 1744338"/>
                  <a:gd name="connsiteY51" fmla="*/ 2183628 h 2403337"/>
                  <a:gd name="connsiteX52" fmla="*/ 208881 w 1744338"/>
                  <a:gd name="connsiteY52" fmla="*/ 1846946 h 2403337"/>
                  <a:gd name="connsiteX53" fmla="*/ 301411 w 1744338"/>
                  <a:gd name="connsiteY53" fmla="*/ 1630736 h 2403337"/>
                  <a:gd name="connsiteX54" fmla="*/ 305076 w 1744338"/>
                  <a:gd name="connsiteY54" fmla="*/ 1595006 h 2403337"/>
                  <a:gd name="connsiteX55" fmla="*/ 290876 w 1744338"/>
                  <a:gd name="connsiteY55" fmla="*/ 1528128 h 2403337"/>
                  <a:gd name="connsiteX56" fmla="*/ 278508 w 1744338"/>
                  <a:gd name="connsiteY56" fmla="*/ 1505224 h 2403337"/>
                  <a:gd name="connsiteX57" fmla="*/ 127802 w 1744338"/>
                  <a:gd name="connsiteY57" fmla="*/ 1332989 h 2403337"/>
                  <a:gd name="connsiteX58" fmla="*/ 65046 w 1744338"/>
                  <a:gd name="connsiteY58" fmla="*/ 1218013 h 2403337"/>
                  <a:gd name="connsiteX59" fmla="*/ 0 w 1744338"/>
                  <a:gd name="connsiteY59" fmla="*/ 870336 h 2403337"/>
                  <a:gd name="connsiteX60" fmla="*/ 149790 w 1744338"/>
                  <a:gd name="connsiteY60" fmla="*/ 418678 h 2403337"/>
                  <a:gd name="connsiteX61" fmla="*/ 161699 w 1744338"/>
                  <a:gd name="connsiteY61" fmla="*/ 410890 h 2403337"/>
                  <a:gd name="connsiteX62" fmla="*/ 178190 w 1744338"/>
                  <a:gd name="connsiteY62" fmla="*/ 534570 h 2403337"/>
                  <a:gd name="connsiteX63" fmla="*/ 259269 w 1744338"/>
                  <a:gd name="connsiteY63" fmla="*/ 1182741 h 2403337"/>
                  <a:gd name="connsiteX64" fmla="*/ 297289 w 1744338"/>
                  <a:gd name="connsiteY64" fmla="*/ 1486901 h 2403337"/>
                  <a:gd name="connsiteX65" fmla="*/ 301869 w 1744338"/>
                  <a:gd name="connsiteY65" fmla="*/ 1502476 h 2403337"/>
                  <a:gd name="connsiteX66" fmla="*/ 310573 w 1744338"/>
                  <a:gd name="connsiteY66" fmla="*/ 1532250 h 2403337"/>
                  <a:gd name="connsiteX67" fmla="*/ 322483 w 1744338"/>
                  <a:gd name="connsiteY67" fmla="*/ 1587677 h 2403337"/>
                  <a:gd name="connsiteX68" fmla="*/ 352715 w 1744338"/>
                  <a:gd name="connsiteY68" fmla="*/ 1536831 h 2403337"/>
                  <a:gd name="connsiteX69" fmla="*/ 534570 w 1744338"/>
                  <a:gd name="connsiteY69" fmla="*/ 1275272 h 2403337"/>
                  <a:gd name="connsiteX70" fmla="*/ 542815 w 1744338"/>
                  <a:gd name="connsiteY70" fmla="*/ 1234045 h 2403337"/>
                  <a:gd name="connsiteX71" fmla="*/ 523576 w 1744338"/>
                  <a:gd name="connsiteY71" fmla="*/ 1148386 h 2403337"/>
                  <a:gd name="connsiteX72" fmla="*/ 490595 w 1744338"/>
                  <a:gd name="connsiteY72" fmla="*/ 1080133 h 2403337"/>
                  <a:gd name="connsiteX73" fmla="*/ 450743 w 1744338"/>
                  <a:gd name="connsiteY73" fmla="*/ 1026539 h 2403337"/>
                  <a:gd name="connsiteX74" fmla="*/ 306450 w 1744338"/>
                  <a:gd name="connsiteY74" fmla="*/ 553809 h 2403337"/>
                  <a:gd name="connsiteX75" fmla="*/ 522660 w 1744338"/>
                  <a:gd name="connsiteY75" fmla="*/ 9161 h 2403337"/>
                  <a:gd name="connsiteX76" fmla="*/ 527699 w 1744338"/>
                  <a:gd name="connsiteY76" fmla="*/ 2290 h 2403337"/>
                  <a:gd name="connsiteX77" fmla="*/ 529989 w 1744338"/>
                  <a:gd name="connsiteY7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404935 w 1744338"/>
                  <a:gd name="connsiteY33" fmla="*/ 1553322 h 2403337"/>
                  <a:gd name="connsiteX34" fmla="*/ 259727 w 1744338"/>
                  <a:gd name="connsiteY34" fmla="*/ 1858397 h 2403337"/>
                  <a:gd name="connsiteX35" fmla="*/ 272095 w 1744338"/>
                  <a:gd name="connsiteY35" fmla="*/ 1875346 h 2403337"/>
                  <a:gd name="connsiteX36" fmla="*/ 298663 w 1744338"/>
                  <a:gd name="connsiteY36" fmla="*/ 1876262 h 2403337"/>
                  <a:gd name="connsiteX37" fmla="*/ 301869 w 1744338"/>
                  <a:gd name="connsiteY37" fmla="*/ 1877636 h 2403337"/>
                  <a:gd name="connsiteX38" fmla="*/ 250107 w 1744338"/>
                  <a:gd name="connsiteY38" fmla="*/ 1914740 h 2403337"/>
                  <a:gd name="connsiteX39" fmla="*/ 238197 w 1744338"/>
                  <a:gd name="connsiteY39" fmla="*/ 1930773 h 2403337"/>
                  <a:gd name="connsiteX40" fmla="*/ 206590 w 1744338"/>
                  <a:gd name="connsiteY40" fmla="*/ 2211113 h 2403337"/>
                  <a:gd name="connsiteX41" fmla="*/ 207965 w 1744338"/>
                  <a:gd name="connsiteY41" fmla="*/ 2215235 h 2403337"/>
                  <a:gd name="connsiteX42" fmla="*/ 244610 w 1744338"/>
                  <a:gd name="connsiteY42" fmla="*/ 2193248 h 2403337"/>
                  <a:gd name="connsiteX43" fmla="*/ 213003 w 1744338"/>
                  <a:gd name="connsiteY43" fmla="*/ 2275243 h 2403337"/>
                  <a:gd name="connsiteX44" fmla="*/ 207049 w 1744338"/>
                  <a:gd name="connsiteY44" fmla="*/ 2310056 h 2403337"/>
                  <a:gd name="connsiteX45" fmla="*/ 208423 w 1744338"/>
                  <a:gd name="connsiteY45" fmla="*/ 2393425 h 2403337"/>
                  <a:gd name="connsiteX46" fmla="*/ 197887 w 1744338"/>
                  <a:gd name="connsiteY46" fmla="*/ 2402587 h 2403337"/>
                  <a:gd name="connsiteX47" fmla="*/ 162616 w 1744338"/>
                  <a:gd name="connsiteY47" fmla="*/ 2401670 h 2403337"/>
                  <a:gd name="connsiteX48" fmla="*/ 158493 w 1744338"/>
                  <a:gd name="connsiteY48" fmla="*/ 2398922 h 2403337"/>
                  <a:gd name="connsiteX49" fmla="*/ 155744 w 1744338"/>
                  <a:gd name="connsiteY49" fmla="*/ 2387470 h 2403337"/>
                  <a:gd name="connsiteX50" fmla="*/ 152538 w 1744338"/>
                  <a:gd name="connsiteY50" fmla="*/ 2183628 h 2403337"/>
                  <a:gd name="connsiteX51" fmla="*/ 208881 w 1744338"/>
                  <a:gd name="connsiteY51" fmla="*/ 1846946 h 2403337"/>
                  <a:gd name="connsiteX52" fmla="*/ 301411 w 1744338"/>
                  <a:gd name="connsiteY52" fmla="*/ 1630736 h 2403337"/>
                  <a:gd name="connsiteX53" fmla="*/ 305076 w 1744338"/>
                  <a:gd name="connsiteY53" fmla="*/ 1595006 h 2403337"/>
                  <a:gd name="connsiteX54" fmla="*/ 290876 w 1744338"/>
                  <a:gd name="connsiteY54" fmla="*/ 1528128 h 2403337"/>
                  <a:gd name="connsiteX55" fmla="*/ 278508 w 1744338"/>
                  <a:gd name="connsiteY55" fmla="*/ 1505224 h 2403337"/>
                  <a:gd name="connsiteX56" fmla="*/ 127802 w 1744338"/>
                  <a:gd name="connsiteY56" fmla="*/ 1332989 h 2403337"/>
                  <a:gd name="connsiteX57" fmla="*/ 65046 w 1744338"/>
                  <a:gd name="connsiteY57" fmla="*/ 1218013 h 2403337"/>
                  <a:gd name="connsiteX58" fmla="*/ 0 w 1744338"/>
                  <a:gd name="connsiteY58" fmla="*/ 870336 h 2403337"/>
                  <a:gd name="connsiteX59" fmla="*/ 149790 w 1744338"/>
                  <a:gd name="connsiteY59" fmla="*/ 418678 h 2403337"/>
                  <a:gd name="connsiteX60" fmla="*/ 161699 w 1744338"/>
                  <a:gd name="connsiteY60" fmla="*/ 410890 h 2403337"/>
                  <a:gd name="connsiteX61" fmla="*/ 178190 w 1744338"/>
                  <a:gd name="connsiteY61" fmla="*/ 534570 h 2403337"/>
                  <a:gd name="connsiteX62" fmla="*/ 259269 w 1744338"/>
                  <a:gd name="connsiteY62" fmla="*/ 1182741 h 2403337"/>
                  <a:gd name="connsiteX63" fmla="*/ 297289 w 1744338"/>
                  <a:gd name="connsiteY63" fmla="*/ 1486901 h 2403337"/>
                  <a:gd name="connsiteX64" fmla="*/ 301869 w 1744338"/>
                  <a:gd name="connsiteY64" fmla="*/ 1502476 h 2403337"/>
                  <a:gd name="connsiteX65" fmla="*/ 310573 w 1744338"/>
                  <a:gd name="connsiteY65" fmla="*/ 1532250 h 2403337"/>
                  <a:gd name="connsiteX66" fmla="*/ 322483 w 1744338"/>
                  <a:gd name="connsiteY66" fmla="*/ 1587677 h 2403337"/>
                  <a:gd name="connsiteX67" fmla="*/ 352715 w 1744338"/>
                  <a:gd name="connsiteY67" fmla="*/ 1536831 h 2403337"/>
                  <a:gd name="connsiteX68" fmla="*/ 534570 w 1744338"/>
                  <a:gd name="connsiteY68" fmla="*/ 1275272 h 2403337"/>
                  <a:gd name="connsiteX69" fmla="*/ 542815 w 1744338"/>
                  <a:gd name="connsiteY69" fmla="*/ 1234045 h 2403337"/>
                  <a:gd name="connsiteX70" fmla="*/ 523576 w 1744338"/>
                  <a:gd name="connsiteY70" fmla="*/ 1148386 h 2403337"/>
                  <a:gd name="connsiteX71" fmla="*/ 490595 w 1744338"/>
                  <a:gd name="connsiteY71" fmla="*/ 1080133 h 2403337"/>
                  <a:gd name="connsiteX72" fmla="*/ 450743 w 1744338"/>
                  <a:gd name="connsiteY72" fmla="*/ 1026539 h 2403337"/>
                  <a:gd name="connsiteX73" fmla="*/ 306450 w 1744338"/>
                  <a:gd name="connsiteY73" fmla="*/ 553809 h 2403337"/>
                  <a:gd name="connsiteX74" fmla="*/ 522660 w 1744338"/>
                  <a:gd name="connsiteY74" fmla="*/ 9161 h 2403337"/>
                  <a:gd name="connsiteX75" fmla="*/ 527699 w 1744338"/>
                  <a:gd name="connsiteY75" fmla="*/ 2290 h 2403337"/>
                  <a:gd name="connsiteX76" fmla="*/ 529989 w 1744338"/>
                  <a:gd name="connsiteY7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259727 w 1744338"/>
                  <a:gd name="connsiteY33" fmla="*/ 1858397 h 2403337"/>
                  <a:gd name="connsiteX34" fmla="*/ 272095 w 1744338"/>
                  <a:gd name="connsiteY34" fmla="*/ 1875346 h 2403337"/>
                  <a:gd name="connsiteX35" fmla="*/ 298663 w 1744338"/>
                  <a:gd name="connsiteY35" fmla="*/ 1876262 h 2403337"/>
                  <a:gd name="connsiteX36" fmla="*/ 301869 w 1744338"/>
                  <a:gd name="connsiteY36" fmla="*/ 1877636 h 2403337"/>
                  <a:gd name="connsiteX37" fmla="*/ 250107 w 1744338"/>
                  <a:gd name="connsiteY37" fmla="*/ 1914740 h 2403337"/>
                  <a:gd name="connsiteX38" fmla="*/ 238197 w 1744338"/>
                  <a:gd name="connsiteY38" fmla="*/ 1930773 h 2403337"/>
                  <a:gd name="connsiteX39" fmla="*/ 206590 w 1744338"/>
                  <a:gd name="connsiteY39" fmla="*/ 2211113 h 2403337"/>
                  <a:gd name="connsiteX40" fmla="*/ 207965 w 1744338"/>
                  <a:gd name="connsiteY40" fmla="*/ 2215235 h 2403337"/>
                  <a:gd name="connsiteX41" fmla="*/ 244610 w 1744338"/>
                  <a:gd name="connsiteY41" fmla="*/ 2193248 h 2403337"/>
                  <a:gd name="connsiteX42" fmla="*/ 213003 w 1744338"/>
                  <a:gd name="connsiteY42" fmla="*/ 2275243 h 2403337"/>
                  <a:gd name="connsiteX43" fmla="*/ 207049 w 1744338"/>
                  <a:gd name="connsiteY43" fmla="*/ 2310056 h 2403337"/>
                  <a:gd name="connsiteX44" fmla="*/ 208423 w 1744338"/>
                  <a:gd name="connsiteY44" fmla="*/ 2393425 h 2403337"/>
                  <a:gd name="connsiteX45" fmla="*/ 197887 w 1744338"/>
                  <a:gd name="connsiteY45" fmla="*/ 2402587 h 2403337"/>
                  <a:gd name="connsiteX46" fmla="*/ 162616 w 1744338"/>
                  <a:gd name="connsiteY46" fmla="*/ 2401670 h 2403337"/>
                  <a:gd name="connsiteX47" fmla="*/ 158493 w 1744338"/>
                  <a:gd name="connsiteY47" fmla="*/ 2398922 h 2403337"/>
                  <a:gd name="connsiteX48" fmla="*/ 155744 w 1744338"/>
                  <a:gd name="connsiteY48" fmla="*/ 2387470 h 2403337"/>
                  <a:gd name="connsiteX49" fmla="*/ 152538 w 1744338"/>
                  <a:gd name="connsiteY49" fmla="*/ 2183628 h 2403337"/>
                  <a:gd name="connsiteX50" fmla="*/ 208881 w 1744338"/>
                  <a:gd name="connsiteY50" fmla="*/ 1846946 h 2403337"/>
                  <a:gd name="connsiteX51" fmla="*/ 301411 w 1744338"/>
                  <a:gd name="connsiteY51" fmla="*/ 1630736 h 2403337"/>
                  <a:gd name="connsiteX52" fmla="*/ 305076 w 1744338"/>
                  <a:gd name="connsiteY52" fmla="*/ 1595006 h 2403337"/>
                  <a:gd name="connsiteX53" fmla="*/ 290876 w 1744338"/>
                  <a:gd name="connsiteY53" fmla="*/ 1528128 h 2403337"/>
                  <a:gd name="connsiteX54" fmla="*/ 278508 w 1744338"/>
                  <a:gd name="connsiteY54" fmla="*/ 1505224 h 2403337"/>
                  <a:gd name="connsiteX55" fmla="*/ 127802 w 1744338"/>
                  <a:gd name="connsiteY55" fmla="*/ 1332989 h 2403337"/>
                  <a:gd name="connsiteX56" fmla="*/ 65046 w 1744338"/>
                  <a:gd name="connsiteY56" fmla="*/ 1218013 h 2403337"/>
                  <a:gd name="connsiteX57" fmla="*/ 0 w 1744338"/>
                  <a:gd name="connsiteY57" fmla="*/ 870336 h 2403337"/>
                  <a:gd name="connsiteX58" fmla="*/ 149790 w 1744338"/>
                  <a:gd name="connsiteY58" fmla="*/ 418678 h 2403337"/>
                  <a:gd name="connsiteX59" fmla="*/ 161699 w 1744338"/>
                  <a:gd name="connsiteY59" fmla="*/ 410890 h 2403337"/>
                  <a:gd name="connsiteX60" fmla="*/ 178190 w 1744338"/>
                  <a:gd name="connsiteY60" fmla="*/ 534570 h 2403337"/>
                  <a:gd name="connsiteX61" fmla="*/ 259269 w 1744338"/>
                  <a:gd name="connsiteY61" fmla="*/ 1182741 h 2403337"/>
                  <a:gd name="connsiteX62" fmla="*/ 297289 w 1744338"/>
                  <a:gd name="connsiteY62" fmla="*/ 1486901 h 2403337"/>
                  <a:gd name="connsiteX63" fmla="*/ 301869 w 1744338"/>
                  <a:gd name="connsiteY63" fmla="*/ 1502476 h 2403337"/>
                  <a:gd name="connsiteX64" fmla="*/ 310573 w 1744338"/>
                  <a:gd name="connsiteY64" fmla="*/ 1532250 h 2403337"/>
                  <a:gd name="connsiteX65" fmla="*/ 322483 w 1744338"/>
                  <a:gd name="connsiteY65" fmla="*/ 1587677 h 2403337"/>
                  <a:gd name="connsiteX66" fmla="*/ 352715 w 1744338"/>
                  <a:gd name="connsiteY66" fmla="*/ 1536831 h 2403337"/>
                  <a:gd name="connsiteX67" fmla="*/ 534570 w 1744338"/>
                  <a:gd name="connsiteY67" fmla="*/ 1275272 h 2403337"/>
                  <a:gd name="connsiteX68" fmla="*/ 542815 w 1744338"/>
                  <a:gd name="connsiteY68" fmla="*/ 1234045 h 2403337"/>
                  <a:gd name="connsiteX69" fmla="*/ 523576 w 1744338"/>
                  <a:gd name="connsiteY69" fmla="*/ 1148386 h 2403337"/>
                  <a:gd name="connsiteX70" fmla="*/ 490595 w 1744338"/>
                  <a:gd name="connsiteY70" fmla="*/ 1080133 h 2403337"/>
                  <a:gd name="connsiteX71" fmla="*/ 450743 w 1744338"/>
                  <a:gd name="connsiteY71" fmla="*/ 1026539 h 2403337"/>
                  <a:gd name="connsiteX72" fmla="*/ 306450 w 1744338"/>
                  <a:gd name="connsiteY72" fmla="*/ 553809 h 2403337"/>
                  <a:gd name="connsiteX73" fmla="*/ 522660 w 1744338"/>
                  <a:gd name="connsiteY73" fmla="*/ 9161 h 2403337"/>
                  <a:gd name="connsiteX74" fmla="*/ 527699 w 1744338"/>
                  <a:gd name="connsiteY74" fmla="*/ 2290 h 2403337"/>
                  <a:gd name="connsiteX75" fmla="*/ 529989 w 1744338"/>
                  <a:gd name="connsiteY7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16387 w 1744338"/>
                  <a:gd name="connsiteY31" fmla="*/ 1542786 h 2403337"/>
                  <a:gd name="connsiteX32" fmla="*/ 259727 w 1744338"/>
                  <a:gd name="connsiteY32" fmla="*/ 1858397 h 2403337"/>
                  <a:gd name="connsiteX33" fmla="*/ 272095 w 1744338"/>
                  <a:gd name="connsiteY33" fmla="*/ 1875346 h 2403337"/>
                  <a:gd name="connsiteX34" fmla="*/ 298663 w 1744338"/>
                  <a:gd name="connsiteY34" fmla="*/ 1876262 h 2403337"/>
                  <a:gd name="connsiteX35" fmla="*/ 301869 w 1744338"/>
                  <a:gd name="connsiteY35" fmla="*/ 1877636 h 2403337"/>
                  <a:gd name="connsiteX36" fmla="*/ 250107 w 1744338"/>
                  <a:gd name="connsiteY36" fmla="*/ 1914740 h 2403337"/>
                  <a:gd name="connsiteX37" fmla="*/ 238197 w 1744338"/>
                  <a:gd name="connsiteY37" fmla="*/ 1930773 h 2403337"/>
                  <a:gd name="connsiteX38" fmla="*/ 206590 w 1744338"/>
                  <a:gd name="connsiteY38" fmla="*/ 2211113 h 2403337"/>
                  <a:gd name="connsiteX39" fmla="*/ 207965 w 1744338"/>
                  <a:gd name="connsiteY39" fmla="*/ 2215235 h 2403337"/>
                  <a:gd name="connsiteX40" fmla="*/ 244610 w 1744338"/>
                  <a:gd name="connsiteY40" fmla="*/ 2193248 h 2403337"/>
                  <a:gd name="connsiteX41" fmla="*/ 213003 w 1744338"/>
                  <a:gd name="connsiteY41" fmla="*/ 2275243 h 2403337"/>
                  <a:gd name="connsiteX42" fmla="*/ 207049 w 1744338"/>
                  <a:gd name="connsiteY42" fmla="*/ 2310056 h 2403337"/>
                  <a:gd name="connsiteX43" fmla="*/ 208423 w 1744338"/>
                  <a:gd name="connsiteY43" fmla="*/ 2393425 h 2403337"/>
                  <a:gd name="connsiteX44" fmla="*/ 197887 w 1744338"/>
                  <a:gd name="connsiteY44" fmla="*/ 2402587 h 2403337"/>
                  <a:gd name="connsiteX45" fmla="*/ 162616 w 1744338"/>
                  <a:gd name="connsiteY45" fmla="*/ 2401670 h 2403337"/>
                  <a:gd name="connsiteX46" fmla="*/ 158493 w 1744338"/>
                  <a:gd name="connsiteY46" fmla="*/ 2398922 h 2403337"/>
                  <a:gd name="connsiteX47" fmla="*/ 155744 w 1744338"/>
                  <a:gd name="connsiteY47" fmla="*/ 2387470 h 2403337"/>
                  <a:gd name="connsiteX48" fmla="*/ 152538 w 1744338"/>
                  <a:gd name="connsiteY48" fmla="*/ 2183628 h 2403337"/>
                  <a:gd name="connsiteX49" fmla="*/ 208881 w 1744338"/>
                  <a:gd name="connsiteY49" fmla="*/ 1846946 h 2403337"/>
                  <a:gd name="connsiteX50" fmla="*/ 301411 w 1744338"/>
                  <a:gd name="connsiteY50" fmla="*/ 1630736 h 2403337"/>
                  <a:gd name="connsiteX51" fmla="*/ 305076 w 1744338"/>
                  <a:gd name="connsiteY51" fmla="*/ 1595006 h 2403337"/>
                  <a:gd name="connsiteX52" fmla="*/ 290876 w 1744338"/>
                  <a:gd name="connsiteY52" fmla="*/ 1528128 h 2403337"/>
                  <a:gd name="connsiteX53" fmla="*/ 278508 w 1744338"/>
                  <a:gd name="connsiteY53" fmla="*/ 1505224 h 2403337"/>
                  <a:gd name="connsiteX54" fmla="*/ 127802 w 1744338"/>
                  <a:gd name="connsiteY54" fmla="*/ 1332989 h 2403337"/>
                  <a:gd name="connsiteX55" fmla="*/ 65046 w 1744338"/>
                  <a:gd name="connsiteY55" fmla="*/ 1218013 h 2403337"/>
                  <a:gd name="connsiteX56" fmla="*/ 0 w 1744338"/>
                  <a:gd name="connsiteY56" fmla="*/ 870336 h 2403337"/>
                  <a:gd name="connsiteX57" fmla="*/ 149790 w 1744338"/>
                  <a:gd name="connsiteY57" fmla="*/ 418678 h 2403337"/>
                  <a:gd name="connsiteX58" fmla="*/ 161699 w 1744338"/>
                  <a:gd name="connsiteY58" fmla="*/ 410890 h 2403337"/>
                  <a:gd name="connsiteX59" fmla="*/ 178190 w 1744338"/>
                  <a:gd name="connsiteY59" fmla="*/ 534570 h 2403337"/>
                  <a:gd name="connsiteX60" fmla="*/ 259269 w 1744338"/>
                  <a:gd name="connsiteY60" fmla="*/ 1182741 h 2403337"/>
                  <a:gd name="connsiteX61" fmla="*/ 297289 w 1744338"/>
                  <a:gd name="connsiteY61" fmla="*/ 1486901 h 2403337"/>
                  <a:gd name="connsiteX62" fmla="*/ 301869 w 1744338"/>
                  <a:gd name="connsiteY62" fmla="*/ 1502476 h 2403337"/>
                  <a:gd name="connsiteX63" fmla="*/ 310573 w 1744338"/>
                  <a:gd name="connsiteY63" fmla="*/ 1532250 h 2403337"/>
                  <a:gd name="connsiteX64" fmla="*/ 322483 w 1744338"/>
                  <a:gd name="connsiteY64" fmla="*/ 1587677 h 2403337"/>
                  <a:gd name="connsiteX65" fmla="*/ 352715 w 1744338"/>
                  <a:gd name="connsiteY65" fmla="*/ 1536831 h 2403337"/>
                  <a:gd name="connsiteX66" fmla="*/ 534570 w 1744338"/>
                  <a:gd name="connsiteY66" fmla="*/ 1275272 h 2403337"/>
                  <a:gd name="connsiteX67" fmla="*/ 542815 w 1744338"/>
                  <a:gd name="connsiteY67" fmla="*/ 1234045 h 2403337"/>
                  <a:gd name="connsiteX68" fmla="*/ 523576 w 1744338"/>
                  <a:gd name="connsiteY68" fmla="*/ 1148386 h 2403337"/>
                  <a:gd name="connsiteX69" fmla="*/ 490595 w 1744338"/>
                  <a:gd name="connsiteY69" fmla="*/ 1080133 h 2403337"/>
                  <a:gd name="connsiteX70" fmla="*/ 450743 w 1744338"/>
                  <a:gd name="connsiteY70" fmla="*/ 1026539 h 2403337"/>
                  <a:gd name="connsiteX71" fmla="*/ 306450 w 1744338"/>
                  <a:gd name="connsiteY71" fmla="*/ 553809 h 2403337"/>
                  <a:gd name="connsiteX72" fmla="*/ 522660 w 1744338"/>
                  <a:gd name="connsiteY72" fmla="*/ 9161 h 2403337"/>
                  <a:gd name="connsiteX73" fmla="*/ 527699 w 1744338"/>
                  <a:gd name="connsiteY73" fmla="*/ 2290 h 2403337"/>
                  <a:gd name="connsiteX74" fmla="*/ 529989 w 1744338"/>
                  <a:gd name="connsiteY74" fmla="*/ 0 h 240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44338" h="2403337">
                    <a:moveTo>
                      <a:pt x="529989" y="0"/>
                    </a:moveTo>
                    <a:cubicBezTo>
                      <a:pt x="530905" y="1832"/>
                      <a:pt x="531821" y="3665"/>
                      <a:pt x="533196" y="5955"/>
                    </a:cubicBezTo>
                    <a:cubicBezTo>
                      <a:pt x="534570" y="12826"/>
                      <a:pt x="535028" y="19697"/>
                      <a:pt x="535028" y="26568"/>
                    </a:cubicBezTo>
                    <a:lnTo>
                      <a:pt x="535028" y="1082424"/>
                    </a:lnTo>
                    <a:cubicBezTo>
                      <a:pt x="535028" y="1092501"/>
                      <a:pt x="534570" y="1102121"/>
                      <a:pt x="532280" y="1111740"/>
                    </a:cubicBezTo>
                    <a:cubicBezTo>
                      <a:pt x="538234" y="1138767"/>
                      <a:pt x="539609" y="1166709"/>
                      <a:pt x="547854" y="1193277"/>
                    </a:cubicBezTo>
                    <a:cubicBezTo>
                      <a:pt x="552893" y="1208851"/>
                      <a:pt x="556557" y="1224884"/>
                      <a:pt x="561138" y="1242291"/>
                    </a:cubicBezTo>
                    <a:lnTo>
                      <a:pt x="599158" y="1193735"/>
                    </a:lnTo>
                    <a:cubicBezTo>
                      <a:pt x="610152" y="1179535"/>
                      <a:pt x="621145" y="1165793"/>
                      <a:pt x="632139" y="1151593"/>
                    </a:cubicBezTo>
                    <a:cubicBezTo>
                      <a:pt x="639926" y="1141057"/>
                      <a:pt x="919500" y="844446"/>
                      <a:pt x="912924" y="857230"/>
                    </a:cubicBezTo>
                    <a:cubicBezTo>
                      <a:pt x="888715" y="904292"/>
                      <a:pt x="713521" y="1122611"/>
                      <a:pt x="671991" y="1178161"/>
                    </a:cubicBezTo>
                    <a:cubicBezTo>
                      <a:pt x="630461" y="1233711"/>
                      <a:pt x="666495" y="1186406"/>
                      <a:pt x="663746" y="1190529"/>
                    </a:cubicBezTo>
                    <a:lnTo>
                      <a:pt x="539609" y="1352228"/>
                    </a:ln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lnTo>
                      <a:pt x="1744338" y="1052649"/>
                    </a:lnTo>
                    <a:lnTo>
                      <a:pt x="1743422" y="1053565"/>
                    </a:lnTo>
                    <a:lnTo>
                      <a:pt x="1742047" y="1053107"/>
                    </a:lnTo>
                    <a:cubicBezTo>
                      <a:pt x="1737008" y="1057230"/>
                      <a:pt x="1731054" y="1059520"/>
                      <a:pt x="1724641" y="1061352"/>
                    </a:cubicBezTo>
                    <a:lnTo>
                      <a:pt x="1357267" y="1162586"/>
                    </a:lnTo>
                    <a:lnTo>
                      <a:pt x="1068682" y="1242291"/>
                    </a:lnTo>
                    <a:lnTo>
                      <a:pt x="693979" y="1345815"/>
                    </a:ln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35181" y="1367268"/>
                      <a:pt x="516705" y="1393454"/>
                    </a:cubicBezTo>
                    <a:cubicBezTo>
                      <a:pt x="498229" y="1419640"/>
                      <a:pt x="459217" y="1465296"/>
                      <a:pt x="416387" y="1542786"/>
                    </a:cubicBezTo>
                    <a:cubicBezTo>
                      <a:pt x="388139" y="1598976"/>
                      <a:pt x="283776" y="180297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lnTo>
                      <a:pt x="250107" y="1914740"/>
                    </a:lnTo>
                    <a:cubicBezTo>
                      <a:pt x="244152" y="1918863"/>
                      <a:pt x="240030" y="1923443"/>
                      <a:pt x="238197" y="1930773"/>
                    </a:cubicBezTo>
                    <a:cubicBezTo>
                      <a:pt x="215752" y="2022845"/>
                      <a:pt x="206132" y="2116292"/>
                      <a:pt x="206590" y="2211113"/>
                    </a:cubicBezTo>
                    <a:cubicBezTo>
                      <a:pt x="206590" y="2212029"/>
                      <a:pt x="207049" y="2212945"/>
                      <a:pt x="207965" y="2215235"/>
                    </a:cubicBezTo>
                    <a:lnTo>
                      <a:pt x="244610" y="2193248"/>
                    </a:ln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p>
            </p:txBody>
          </p:sp>
          <p:sp>
            <p:nvSpPr>
              <p:cNvPr id="74" name="Freeform: Shape 299">
                <a:extLst>
                  <a:ext uri="{FF2B5EF4-FFF2-40B4-BE49-F238E27FC236}">
                    <a16:creationId xmlns:a16="http://schemas.microsoft.com/office/drawing/2014/main" id="{4F1F8650-80D2-49CD-88C6-ED3AFEF91139}"/>
                  </a:ext>
                </a:extLst>
              </p:cNvPr>
              <p:cNvSpPr/>
              <p:nvPr/>
            </p:nvSpPr>
            <p:spPr>
              <a:xfrm>
                <a:off x="10701602" y="980510"/>
                <a:ext cx="297747" cy="1094792"/>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75" name="Freeform: Shape 300">
                <a:extLst>
                  <a:ext uri="{FF2B5EF4-FFF2-40B4-BE49-F238E27FC236}">
                    <a16:creationId xmlns:a16="http://schemas.microsoft.com/office/drawing/2014/main" id="{F0699A9F-13C3-4605-89F5-B98B5F3B0D2F}"/>
                  </a:ext>
                </a:extLst>
              </p:cNvPr>
              <p:cNvSpPr/>
              <p:nvPr/>
            </p:nvSpPr>
            <p:spPr>
              <a:xfrm>
                <a:off x="11073556" y="577865"/>
                <a:ext cx="219874" cy="1103953"/>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69" name="Group 294">
              <a:extLst>
                <a:ext uri="{FF2B5EF4-FFF2-40B4-BE49-F238E27FC236}">
                  <a16:creationId xmlns:a16="http://schemas.microsoft.com/office/drawing/2014/main" id="{88623B81-F2C7-4AAE-9E87-B056B52EE177}"/>
                </a:ext>
              </a:extLst>
            </p:cNvPr>
            <p:cNvGrpSpPr/>
            <p:nvPr/>
          </p:nvGrpSpPr>
          <p:grpSpPr>
            <a:xfrm rot="10538332" flipV="1">
              <a:off x="8220786" y="2561066"/>
              <a:ext cx="1306480" cy="1525341"/>
              <a:chOff x="8739710" y="248266"/>
              <a:chExt cx="765266" cy="893463"/>
            </a:xfrm>
          </p:grpSpPr>
          <p:sp>
            <p:nvSpPr>
              <p:cNvPr id="70" name="Freeform: Shape 295">
                <a:extLst>
                  <a:ext uri="{FF2B5EF4-FFF2-40B4-BE49-F238E27FC236}">
                    <a16:creationId xmlns:a16="http://schemas.microsoft.com/office/drawing/2014/main" id="{D3791D82-F2DD-46D5-B0C1-50771D919760}"/>
                  </a:ext>
                </a:extLst>
              </p:cNvPr>
              <p:cNvSpPr/>
              <p:nvPr/>
            </p:nvSpPr>
            <p:spPr>
              <a:xfrm>
                <a:off x="8739710" y="248266"/>
                <a:ext cx="765266" cy="893463"/>
              </a:xfrm>
              <a:custGeom>
                <a:avLst/>
                <a:gdLst>
                  <a:gd name="connsiteX0" fmla="*/ 10284 w 765266"/>
                  <a:gd name="connsiteY0" fmla="*/ 1505 h 893463"/>
                  <a:gd name="connsiteX1" fmla="*/ 59298 w 765266"/>
                  <a:gd name="connsiteY1" fmla="*/ 62886 h 893463"/>
                  <a:gd name="connsiteX2" fmla="*/ 254895 w 765266"/>
                  <a:gd name="connsiteY2" fmla="*/ 299251 h 893463"/>
                  <a:gd name="connsiteX3" fmla="*/ 466066 w 765266"/>
                  <a:gd name="connsiteY3" fmla="*/ 553481 h 893463"/>
                  <a:gd name="connsiteX4" fmla="*/ 672199 w 765266"/>
                  <a:gd name="connsiteY4" fmla="*/ 802215 h 893463"/>
                  <a:gd name="connsiteX5" fmla="*/ 707013 w 765266"/>
                  <a:gd name="connsiteY5" fmla="*/ 842984 h 893463"/>
                  <a:gd name="connsiteX6" fmla="*/ 715716 w 765266"/>
                  <a:gd name="connsiteY6" fmla="*/ 815499 h 893463"/>
                  <a:gd name="connsiteX7" fmla="*/ 747323 w 765266"/>
                  <a:gd name="connsiteY7" fmla="*/ 871384 h 893463"/>
                  <a:gd name="connsiteX8" fmla="*/ 765266 w 765266"/>
                  <a:gd name="connsiteY8" fmla="*/ 880934 h 893463"/>
                  <a:gd name="connsiteX9" fmla="*/ 758219 w 765266"/>
                  <a:gd name="connsiteY9" fmla="*/ 893463 h 893463"/>
                  <a:gd name="connsiteX10" fmla="*/ 705180 w 765266"/>
                  <a:gd name="connsiteY10" fmla="*/ 859474 h 893463"/>
                  <a:gd name="connsiteX11" fmla="*/ 650212 w 765266"/>
                  <a:gd name="connsiteY11" fmla="*/ 848938 h 893463"/>
                  <a:gd name="connsiteX12" fmla="*/ 12117 w 765266"/>
                  <a:gd name="connsiteY12" fmla="*/ 195727 h 893463"/>
                  <a:gd name="connsiteX13" fmla="*/ 1123 w 765266"/>
                  <a:gd name="connsiteY13" fmla="*/ 11582 h 893463"/>
                  <a:gd name="connsiteX14" fmla="*/ 10284 w 765266"/>
                  <a:gd name="connsiteY14" fmla="*/ 1505 h 8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266" h="893463">
                    <a:moveTo>
                      <a:pt x="10284" y="1505"/>
                    </a:moveTo>
                    <a:cubicBezTo>
                      <a:pt x="24485" y="23950"/>
                      <a:pt x="42807" y="42731"/>
                      <a:pt x="59298" y="62886"/>
                    </a:cubicBezTo>
                    <a:cubicBezTo>
                      <a:pt x="123886" y="142133"/>
                      <a:pt x="189849" y="220463"/>
                      <a:pt x="254895" y="299251"/>
                    </a:cubicBezTo>
                    <a:cubicBezTo>
                      <a:pt x="324980" y="383995"/>
                      <a:pt x="395523" y="468738"/>
                      <a:pt x="466066" y="553481"/>
                    </a:cubicBezTo>
                    <a:cubicBezTo>
                      <a:pt x="534778" y="636392"/>
                      <a:pt x="603947" y="718845"/>
                      <a:pt x="672199" y="802215"/>
                    </a:cubicBezTo>
                    <a:cubicBezTo>
                      <a:pt x="683651" y="815957"/>
                      <a:pt x="694645" y="829699"/>
                      <a:pt x="707013" y="842984"/>
                    </a:cubicBezTo>
                    <a:cubicBezTo>
                      <a:pt x="714800" y="834738"/>
                      <a:pt x="703348" y="821454"/>
                      <a:pt x="715716" y="815499"/>
                    </a:cubicBezTo>
                    <a:cubicBezTo>
                      <a:pt x="709761" y="843900"/>
                      <a:pt x="724877" y="856726"/>
                      <a:pt x="747323" y="871384"/>
                    </a:cubicBezTo>
                    <a:lnTo>
                      <a:pt x="765266" y="880934"/>
                    </a:lnTo>
                    <a:lnTo>
                      <a:pt x="758219" y="893463"/>
                    </a:lnTo>
                    <a:lnTo>
                      <a:pt x="705180" y="859474"/>
                    </a:lnTo>
                    <a:cubicBezTo>
                      <a:pt x="689148" y="851229"/>
                      <a:pt x="668535" y="852603"/>
                      <a:pt x="650212" y="848938"/>
                    </a:cubicBezTo>
                    <a:cubicBezTo>
                      <a:pt x="325896" y="785724"/>
                      <a:pt x="67085" y="520958"/>
                      <a:pt x="12117" y="195727"/>
                    </a:cubicBezTo>
                    <a:cubicBezTo>
                      <a:pt x="1581" y="134804"/>
                      <a:pt x="-2084" y="73422"/>
                      <a:pt x="1123" y="11582"/>
                    </a:cubicBezTo>
                    <a:cubicBezTo>
                      <a:pt x="1581" y="7001"/>
                      <a:pt x="-2542" y="-3992"/>
                      <a:pt x="10284" y="1505"/>
                    </a:cubicBezTo>
                    <a:close/>
                  </a:path>
                </a:pathLst>
              </a:custGeom>
              <a:solidFill>
                <a:schemeClr val="accent3"/>
              </a:solidFill>
              <a:ln w="4572" cap="flat">
                <a:noFill/>
                <a:prstDash val="solid"/>
                <a:miter/>
              </a:ln>
            </p:spPr>
            <p:txBody>
              <a:bodyPr wrap="square" rtlCol="0" anchor="ctr">
                <a:noAutofit/>
              </a:bodyPr>
              <a:lstStyle/>
              <a:p>
                <a:endParaRPr lang="en-US"/>
              </a:p>
            </p:txBody>
          </p:sp>
          <p:sp>
            <p:nvSpPr>
              <p:cNvPr id="71" name="Freeform: Shape 296">
                <a:extLst>
                  <a:ext uri="{FF2B5EF4-FFF2-40B4-BE49-F238E27FC236}">
                    <a16:creationId xmlns:a16="http://schemas.microsoft.com/office/drawing/2014/main" id="{58923F38-9B91-432C-8753-A2EBB3D22134}"/>
                  </a:ext>
                </a:extLst>
              </p:cNvPr>
              <p:cNvSpPr/>
              <p:nvPr/>
            </p:nvSpPr>
            <p:spPr>
              <a:xfrm>
                <a:off x="8746374" y="249770"/>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3">
                  <a:lumMod val="75000"/>
                </a:schemeClr>
              </a:solidFill>
              <a:ln w="4572" cap="flat">
                <a:noFill/>
                <a:prstDash val="solid"/>
                <a:miter/>
              </a:ln>
            </p:spPr>
            <p:txBody>
              <a:bodyPr rtlCol="0" anchor="ctr"/>
              <a:lstStyle/>
              <a:p>
                <a:endParaRPr lang="en-US"/>
              </a:p>
            </p:txBody>
          </p:sp>
        </p:grpSp>
      </p:grpSp>
      <p:sp>
        <p:nvSpPr>
          <p:cNvPr id="76" name="Freeform 9">
            <a:extLst>
              <a:ext uri="{FF2B5EF4-FFF2-40B4-BE49-F238E27FC236}">
                <a16:creationId xmlns:a16="http://schemas.microsoft.com/office/drawing/2014/main" id="{2CB3ADAA-40A8-4129-947C-D22205220BFC}"/>
              </a:ext>
            </a:extLst>
          </p:cNvPr>
          <p:cNvSpPr>
            <a:spLocks noEditPoints="1"/>
          </p:cNvSpPr>
          <p:nvPr/>
        </p:nvSpPr>
        <p:spPr bwMode="auto">
          <a:xfrm>
            <a:off x="282452" y="5484918"/>
            <a:ext cx="6134924" cy="668930"/>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spTree>
    <p:extLst>
      <p:ext uri="{BB962C8B-B14F-4D97-AF65-F5344CB8AC3E}">
        <p14:creationId xmlns:p14="http://schemas.microsoft.com/office/powerpoint/2010/main" val="2259466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E475B0B3-3526-42CC-A2BF-ADBC6685D98E}"/>
              </a:ext>
            </a:extLst>
          </p:cNvPr>
          <p:cNvGrpSpPr/>
          <p:nvPr/>
        </p:nvGrpSpPr>
        <p:grpSpPr>
          <a:xfrm>
            <a:off x="6846888" y="3111234"/>
            <a:ext cx="5069642" cy="3706314"/>
            <a:chOff x="6507335" y="1364938"/>
            <a:chExt cx="5069642" cy="3706314"/>
          </a:xfrm>
        </p:grpSpPr>
        <p:sp>
          <p:nvSpPr>
            <p:cNvPr id="33" name="Rectangle 32">
              <a:extLst>
                <a:ext uri="{FF2B5EF4-FFF2-40B4-BE49-F238E27FC236}">
                  <a16:creationId xmlns:a16="http://schemas.microsoft.com/office/drawing/2014/main" id="{717E0989-05FD-46C4-830E-40894522883A}"/>
                </a:ext>
              </a:extLst>
            </p:cNvPr>
            <p:cNvSpPr/>
            <p:nvPr/>
          </p:nvSpPr>
          <p:spPr>
            <a:xfrm>
              <a:off x="6658029" y="3997592"/>
              <a:ext cx="1999877" cy="1264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6B1590E-875E-41A8-9E9B-7D4F61CBF2A6}"/>
                </a:ext>
              </a:extLst>
            </p:cNvPr>
            <p:cNvSpPr/>
            <p:nvPr/>
          </p:nvSpPr>
          <p:spPr>
            <a:xfrm>
              <a:off x="6658029" y="4036079"/>
              <a:ext cx="1999877" cy="4950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9BA8B3A7-4987-4054-86B0-3163C4DA1269}"/>
                </a:ext>
              </a:extLst>
            </p:cNvPr>
            <p:cNvSpPr/>
            <p:nvPr/>
          </p:nvSpPr>
          <p:spPr>
            <a:xfrm>
              <a:off x="7496055" y="1364938"/>
              <a:ext cx="3229850" cy="1309780"/>
            </a:xfrm>
            <a:custGeom>
              <a:avLst/>
              <a:gdLst>
                <a:gd name="connsiteX0" fmla="*/ 1461689 w 1460861"/>
                <a:gd name="connsiteY0" fmla="*/ 525423 h 592413"/>
                <a:gd name="connsiteX1" fmla="*/ 1371659 w 1460861"/>
                <a:gd name="connsiteY1" fmla="*/ 591035 h 592413"/>
                <a:gd name="connsiteX2" fmla="*/ 1355947 w 1460861"/>
                <a:gd name="connsiteY2" fmla="*/ 588911 h 592413"/>
                <a:gd name="connsiteX3" fmla="*/ 1014513 w 1460861"/>
                <a:gd name="connsiteY3" fmla="*/ 342178 h 592413"/>
                <a:gd name="connsiteX4" fmla="*/ 742937 w 1460861"/>
                <a:gd name="connsiteY4" fmla="*/ 145557 h 592413"/>
                <a:gd name="connsiteX5" fmla="*/ 719368 w 1460861"/>
                <a:gd name="connsiteY5" fmla="*/ 145344 h 592413"/>
                <a:gd name="connsiteX6" fmla="*/ 107207 w 1460861"/>
                <a:gd name="connsiteY6" fmla="*/ 588487 h 592413"/>
                <a:gd name="connsiteX7" fmla="*/ 86186 w 1460861"/>
                <a:gd name="connsiteY7" fmla="*/ 588274 h 592413"/>
                <a:gd name="connsiteX8" fmla="*/ 4862 w 1460861"/>
                <a:gd name="connsiteY8" fmla="*/ 530519 h 592413"/>
                <a:gd name="connsiteX9" fmla="*/ 3588 w 1460861"/>
                <a:gd name="connsiteY9" fmla="*/ 521177 h 592413"/>
                <a:gd name="connsiteX10" fmla="*/ 174942 w 1460861"/>
                <a:gd name="connsiteY10" fmla="*/ 398022 h 592413"/>
                <a:gd name="connsiteX11" fmla="*/ 312959 w 1460861"/>
                <a:gd name="connsiteY11" fmla="*/ 298225 h 592413"/>
                <a:gd name="connsiteX12" fmla="*/ 488985 w 1460861"/>
                <a:gd name="connsiteY12" fmla="*/ 171037 h 592413"/>
                <a:gd name="connsiteX13" fmla="*/ 642078 w 1460861"/>
                <a:gd name="connsiteY13" fmla="*/ 60410 h 592413"/>
                <a:gd name="connsiteX14" fmla="*/ 718094 w 1460861"/>
                <a:gd name="connsiteY14" fmla="*/ 5203 h 592413"/>
                <a:gd name="connsiteX15" fmla="*/ 741450 w 1460861"/>
                <a:gd name="connsiteY15" fmla="*/ 4991 h 592413"/>
                <a:gd name="connsiteX16" fmla="*/ 945292 w 1460861"/>
                <a:gd name="connsiteY16" fmla="*/ 152351 h 592413"/>
                <a:gd name="connsiteX17" fmla="*/ 1157626 w 1460861"/>
                <a:gd name="connsiteY17" fmla="*/ 306082 h 592413"/>
                <a:gd name="connsiteX18" fmla="*/ 1461689 w 1460861"/>
                <a:gd name="connsiteY18" fmla="*/ 525423 h 59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0861" h="592413">
                  <a:moveTo>
                    <a:pt x="1461689" y="525423"/>
                  </a:moveTo>
                  <a:cubicBezTo>
                    <a:pt x="1430901" y="547718"/>
                    <a:pt x="1400962" y="568952"/>
                    <a:pt x="1371659" y="591035"/>
                  </a:cubicBezTo>
                  <a:cubicBezTo>
                    <a:pt x="1364652" y="596131"/>
                    <a:pt x="1360830" y="592521"/>
                    <a:pt x="1355947" y="588911"/>
                  </a:cubicBezTo>
                  <a:cubicBezTo>
                    <a:pt x="1242135" y="506525"/>
                    <a:pt x="1128324" y="424352"/>
                    <a:pt x="1014513" y="342178"/>
                  </a:cubicBezTo>
                  <a:cubicBezTo>
                    <a:pt x="923846" y="276779"/>
                    <a:pt x="833179" y="211380"/>
                    <a:pt x="742937" y="145557"/>
                  </a:cubicBezTo>
                  <a:cubicBezTo>
                    <a:pt x="734019" y="139187"/>
                    <a:pt x="728710" y="138762"/>
                    <a:pt x="719368" y="145344"/>
                  </a:cubicBezTo>
                  <a:cubicBezTo>
                    <a:pt x="515526" y="293129"/>
                    <a:pt x="311261" y="440702"/>
                    <a:pt x="107207" y="588487"/>
                  </a:cubicBezTo>
                  <a:cubicBezTo>
                    <a:pt x="98926" y="594432"/>
                    <a:pt x="94042" y="594007"/>
                    <a:pt x="86186" y="588274"/>
                  </a:cubicBezTo>
                  <a:cubicBezTo>
                    <a:pt x="59432" y="568527"/>
                    <a:pt x="32041" y="549629"/>
                    <a:pt x="4862" y="530519"/>
                  </a:cubicBezTo>
                  <a:cubicBezTo>
                    <a:pt x="403" y="527334"/>
                    <a:pt x="-2782" y="525636"/>
                    <a:pt x="3588" y="521177"/>
                  </a:cubicBezTo>
                  <a:cubicBezTo>
                    <a:pt x="60706" y="480196"/>
                    <a:pt x="117824" y="439215"/>
                    <a:pt x="174942" y="398022"/>
                  </a:cubicBezTo>
                  <a:cubicBezTo>
                    <a:pt x="221019" y="364898"/>
                    <a:pt x="266883" y="331562"/>
                    <a:pt x="312959" y="298225"/>
                  </a:cubicBezTo>
                  <a:cubicBezTo>
                    <a:pt x="371564" y="255758"/>
                    <a:pt x="430380" y="213504"/>
                    <a:pt x="488985" y="171037"/>
                  </a:cubicBezTo>
                  <a:cubicBezTo>
                    <a:pt x="539945" y="134091"/>
                    <a:pt x="591118" y="97357"/>
                    <a:pt x="642078" y="60410"/>
                  </a:cubicBezTo>
                  <a:cubicBezTo>
                    <a:pt x="667558" y="42150"/>
                    <a:pt x="693463" y="24314"/>
                    <a:pt x="718094" y="5203"/>
                  </a:cubicBezTo>
                  <a:cubicBezTo>
                    <a:pt x="727224" y="-2016"/>
                    <a:pt x="732745" y="-1379"/>
                    <a:pt x="741450" y="4991"/>
                  </a:cubicBezTo>
                  <a:cubicBezTo>
                    <a:pt x="809185" y="54465"/>
                    <a:pt x="877345" y="103302"/>
                    <a:pt x="945292" y="152351"/>
                  </a:cubicBezTo>
                  <a:cubicBezTo>
                    <a:pt x="1016211" y="203524"/>
                    <a:pt x="1086919" y="254909"/>
                    <a:pt x="1157626" y="306082"/>
                  </a:cubicBezTo>
                  <a:cubicBezTo>
                    <a:pt x="1258697" y="378700"/>
                    <a:pt x="1359556" y="451531"/>
                    <a:pt x="1461689" y="525423"/>
                  </a:cubicBezTo>
                  <a:close/>
                </a:path>
              </a:pathLst>
            </a:custGeom>
            <a:solidFill>
              <a:schemeClr val="accent2"/>
            </a:solidFill>
            <a:ln w="2117"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F14D46D5-B532-4C6E-8F8C-3C98F741F83B}"/>
                </a:ext>
              </a:extLst>
            </p:cNvPr>
            <p:cNvSpPr/>
            <p:nvPr/>
          </p:nvSpPr>
          <p:spPr>
            <a:xfrm>
              <a:off x="6679931" y="4229641"/>
              <a:ext cx="981160" cy="248810"/>
            </a:xfrm>
            <a:custGeom>
              <a:avLst/>
              <a:gdLst>
                <a:gd name="connsiteX0" fmla="*/ 42753 w 443779"/>
                <a:gd name="connsiteY0" fmla="*/ 1978 h 112537"/>
                <a:gd name="connsiteX1" fmla="*/ 104967 w 443779"/>
                <a:gd name="connsiteY1" fmla="*/ 71411 h 112537"/>
                <a:gd name="connsiteX2" fmla="*/ 179496 w 443779"/>
                <a:gd name="connsiteY2" fmla="*/ 16841 h 112537"/>
                <a:gd name="connsiteX3" fmla="*/ 183106 w 443779"/>
                <a:gd name="connsiteY3" fmla="*/ 1129 h 112537"/>
                <a:gd name="connsiteX4" fmla="*/ 262094 w 443779"/>
                <a:gd name="connsiteY4" fmla="*/ 704 h 112537"/>
                <a:gd name="connsiteX5" fmla="*/ 263580 w 443779"/>
                <a:gd name="connsiteY5" fmla="*/ 1978 h 112537"/>
                <a:gd name="connsiteX6" fmla="*/ 313691 w 443779"/>
                <a:gd name="connsiteY6" fmla="*/ 69076 h 112537"/>
                <a:gd name="connsiteX7" fmla="*/ 392680 w 443779"/>
                <a:gd name="connsiteY7" fmla="*/ 36588 h 112537"/>
                <a:gd name="connsiteX8" fmla="*/ 403934 w 443779"/>
                <a:gd name="connsiteY8" fmla="*/ 1129 h 112537"/>
                <a:gd name="connsiteX9" fmla="*/ 444065 w 443779"/>
                <a:gd name="connsiteY9" fmla="*/ 2403 h 112537"/>
                <a:gd name="connsiteX10" fmla="*/ 375481 w 443779"/>
                <a:gd name="connsiteY10" fmla="*/ 103474 h 112537"/>
                <a:gd name="connsiteX11" fmla="*/ 236402 w 443779"/>
                <a:gd name="connsiteY11" fmla="*/ 56336 h 112537"/>
                <a:gd name="connsiteX12" fmla="*/ 222388 w 443779"/>
                <a:gd name="connsiteY12" fmla="*/ 22362 h 112537"/>
                <a:gd name="connsiteX13" fmla="*/ 218990 w 443779"/>
                <a:gd name="connsiteY13" fmla="*/ 29369 h 112537"/>
                <a:gd name="connsiteX14" fmla="*/ 124289 w 443779"/>
                <a:gd name="connsiteY14" fmla="*/ 111330 h 112537"/>
                <a:gd name="connsiteX15" fmla="*/ 7717 w 443779"/>
                <a:gd name="connsiteY15" fmla="*/ 39136 h 112537"/>
                <a:gd name="connsiteX16" fmla="*/ 498 w 443779"/>
                <a:gd name="connsiteY16" fmla="*/ 8773 h 112537"/>
                <a:gd name="connsiteX17" fmla="*/ 2409 w 443779"/>
                <a:gd name="connsiteY17" fmla="*/ 1129 h 112537"/>
                <a:gd name="connsiteX18" fmla="*/ 42753 w 443779"/>
                <a:gd name="connsiteY18" fmla="*/ 1978 h 11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779" h="112537">
                  <a:moveTo>
                    <a:pt x="42753" y="1978"/>
                  </a:moveTo>
                  <a:cubicBezTo>
                    <a:pt x="43177" y="38075"/>
                    <a:pt x="69294" y="67165"/>
                    <a:pt x="104967" y="71411"/>
                  </a:cubicBezTo>
                  <a:cubicBezTo>
                    <a:pt x="132995" y="74809"/>
                    <a:pt x="173763" y="52089"/>
                    <a:pt x="179496" y="16841"/>
                  </a:cubicBezTo>
                  <a:cubicBezTo>
                    <a:pt x="180345" y="11745"/>
                    <a:pt x="179496" y="5800"/>
                    <a:pt x="183106" y="1129"/>
                  </a:cubicBezTo>
                  <a:cubicBezTo>
                    <a:pt x="209435" y="-570"/>
                    <a:pt x="235765" y="704"/>
                    <a:pt x="262094" y="704"/>
                  </a:cubicBezTo>
                  <a:cubicBezTo>
                    <a:pt x="262519" y="704"/>
                    <a:pt x="263156" y="1553"/>
                    <a:pt x="263580" y="1978"/>
                  </a:cubicBezTo>
                  <a:cubicBezTo>
                    <a:pt x="264005" y="33191"/>
                    <a:pt x="285239" y="61432"/>
                    <a:pt x="313691" y="69076"/>
                  </a:cubicBezTo>
                  <a:cubicBezTo>
                    <a:pt x="343843" y="76932"/>
                    <a:pt x="376967" y="63555"/>
                    <a:pt x="392680" y="36588"/>
                  </a:cubicBezTo>
                  <a:cubicBezTo>
                    <a:pt x="399050" y="25759"/>
                    <a:pt x="401386" y="13444"/>
                    <a:pt x="403934" y="1129"/>
                  </a:cubicBezTo>
                  <a:cubicBezTo>
                    <a:pt x="417311" y="492"/>
                    <a:pt x="430900" y="-1632"/>
                    <a:pt x="444065" y="2403"/>
                  </a:cubicBezTo>
                  <a:cubicBezTo>
                    <a:pt x="440455" y="49116"/>
                    <a:pt x="419009" y="83727"/>
                    <a:pt x="375481" y="103474"/>
                  </a:cubicBezTo>
                  <a:cubicBezTo>
                    <a:pt x="324096" y="126831"/>
                    <a:pt x="262306" y="104323"/>
                    <a:pt x="236402" y="56336"/>
                  </a:cubicBezTo>
                  <a:cubicBezTo>
                    <a:pt x="230456" y="45507"/>
                    <a:pt x="227696" y="33616"/>
                    <a:pt x="222388" y="22362"/>
                  </a:cubicBezTo>
                  <a:cubicBezTo>
                    <a:pt x="220052" y="24273"/>
                    <a:pt x="219840" y="27033"/>
                    <a:pt x="218990" y="29369"/>
                  </a:cubicBezTo>
                  <a:cubicBezTo>
                    <a:pt x="204764" y="76720"/>
                    <a:pt x="172914" y="104111"/>
                    <a:pt x="124289" y="111330"/>
                  </a:cubicBezTo>
                  <a:cubicBezTo>
                    <a:pt x="70356" y="119399"/>
                    <a:pt x="23430" y="84364"/>
                    <a:pt x="7717" y="39136"/>
                  </a:cubicBezTo>
                  <a:cubicBezTo>
                    <a:pt x="4320" y="29157"/>
                    <a:pt x="3683" y="18752"/>
                    <a:pt x="498" y="8773"/>
                  </a:cubicBezTo>
                  <a:cubicBezTo>
                    <a:pt x="-351" y="6437"/>
                    <a:pt x="-351" y="3040"/>
                    <a:pt x="2409" y="1129"/>
                  </a:cubicBezTo>
                  <a:cubicBezTo>
                    <a:pt x="15998" y="279"/>
                    <a:pt x="29375" y="-995"/>
                    <a:pt x="42753" y="1978"/>
                  </a:cubicBezTo>
                  <a:close/>
                </a:path>
              </a:pathLst>
            </a:custGeom>
            <a:solidFill>
              <a:schemeClr val="accent3"/>
            </a:solidFill>
            <a:ln w="2117"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607A8BB5-3F43-4D9D-A000-EF281035B817}"/>
                </a:ext>
              </a:extLst>
            </p:cNvPr>
            <p:cNvSpPr/>
            <p:nvPr/>
          </p:nvSpPr>
          <p:spPr>
            <a:xfrm>
              <a:off x="7671113" y="4229665"/>
              <a:ext cx="976466" cy="244117"/>
            </a:xfrm>
            <a:custGeom>
              <a:avLst/>
              <a:gdLst>
                <a:gd name="connsiteX0" fmla="*/ 441656 w 441655"/>
                <a:gd name="connsiteY0" fmla="*/ 1755 h 110413"/>
                <a:gd name="connsiteX1" fmla="*/ 346318 w 441655"/>
                <a:gd name="connsiteY1" fmla="*/ 111319 h 110413"/>
                <a:gd name="connsiteX2" fmla="*/ 221677 w 441655"/>
                <a:gd name="connsiteY2" fmla="*/ 20865 h 110413"/>
                <a:gd name="connsiteX3" fmla="*/ 81961 w 441655"/>
                <a:gd name="connsiteY3" fmla="*/ 108347 h 110413"/>
                <a:gd name="connsiteX4" fmla="*/ 0 w 441655"/>
                <a:gd name="connsiteY4" fmla="*/ 4303 h 110413"/>
                <a:gd name="connsiteX5" fmla="*/ 5521 w 441655"/>
                <a:gd name="connsiteY5" fmla="*/ 481 h 110413"/>
                <a:gd name="connsiteX6" fmla="*/ 40131 w 441655"/>
                <a:gd name="connsiteY6" fmla="*/ 1330 h 110413"/>
                <a:gd name="connsiteX7" fmla="*/ 56481 w 441655"/>
                <a:gd name="connsiteY7" fmla="*/ 45071 h 110413"/>
                <a:gd name="connsiteX8" fmla="*/ 151395 w 441655"/>
                <a:gd name="connsiteY8" fmla="*/ 57599 h 110413"/>
                <a:gd name="connsiteX9" fmla="*/ 180484 w 441655"/>
                <a:gd name="connsiteY9" fmla="*/ 2392 h 110413"/>
                <a:gd name="connsiteX10" fmla="*/ 181758 w 441655"/>
                <a:gd name="connsiteY10" fmla="*/ 693 h 110413"/>
                <a:gd name="connsiteX11" fmla="*/ 260959 w 441655"/>
                <a:gd name="connsiteY11" fmla="*/ 1330 h 110413"/>
                <a:gd name="connsiteX12" fmla="*/ 277097 w 441655"/>
                <a:gd name="connsiteY12" fmla="*/ 45071 h 110413"/>
                <a:gd name="connsiteX13" fmla="*/ 372010 w 441655"/>
                <a:gd name="connsiteY13" fmla="*/ 57387 h 110413"/>
                <a:gd name="connsiteX14" fmla="*/ 401100 w 441655"/>
                <a:gd name="connsiteY14" fmla="*/ 2392 h 110413"/>
                <a:gd name="connsiteX15" fmla="*/ 441656 w 441655"/>
                <a:gd name="connsiteY15" fmla="*/ 1755 h 11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655" h="110413">
                  <a:moveTo>
                    <a:pt x="441656" y="1755"/>
                  </a:moveTo>
                  <a:cubicBezTo>
                    <a:pt x="444416" y="54414"/>
                    <a:pt x="399401" y="103888"/>
                    <a:pt x="346318" y="111319"/>
                  </a:cubicBezTo>
                  <a:cubicBezTo>
                    <a:pt x="292385" y="118964"/>
                    <a:pt x="236753" y="84990"/>
                    <a:pt x="221677" y="20865"/>
                  </a:cubicBezTo>
                  <a:cubicBezTo>
                    <a:pt x="198533" y="88175"/>
                    <a:pt x="154367" y="123635"/>
                    <a:pt x="81961" y="108347"/>
                  </a:cubicBezTo>
                  <a:cubicBezTo>
                    <a:pt x="33337" y="97942"/>
                    <a:pt x="849" y="52078"/>
                    <a:pt x="0" y="4303"/>
                  </a:cubicBezTo>
                  <a:cubicBezTo>
                    <a:pt x="849" y="1542"/>
                    <a:pt x="2760" y="268"/>
                    <a:pt x="5521" y="481"/>
                  </a:cubicBezTo>
                  <a:cubicBezTo>
                    <a:pt x="16987" y="905"/>
                    <a:pt x="28665" y="-793"/>
                    <a:pt x="40131" y="1330"/>
                  </a:cubicBezTo>
                  <a:cubicBezTo>
                    <a:pt x="43104" y="16831"/>
                    <a:pt x="45864" y="31906"/>
                    <a:pt x="56481" y="45071"/>
                  </a:cubicBezTo>
                  <a:cubicBezTo>
                    <a:pt x="78776" y="72462"/>
                    <a:pt x="118695" y="81380"/>
                    <a:pt x="151395" y="57599"/>
                  </a:cubicBezTo>
                  <a:cubicBezTo>
                    <a:pt x="170505" y="43585"/>
                    <a:pt x="178149" y="24687"/>
                    <a:pt x="180484" y="2392"/>
                  </a:cubicBezTo>
                  <a:cubicBezTo>
                    <a:pt x="180909" y="1755"/>
                    <a:pt x="181334" y="693"/>
                    <a:pt x="181758" y="693"/>
                  </a:cubicBezTo>
                  <a:cubicBezTo>
                    <a:pt x="208088" y="905"/>
                    <a:pt x="234630" y="-793"/>
                    <a:pt x="260959" y="1330"/>
                  </a:cubicBezTo>
                  <a:cubicBezTo>
                    <a:pt x="263720" y="16831"/>
                    <a:pt x="266692" y="31906"/>
                    <a:pt x="277097" y="45071"/>
                  </a:cubicBezTo>
                  <a:cubicBezTo>
                    <a:pt x="300453" y="74373"/>
                    <a:pt x="341646" y="79682"/>
                    <a:pt x="372010" y="57387"/>
                  </a:cubicBezTo>
                  <a:cubicBezTo>
                    <a:pt x="390908" y="43372"/>
                    <a:pt x="399401" y="24899"/>
                    <a:pt x="401100" y="2392"/>
                  </a:cubicBezTo>
                  <a:cubicBezTo>
                    <a:pt x="414902" y="-1218"/>
                    <a:pt x="428279" y="-156"/>
                    <a:pt x="441656" y="1755"/>
                  </a:cubicBezTo>
                  <a:close/>
                </a:path>
              </a:pathLst>
            </a:custGeom>
            <a:solidFill>
              <a:schemeClr val="accent3"/>
            </a:solidFill>
            <a:ln w="2117"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E50D9ED-1C95-4B07-BD5A-9323275CCD24}"/>
                </a:ext>
              </a:extLst>
            </p:cNvPr>
            <p:cNvSpPr/>
            <p:nvPr/>
          </p:nvSpPr>
          <p:spPr>
            <a:xfrm>
              <a:off x="6651927" y="3190418"/>
              <a:ext cx="1436532" cy="699489"/>
            </a:xfrm>
            <a:custGeom>
              <a:avLst/>
              <a:gdLst>
                <a:gd name="connsiteX0" fmla="*/ 526590 w 649743"/>
                <a:gd name="connsiteY0" fmla="*/ 212 h 316378"/>
                <a:gd name="connsiteX1" fmla="*/ 511089 w 649743"/>
                <a:gd name="connsiteY1" fmla="*/ 2123 h 316378"/>
                <a:gd name="connsiteX2" fmla="*/ 19747 w 649743"/>
                <a:gd name="connsiteY2" fmla="*/ 2123 h 316378"/>
                <a:gd name="connsiteX3" fmla="*/ 2336 w 649743"/>
                <a:gd name="connsiteY3" fmla="*/ 19535 h 316378"/>
                <a:gd name="connsiteX4" fmla="*/ 2336 w 649743"/>
                <a:gd name="connsiteY4" fmla="*/ 299816 h 316378"/>
                <a:gd name="connsiteX5" fmla="*/ 16987 w 649743"/>
                <a:gd name="connsiteY5" fmla="*/ 314680 h 316378"/>
                <a:gd name="connsiteX6" fmla="*/ 633606 w 649743"/>
                <a:gd name="connsiteY6" fmla="*/ 314680 h 316378"/>
                <a:gd name="connsiteX7" fmla="*/ 648682 w 649743"/>
                <a:gd name="connsiteY7" fmla="*/ 299180 h 316378"/>
                <a:gd name="connsiteX8" fmla="*/ 648682 w 649743"/>
                <a:gd name="connsiteY8" fmla="*/ 19959 h 316378"/>
                <a:gd name="connsiteX9" fmla="*/ 649956 w 649743"/>
                <a:gd name="connsiteY9" fmla="*/ 4247 h 316378"/>
                <a:gd name="connsiteX10" fmla="*/ 650168 w 649743"/>
                <a:gd name="connsiteY10" fmla="*/ 303638 h 316378"/>
                <a:gd name="connsiteX11" fmla="*/ 636367 w 649743"/>
                <a:gd name="connsiteY11" fmla="*/ 316803 h 316378"/>
                <a:gd name="connsiteX12" fmla="*/ 13377 w 649743"/>
                <a:gd name="connsiteY12" fmla="*/ 316803 h 316378"/>
                <a:gd name="connsiteX13" fmla="*/ 0 w 649743"/>
                <a:gd name="connsiteY13" fmla="*/ 303002 h 316378"/>
                <a:gd name="connsiteX14" fmla="*/ 212 w 649743"/>
                <a:gd name="connsiteY14" fmla="*/ 14226 h 316378"/>
                <a:gd name="connsiteX15" fmla="*/ 14863 w 649743"/>
                <a:gd name="connsiteY15" fmla="*/ 0 h 316378"/>
                <a:gd name="connsiteX16" fmla="*/ 526590 w 649743"/>
                <a:gd name="connsiteY16" fmla="*/ 212 h 3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9743" h="316378">
                  <a:moveTo>
                    <a:pt x="526590" y="212"/>
                  </a:moveTo>
                  <a:cubicBezTo>
                    <a:pt x="521706" y="3397"/>
                    <a:pt x="516185" y="2123"/>
                    <a:pt x="511089" y="2123"/>
                  </a:cubicBezTo>
                  <a:cubicBezTo>
                    <a:pt x="347379" y="2123"/>
                    <a:pt x="183457" y="2123"/>
                    <a:pt x="19747" y="2123"/>
                  </a:cubicBezTo>
                  <a:cubicBezTo>
                    <a:pt x="2336" y="2123"/>
                    <a:pt x="2336" y="2123"/>
                    <a:pt x="2336" y="19535"/>
                  </a:cubicBezTo>
                  <a:cubicBezTo>
                    <a:pt x="2336" y="112962"/>
                    <a:pt x="2336" y="206389"/>
                    <a:pt x="2336" y="299816"/>
                  </a:cubicBezTo>
                  <a:cubicBezTo>
                    <a:pt x="2336" y="314680"/>
                    <a:pt x="2336" y="314680"/>
                    <a:pt x="16987" y="314680"/>
                  </a:cubicBezTo>
                  <a:cubicBezTo>
                    <a:pt x="222527" y="314680"/>
                    <a:pt x="428066" y="314680"/>
                    <a:pt x="633606" y="314680"/>
                  </a:cubicBezTo>
                  <a:cubicBezTo>
                    <a:pt x="648682" y="314680"/>
                    <a:pt x="648682" y="314680"/>
                    <a:pt x="648682" y="299180"/>
                  </a:cubicBezTo>
                  <a:cubicBezTo>
                    <a:pt x="648682" y="206177"/>
                    <a:pt x="648682" y="113174"/>
                    <a:pt x="648682" y="19959"/>
                  </a:cubicBezTo>
                  <a:cubicBezTo>
                    <a:pt x="648682" y="14651"/>
                    <a:pt x="648045" y="9343"/>
                    <a:pt x="649956" y="4247"/>
                  </a:cubicBezTo>
                  <a:cubicBezTo>
                    <a:pt x="649956" y="104044"/>
                    <a:pt x="649956" y="203841"/>
                    <a:pt x="650168" y="303638"/>
                  </a:cubicBezTo>
                  <a:cubicBezTo>
                    <a:pt x="650168" y="314043"/>
                    <a:pt x="646346" y="316803"/>
                    <a:pt x="636367" y="316803"/>
                  </a:cubicBezTo>
                  <a:cubicBezTo>
                    <a:pt x="428703" y="316591"/>
                    <a:pt x="221040" y="316591"/>
                    <a:pt x="13377" y="316803"/>
                  </a:cubicBezTo>
                  <a:cubicBezTo>
                    <a:pt x="2973" y="316803"/>
                    <a:pt x="0" y="312981"/>
                    <a:pt x="0" y="303002"/>
                  </a:cubicBezTo>
                  <a:cubicBezTo>
                    <a:pt x="212" y="206814"/>
                    <a:pt x="212" y="110626"/>
                    <a:pt x="212" y="14226"/>
                  </a:cubicBezTo>
                  <a:cubicBezTo>
                    <a:pt x="212" y="637"/>
                    <a:pt x="849" y="0"/>
                    <a:pt x="14863" y="0"/>
                  </a:cubicBezTo>
                  <a:cubicBezTo>
                    <a:pt x="185580" y="0"/>
                    <a:pt x="356085" y="0"/>
                    <a:pt x="526590" y="212"/>
                  </a:cubicBezTo>
                  <a:close/>
                </a:path>
              </a:pathLst>
            </a:custGeom>
            <a:solidFill>
              <a:srgbClr val="FBFBFB"/>
            </a:solidFill>
            <a:ln w="211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9380EEE-AA00-443A-869A-76E32E6E6226}"/>
                </a:ext>
              </a:extLst>
            </p:cNvPr>
            <p:cNvSpPr/>
            <p:nvPr/>
          </p:nvSpPr>
          <p:spPr>
            <a:xfrm>
              <a:off x="7827381" y="4232679"/>
              <a:ext cx="173699" cy="89197"/>
            </a:xfrm>
            <a:custGeom>
              <a:avLst/>
              <a:gdLst>
                <a:gd name="connsiteX0" fmla="*/ 80077 w 78563"/>
                <a:gd name="connsiteY0" fmla="*/ 8036 h 40343"/>
                <a:gd name="connsiteX1" fmla="*/ 71159 w 78563"/>
                <a:gd name="connsiteY1" fmla="*/ 26722 h 40343"/>
                <a:gd name="connsiteX2" fmla="*/ 36549 w 78563"/>
                <a:gd name="connsiteY2" fmla="*/ 41373 h 40343"/>
                <a:gd name="connsiteX3" fmla="*/ 1513 w 78563"/>
                <a:gd name="connsiteY3" fmla="*/ 11858 h 40343"/>
                <a:gd name="connsiteX4" fmla="*/ 3425 w 78563"/>
                <a:gd name="connsiteY4" fmla="*/ 1029 h 40343"/>
                <a:gd name="connsiteX5" fmla="*/ 16165 w 78563"/>
                <a:gd name="connsiteY5" fmla="*/ 6550 h 40343"/>
                <a:gd name="connsiteX6" fmla="*/ 39946 w 78563"/>
                <a:gd name="connsiteY6" fmla="*/ 25448 h 40343"/>
                <a:gd name="connsiteX7" fmla="*/ 65002 w 78563"/>
                <a:gd name="connsiteY7" fmla="*/ 6125 h 40343"/>
                <a:gd name="connsiteX8" fmla="*/ 76043 w 78563"/>
                <a:gd name="connsiteY8" fmla="*/ 604 h 40343"/>
                <a:gd name="connsiteX9" fmla="*/ 80077 w 78563"/>
                <a:gd name="connsiteY9" fmla="*/ 8036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63" h="40343">
                  <a:moveTo>
                    <a:pt x="80077" y="8036"/>
                  </a:moveTo>
                  <a:cubicBezTo>
                    <a:pt x="79016" y="15043"/>
                    <a:pt x="76255" y="21838"/>
                    <a:pt x="71159" y="26722"/>
                  </a:cubicBezTo>
                  <a:cubicBezTo>
                    <a:pt x="61604" y="36064"/>
                    <a:pt x="50350" y="43496"/>
                    <a:pt x="36549" y="41373"/>
                  </a:cubicBezTo>
                  <a:cubicBezTo>
                    <a:pt x="19350" y="38825"/>
                    <a:pt x="6822" y="29270"/>
                    <a:pt x="1513" y="11858"/>
                  </a:cubicBezTo>
                  <a:cubicBezTo>
                    <a:pt x="240" y="7824"/>
                    <a:pt x="-1884" y="3152"/>
                    <a:pt x="3425" y="1029"/>
                  </a:cubicBezTo>
                  <a:cubicBezTo>
                    <a:pt x="8733" y="-1094"/>
                    <a:pt x="14041" y="-245"/>
                    <a:pt x="16165" y="6550"/>
                  </a:cubicBezTo>
                  <a:cubicBezTo>
                    <a:pt x="19987" y="18016"/>
                    <a:pt x="27206" y="25872"/>
                    <a:pt x="39946" y="25448"/>
                  </a:cubicBezTo>
                  <a:cubicBezTo>
                    <a:pt x="52474" y="25235"/>
                    <a:pt x="60755" y="17804"/>
                    <a:pt x="65002" y="6125"/>
                  </a:cubicBezTo>
                  <a:cubicBezTo>
                    <a:pt x="66913" y="817"/>
                    <a:pt x="70947" y="-457"/>
                    <a:pt x="76043" y="604"/>
                  </a:cubicBezTo>
                  <a:cubicBezTo>
                    <a:pt x="79865" y="1241"/>
                    <a:pt x="79865" y="4639"/>
                    <a:pt x="80077" y="8036"/>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32A33BB-B0BB-4BAF-AA28-A345AD93677E}"/>
                </a:ext>
              </a:extLst>
            </p:cNvPr>
            <p:cNvSpPr/>
            <p:nvPr/>
          </p:nvSpPr>
          <p:spPr>
            <a:xfrm>
              <a:off x="6837691" y="4232126"/>
              <a:ext cx="178393" cy="89197"/>
            </a:xfrm>
            <a:custGeom>
              <a:avLst/>
              <a:gdLst>
                <a:gd name="connsiteX0" fmla="*/ 40407 w 80687"/>
                <a:gd name="connsiteY0" fmla="*/ 42260 h 40343"/>
                <a:gd name="connsiteX1" fmla="*/ 1337 w 80687"/>
                <a:gd name="connsiteY1" fmla="*/ 9348 h 40343"/>
                <a:gd name="connsiteX2" fmla="*/ 3461 w 80687"/>
                <a:gd name="connsiteY2" fmla="*/ 854 h 40343"/>
                <a:gd name="connsiteX3" fmla="*/ 15988 w 80687"/>
                <a:gd name="connsiteY3" fmla="*/ 4889 h 40343"/>
                <a:gd name="connsiteX4" fmla="*/ 17687 w 80687"/>
                <a:gd name="connsiteY4" fmla="*/ 9772 h 40343"/>
                <a:gd name="connsiteX5" fmla="*/ 40407 w 80687"/>
                <a:gd name="connsiteY5" fmla="*/ 25485 h 40343"/>
                <a:gd name="connsiteX6" fmla="*/ 64188 w 80687"/>
                <a:gd name="connsiteY6" fmla="*/ 9135 h 40343"/>
                <a:gd name="connsiteX7" fmla="*/ 67373 w 80687"/>
                <a:gd name="connsiteY7" fmla="*/ 1491 h 40343"/>
                <a:gd name="connsiteX8" fmla="*/ 78627 w 80687"/>
                <a:gd name="connsiteY8" fmla="*/ 1067 h 40343"/>
                <a:gd name="connsiteX9" fmla="*/ 79901 w 80687"/>
                <a:gd name="connsiteY9" fmla="*/ 9348 h 40343"/>
                <a:gd name="connsiteX10" fmla="*/ 40407 w 80687"/>
                <a:gd name="connsiteY10" fmla="*/ 4226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687" h="40343">
                  <a:moveTo>
                    <a:pt x="40407" y="42260"/>
                  </a:moveTo>
                  <a:cubicBezTo>
                    <a:pt x="21084" y="40136"/>
                    <a:pt x="5159" y="27609"/>
                    <a:pt x="1337" y="9348"/>
                  </a:cubicBezTo>
                  <a:cubicBezTo>
                    <a:pt x="700" y="6163"/>
                    <a:pt x="-2272" y="1916"/>
                    <a:pt x="3461" y="854"/>
                  </a:cubicBezTo>
                  <a:cubicBezTo>
                    <a:pt x="7920" y="5"/>
                    <a:pt x="13653" y="-1694"/>
                    <a:pt x="15988" y="4889"/>
                  </a:cubicBezTo>
                  <a:cubicBezTo>
                    <a:pt x="16625" y="6587"/>
                    <a:pt x="17050" y="8286"/>
                    <a:pt x="17687" y="9772"/>
                  </a:cubicBezTo>
                  <a:cubicBezTo>
                    <a:pt x="21721" y="20177"/>
                    <a:pt x="29365" y="25697"/>
                    <a:pt x="40407" y="25485"/>
                  </a:cubicBezTo>
                  <a:cubicBezTo>
                    <a:pt x="51448" y="25060"/>
                    <a:pt x="59729" y="19752"/>
                    <a:pt x="64188" y="9135"/>
                  </a:cubicBezTo>
                  <a:cubicBezTo>
                    <a:pt x="65250" y="6587"/>
                    <a:pt x="64401" y="2978"/>
                    <a:pt x="67373" y="1491"/>
                  </a:cubicBezTo>
                  <a:cubicBezTo>
                    <a:pt x="70983" y="-420"/>
                    <a:pt x="75017" y="-420"/>
                    <a:pt x="78627" y="1067"/>
                  </a:cubicBezTo>
                  <a:cubicBezTo>
                    <a:pt x="82874" y="2765"/>
                    <a:pt x="80538" y="6587"/>
                    <a:pt x="79901" y="9348"/>
                  </a:cubicBezTo>
                  <a:cubicBezTo>
                    <a:pt x="76079" y="28882"/>
                    <a:pt x="58455" y="39711"/>
                    <a:pt x="40407" y="4226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32E413B-55CE-47F5-9D44-54D1DA701746}"/>
                </a:ext>
              </a:extLst>
            </p:cNvPr>
            <p:cNvSpPr/>
            <p:nvPr/>
          </p:nvSpPr>
          <p:spPr>
            <a:xfrm>
              <a:off x="7325217" y="4232745"/>
              <a:ext cx="178393" cy="89197"/>
            </a:xfrm>
            <a:custGeom>
              <a:avLst/>
              <a:gdLst>
                <a:gd name="connsiteX0" fmla="*/ 8239 w 80687"/>
                <a:gd name="connsiteY0" fmla="*/ 150 h 40343"/>
                <a:gd name="connsiteX1" fmla="*/ 16733 w 80687"/>
                <a:gd name="connsiteY1" fmla="*/ 6733 h 40343"/>
                <a:gd name="connsiteX2" fmla="*/ 40514 w 80687"/>
                <a:gd name="connsiteY2" fmla="*/ 25418 h 40343"/>
                <a:gd name="connsiteX3" fmla="*/ 64933 w 80687"/>
                <a:gd name="connsiteY3" fmla="*/ 5883 h 40343"/>
                <a:gd name="connsiteX4" fmla="*/ 76611 w 80687"/>
                <a:gd name="connsiteY4" fmla="*/ 363 h 40343"/>
                <a:gd name="connsiteX5" fmla="*/ 79796 w 80687"/>
                <a:gd name="connsiteY5" fmla="*/ 10342 h 40343"/>
                <a:gd name="connsiteX6" fmla="*/ 40514 w 80687"/>
                <a:gd name="connsiteY6" fmla="*/ 41768 h 40343"/>
                <a:gd name="connsiteX7" fmla="*/ 171 w 80687"/>
                <a:gd name="connsiteY7" fmla="*/ 7157 h 40343"/>
                <a:gd name="connsiteX8" fmla="*/ 8239 w 80687"/>
                <a:gd name="connsiteY8" fmla="*/ 15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87" h="40343">
                  <a:moveTo>
                    <a:pt x="8239" y="150"/>
                  </a:moveTo>
                  <a:cubicBezTo>
                    <a:pt x="12699" y="-274"/>
                    <a:pt x="15247" y="1636"/>
                    <a:pt x="16733" y="6733"/>
                  </a:cubicBezTo>
                  <a:cubicBezTo>
                    <a:pt x="20130" y="18411"/>
                    <a:pt x="27987" y="25206"/>
                    <a:pt x="40514" y="25418"/>
                  </a:cubicBezTo>
                  <a:cubicBezTo>
                    <a:pt x="51343" y="25630"/>
                    <a:pt x="60686" y="18623"/>
                    <a:pt x="64933" y="5883"/>
                  </a:cubicBezTo>
                  <a:cubicBezTo>
                    <a:pt x="67268" y="-1336"/>
                    <a:pt x="71940" y="-62"/>
                    <a:pt x="76611" y="363"/>
                  </a:cubicBezTo>
                  <a:cubicBezTo>
                    <a:pt x="83831" y="1212"/>
                    <a:pt x="80646" y="6733"/>
                    <a:pt x="79796" y="10342"/>
                  </a:cubicBezTo>
                  <a:cubicBezTo>
                    <a:pt x="75125" y="30089"/>
                    <a:pt x="57713" y="40706"/>
                    <a:pt x="40514" y="41768"/>
                  </a:cubicBezTo>
                  <a:cubicBezTo>
                    <a:pt x="23103" y="42829"/>
                    <a:pt x="2719" y="23932"/>
                    <a:pt x="171" y="7157"/>
                  </a:cubicBezTo>
                  <a:cubicBezTo>
                    <a:pt x="-891" y="575"/>
                    <a:pt x="3143" y="150"/>
                    <a:pt x="8239" y="15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1693752-3730-4D59-AAAC-7A3DC495E131}"/>
                </a:ext>
              </a:extLst>
            </p:cNvPr>
            <p:cNvSpPr/>
            <p:nvPr/>
          </p:nvSpPr>
          <p:spPr>
            <a:xfrm>
              <a:off x="8315853" y="4232745"/>
              <a:ext cx="173699" cy="89197"/>
            </a:xfrm>
            <a:custGeom>
              <a:avLst/>
              <a:gdLst>
                <a:gd name="connsiteX0" fmla="*/ 38777 w 78563"/>
                <a:gd name="connsiteY0" fmla="*/ 41980 h 40343"/>
                <a:gd name="connsiteX1" fmla="*/ 344 w 78563"/>
                <a:gd name="connsiteY1" fmla="*/ 9281 h 40343"/>
                <a:gd name="connsiteX2" fmla="*/ 3954 w 78563"/>
                <a:gd name="connsiteY2" fmla="*/ 575 h 40343"/>
                <a:gd name="connsiteX3" fmla="*/ 14995 w 78563"/>
                <a:gd name="connsiteY3" fmla="*/ 4185 h 40343"/>
                <a:gd name="connsiteX4" fmla="*/ 65318 w 78563"/>
                <a:gd name="connsiteY4" fmla="*/ 4397 h 40343"/>
                <a:gd name="connsiteX5" fmla="*/ 76147 w 78563"/>
                <a:gd name="connsiteY5" fmla="*/ 787 h 40343"/>
                <a:gd name="connsiteX6" fmla="*/ 79332 w 78563"/>
                <a:gd name="connsiteY6" fmla="*/ 10555 h 40343"/>
                <a:gd name="connsiteX7" fmla="*/ 38777 w 78563"/>
                <a:gd name="connsiteY7" fmla="*/ 4198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63" h="40343">
                  <a:moveTo>
                    <a:pt x="38777" y="41980"/>
                  </a:moveTo>
                  <a:cubicBezTo>
                    <a:pt x="23064" y="41768"/>
                    <a:pt x="3104" y="24781"/>
                    <a:pt x="344" y="9281"/>
                  </a:cubicBezTo>
                  <a:cubicBezTo>
                    <a:pt x="-293" y="5671"/>
                    <a:pt x="-505" y="1637"/>
                    <a:pt x="3954" y="575"/>
                  </a:cubicBezTo>
                  <a:cubicBezTo>
                    <a:pt x="7988" y="-487"/>
                    <a:pt x="12022" y="-487"/>
                    <a:pt x="14995" y="4185"/>
                  </a:cubicBezTo>
                  <a:cubicBezTo>
                    <a:pt x="33256" y="33487"/>
                    <a:pt x="47058" y="33487"/>
                    <a:pt x="65318" y="4397"/>
                  </a:cubicBezTo>
                  <a:cubicBezTo>
                    <a:pt x="68291" y="-274"/>
                    <a:pt x="72113" y="-487"/>
                    <a:pt x="76147" y="787"/>
                  </a:cubicBezTo>
                  <a:cubicBezTo>
                    <a:pt x="81243" y="2273"/>
                    <a:pt x="80182" y="6733"/>
                    <a:pt x="79332" y="10555"/>
                  </a:cubicBezTo>
                  <a:cubicBezTo>
                    <a:pt x="75935" y="26480"/>
                    <a:pt x="55551" y="42192"/>
                    <a:pt x="38777" y="4198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528F955-FFD4-44EC-930C-9B25BC43B0DA}"/>
                </a:ext>
              </a:extLst>
            </p:cNvPr>
            <p:cNvSpPr/>
            <p:nvPr/>
          </p:nvSpPr>
          <p:spPr>
            <a:xfrm>
              <a:off x="7084764" y="4226966"/>
              <a:ext cx="173699" cy="4694"/>
            </a:xfrm>
            <a:custGeom>
              <a:avLst/>
              <a:gdLst>
                <a:gd name="connsiteX0" fmla="*/ 80475 w 78563"/>
                <a:gd name="connsiteY0" fmla="*/ 3188 h 2123"/>
                <a:gd name="connsiteX1" fmla="*/ 0 w 78563"/>
                <a:gd name="connsiteY1" fmla="*/ 2339 h 2123"/>
                <a:gd name="connsiteX2" fmla="*/ 56693 w 78563"/>
                <a:gd name="connsiteY2" fmla="*/ 640 h 2123"/>
                <a:gd name="connsiteX3" fmla="*/ 80475 w 78563"/>
                <a:gd name="connsiteY3" fmla="*/ 3188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3188"/>
                  </a:moveTo>
                  <a:cubicBezTo>
                    <a:pt x="53721" y="2976"/>
                    <a:pt x="26754" y="2551"/>
                    <a:pt x="0" y="2339"/>
                  </a:cubicBezTo>
                  <a:cubicBezTo>
                    <a:pt x="18898" y="-1483"/>
                    <a:pt x="37796" y="1065"/>
                    <a:pt x="56693" y="640"/>
                  </a:cubicBezTo>
                  <a:cubicBezTo>
                    <a:pt x="64550" y="428"/>
                    <a:pt x="73043" y="-1695"/>
                    <a:pt x="80475" y="3188"/>
                  </a:cubicBezTo>
                  <a:close/>
                </a:path>
              </a:pathLst>
            </a:custGeom>
            <a:solidFill>
              <a:srgbClr val="FBFBFB"/>
            </a:solidFill>
            <a:ln w="211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0D23AF8-999D-46DA-87A2-468A61DC5A28}"/>
                </a:ext>
              </a:extLst>
            </p:cNvPr>
            <p:cNvSpPr/>
            <p:nvPr/>
          </p:nvSpPr>
          <p:spPr>
            <a:xfrm>
              <a:off x="8070620" y="4227251"/>
              <a:ext cx="173699" cy="4694"/>
            </a:xfrm>
            <a:custGeom>
              <a:avLst/>
              <a:gdLst>
                <a:gd name="connsiteX0" fmla="*/ 80475 w 78563"/>
                <a:gd name="connsiteY0" fmla="*/ 2422 h 2123"/>
                <a:gd name="connsiteX1" fmla="*/ 0 w 78563"/>
                <a:gd name="connsiteY1" fmla="*/ 3272 h 2123"/>
                <a:gd name="connsiteX2" fmla="*/ 2548 w 78563"/>
                <a:gd name="connsiteY2" fmla="*/ 1573 h 2123"/>
                <a:gd name="connsiteX3" fmla="*/ 80475 w 78563"/>
                <a:gd name="connsiteY3" fmla="*/ 2422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2422"/>
                  </a:moveTo>
                  <a:cubicBezTo>
                    <a:pt x="53721" y="2635"/>
                    <a:pt x="26754" y="3059"/>
                    <a:pt x="0" y="3272"/>
                  </a:cubicBezTo>
                  <a:cubicBezTo>
                    <a:pt x="849" y="2635"/>
                    <a:pt x="1699" y="1573"/>
                    <a:pt x="2548" y="1573"/>
                  </a:cubicBezTo>
                  <a:cubicBezTo>
                    <a:pt x="28665" y="87"/>
                    <a:pt x="54570" y="-1400"/>
                    <a:pt x="80475" y="2422"/>
                  </a:cubicBezTo>
                  <a:close/>
                </a:path>
              </a:pathLst>
            </a:custGeom>
            <a:solidFill>
              <a:srgbClr val="FBFBFB"/>
            </a:solidFill>
            <a:ln w="2117"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C91249E-B874-49AD-981B-88F112F40AB8}"/>
                </a:ext>
              </a:extLst>
            </p:cNvPr>
            <p:cNvSpPr/>
            <p:nvPr/>
          </p:nvSpPr>
          <p:spPr>
            <a:xfrm>
              <a:off x="7671582" y="4227598"/>
              <a:ext cx="84501" cy="9390"/>
            </a:xfrm>
            <a:custGeom>
              <a:avLst/>
              <a:gdLst>
                <a:gd name="connsiteX0" fmla="*/ 40131 w 38220"/>
                <a:gd name="connsiteY0" fmla="*/ 2265 h 4246"/>
                <a:gd name="connsiteX1" fmla="*/ 10617 w 38220"/>
                <a:gd name="connsiteY1" fmla="*/ 2477 h 4246"/>
                <a:gd name="connsiteX2" fmla="*/ 0 w 38220"/>
                <a:gd name="connsiteY2" fmla="*/ 5238 h 4246"/>
                <a:gd name="connsiteX3" fmla="*/ 5096 w 38220"/>
                <a:gd name="connsiteY3" fmla="*/ 779 h 4246"/>
                <a:gd name="connsiteX4" fmla="*/ 40131 w 38220"/>
                <a:gd name="connsiteY4" fmla="*/ 2265 h 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0" h="4246">
                  <a:moveTo>
                    <a:pt x="40131" y="2265"/>
                  </a:moveTo>
                  <a:cubicBezTo>
                    <a:pt x="30364" y="2265"/>
                    <a:pt x="20596" y="2265"/>
                    <a:pt x="10617" y="2477"/>
                  </a:cubicBezTo>
                  <a:cubicBezTo>
                    <a:pt x="6795" y="2477"/>
                    <a:pt x="2760" y="1628"/>
                    <a:pt x="0" y="5238"/>
                  </a:cubicBezTo>
                  <a:cubicBezTo>
                    <a:pt x="849" y="2902"/>
                    <a:pt x="2548" y="779"/>
                    <a:pt x="5096" y="779"/>
                  </a:cubicBezTo>
                  <a:cubicBezTo>
                    <a:pt x="16987" y="566"/>
                    <a:pt x="28665" y="-1557"/>
                    <a:pt x="40131" y="2265"/>
                  </a:cubicBezTo>
                  <a:close/>
                </a:path>
              </a:pathLst>
            </a:custGeom>
            <a:solidFill>
              <a:srgbClr val="FBFBFB"/>
            </a:solidFill>
            <a:ln w="211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B8B1EAC-3EDC-42D7-A6AE-C567B8EE3D02}"/>
                </a:ext>
              </a:extLst>
            </p:cNvPr>
            <p:cNvSpPr/>
            <p:nvPr/>
          </p:nvSpPr>
          <p:spPr>
            <a:xfrm>
              <a:off x="6685728" y="4227264"/>
              <a:ext cx="84501" cy="4694"/>
            </a:xfrm>
            <a:custGeom>
              <a:avLst/>
              <a:gdLst>
                <a:gd name="connsiteX0" fmla="*/ 40131 w 38220"/>
                <a:gd name="connsiteY0" fmla="*/ 3053 h 2123"/>
                <a:gd name="connsiteX1" fmla="*/ 0 w 38220"/>
                <a:gd name="connsiteY1" fmla="*/ 2204 h 2123"/>
                <a:gd name="connsiteX2" fmla="*/ 40131 w 38220"/>
                <a:gd name="connsiteY2" fmla="*/ 3053 h 2123"/>
              </a:gdLst>
              <a:ahLst/>
              <a:cxnLst>
                <a:cxn ang="0">
                  <a:pos x="connsiteX0" y="connsiteY0"/>
                </a:cxn>
                <a:cxn ang="0">
                  <a:pos x="connsiteX1" y="connsiteY1"/>
                </a:cxn>
                <a:cxn ang="0">
                  <a:pos x="connsiteX2" y="connsiteY2"/>
                </a:cxn>
              </a:cxnLst>
              <a:rect l="l" t="t" r="r" b="b"/>
              <a:pathLst>
                <a:path w="38220" h="2123">
                  <a:moveTo>
                    <a:pt x="40131" y="3053"/>
                  </a:moveTo>
                  <a:cubicBezTo>
                    <a:pt x="26754" y="2841"/>
                    <a:pt x="13377" y="2628"/>
                    <a:pt x="0" y="2204"/>
                  </a:cubicBezTo>
                  <a:cubicBezTo>
                    <a:pt x="13377" y="-344"/>
                    <a:pt x="26754" y="-1406"/>
                    <a:pt x="40131" y="3053"/>
                  </a:cubicBezTo>
                  <a:close/>
                </a:path>
              </a:pathLst>
            </a:custGeom>
            <a:solidFill>
              <a:srgbClr val="FBFBFB"/>
            </a:solidFill>
            <a:ln w="211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A5B69A8-6937-45CC-A23F-C092DD1E5348}"/>
                </a:ext>
              </a:extLst>
            </p:cNvPr>
            <p:cNvSpPr/>
            <p:nvPr/>
          </p:nvSpPr>
          <p:spPr>
            <a:xfrm>
              <a:off x="7572997" y="4227021"/>
              <a:ext cx="84501" cy="4694"/>
            </a:xfrm>
            <a:custGeom>
              <a:avLst/>
              <a:gdLst>
                <a:gd name="connsiteX0" fmla="*/ 40131 w 38220"/>
                <a:gd name="connsiteY0" fmla="*/ 3588 h 2123"/>
                <a:gd name="connsiteX1" fmla="*/ 0 w 38220"/>
                <a:gd name="connsiteY1" fmla="*/ 2314 h 2123"/>
                <a:gd name="connsiteX2" fmla="*/ 40131 w 38220"/>
                <a:gd name="connsiteY2" fmla="*/ 3588 h 2123"/>
              </a:gdLst>
              <a:ahLst/>
              <a:cxnLst>
                <a:cxn ang="0">
                  <a:pos x="connsiteX0" y="connsiteY0"/>
                </a:cxn>
                <a:cxn ang="0">
                  <a:pos x="connsiteX1" y="connsiteY1"/>
                </a:cxn>
                <a:cxn ang="0">
                  <a:pos x="connsiteX2" y="connsiteY2"/>
                </a:cxn>
              </a:cxnLst>
              <a:rect l="l" t="t" r="r" b="b"/>
              <a:pathLst>
                <a:path w="38220" h="2123">
                  <a:moveTo>
                    <a:pt x="40131" y="3588"/>
                  </a:moveTo>
                  <a:cubicBezTo>
                    <a:pt x="26754" y="3163"/>
                    <a:pt x="13377" y="2739"/>
                    <a:pt x="0" y="2314"/>
                  </a:cubicBezTo>
                  <a:cubicBezTo>
                    <a:pt x="13377" y="-22"/>
                    <a:pt x="26967" y="-1933"/>
                    <a:pt x="40131" y="3588"/>
                  </a:cubicBezTo>
                  <a:close/>
                </a:path>
              </a:pathLst>
            </a:custGeom>
            <a:solidFill>
              <a:srgbClr val="FBFBFB"/>
            </a:solidFill>
            <a:ln w="211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4C2E11A-5899-432A-AD1D-4255E89965BD}"/>
                </a:ext>
              </a:extLst>
            </p:cNvPr>
            <p:cNvSpPr/>
            <p:nvPr/>
          </p:nvSpPr>
          <p:spPr>
            <a:xfrm>
              <a:off x="8558853" y="4226972"/>
              <a:ext cx="84501" cy="4694"/>
            </a:xfrm>
            <a:custGeom>
              <a:avLst/>
              <a:gdLst>
                <a:gd name="connsiteX0" fmla="*/ 40131 w 38220"/>
                <a:gd name="connsiteY0" fmla="*/ 2973 h 2123"/>
                <a:gd name="connsiteX1" fmla="*/ 0 w 38220"/>
                <a:gd name="connsiteY1" fmla="*/ 3397 h 2123"/>
                <a:gd name="connsiteX2" fmla="*/ 40131 w 38220"/>
                <a:gd name="connsiteY2" fmla="*/ 2973 h 2123"/>
              </a:gdLst>
              <a:ahLst/>
              <a:cxnLst>
                <a:cxn ang="0">
                  <a:pos x="connsiteX0" y="connsiteY0"/>
                </a:cxn>
                <a:cxn ang="0">
                  <a:pos x="connsiteX1" y="connsiteY1"/>
                </a:cxn>
                <a:cxn ang="0">
                  <a:pos x="connsiteX2" y="connsiteY2"/>
                </a:cxn>
              </a:cxnLst>
              <a:rect l="l" t="t" r="r" b="b"/>
              <a:pathLst>
                <a:path w="38220" h="2123">
                  <a:moveTo>
                    <a:pt x="40131" y="2973"/>
                  </a:moveTo>
                  <a:cubicBezTo>
                    <a:pt x="26754" y="2760"/>
                    <a:pt x="13377" y="1911"/>
                    <a:pt x="0" y="3397"/>
                  </a:cubicBezTo>
                  <a:cubicBezTo>
                    <a:pt x="13377" y="-1274"/>
                    <a:pt x="26754" y="-849"/>
                    <a:pt x="40131" y="2973"/>
                  </a:cubicBezTo>
                  <a:close/>
                </a:path>
              </a:pathLst>
            </a:custGeom>
            <a:solidFill>
              <a:srgbClr val="FBFBFB"/>
            </a:solidFill>
            <a:ln w="211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3658C0-6492-415D-B62E-1EDF9E30FE6F}"/>
                </a:ext>
              </a:extLst>
            </p:cNvPr>
            <p:cNvSpPr/>
            <p:nvPr/>
          </p:nvSpPr>
          <p:spPr>
            <a:xfrm>
              <a:off x="8577162" y="3885210"/>
              <a:ext cx="75114" cy="4694"/>
            </a:xfrm>
            <a:custGeom>
              <a:avLst/>
              <a:gdLst>
                <a:gd name="connsiteX0" fmla="*/ 0 w 33973"/>
                <a:gd name="connsiteY0" fmla="*/ 0 h 2123"/>
                <a:gd name="connsiteX1" fmla="*/ 33974 w 33973"/>
                <a:gd name="connsiteY1" fmla="*/ 212 h 2123"/>
                <a:gd name="connsiteX2" fmla="*/ 0 w 33973"/>
                <a:gd name="connsiteY2" fmla="*/ 0 h 2123"/>
              </a:gdLst>
              <a:ahLst/>
              <a:cxnLst>
                <a:cxn ang="0">
                  <a:pos x="connsiteX0" y="connsiteY0"/>
                </a:cxn>
                <a:cxn ang="0">
                  <a:pos x="connsiteX1" y="connsiteY1"/>
                </a:cxn>
                <a:cxn ang="0">
                  <a:pos x="connsiteX2" y="connsiteY2"/>
                </a:cxn>
              </a:cxnLst>
              <a:rect l="l" t="t" r="r" b="b"/>
              <a:pathLst>
                <a:path w="33973" h="2123">
                  <a:moveTo>
                    <a:pt x="0" y="0"/>
                  </a:moveTo>
                  <a:cubicBezTo>
                    <a:pt x="11254" y="0"/>
                    <a:pt x="22720" y="212"/>
                    <a:pt x="33974" y="212"/>
                  </a:cubicBezTo>
                  <a:cubicBezTo>
                    <a:pt x="22720" y="3397"/>
                    <a:pt x="11466" y="3610"/>
                    <a:pt x="0" y="0"/>
                  </a:cubicBezTo>
                  <a:close/>
                </a:path>
              </a:pathLst>
            </a:custGeom>
            <a:solidFill>
              <a:srgbClr val="FBFBFB"/>
            </a:solidFill>
            <a:ln w="211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E1904E5-EA7A-420F-BE6D-71C4ABCE901C}"/>
                </a:ext>
              </a:extLst>
            </p:cNvPr>
            <p:cNvSpPr/>
            <p:nvPr/>
          </p:nvSpPr>
          <p:spPr>
            <a:xfrm>
              <a:off x="8802499" y="2899823"/>
              <a:ext cx="192476" cy="4694"/>
            </a:xfrm>
            <a:custGeom>
              <a:avLst/>
              <a:gdLst>
                <a:gd name="connsiteX0" fmla="*/ 0 w 87057"/>
                <a:gd name="connsiteY0" fmla="*/ 0 h 2123"/>
                <a:gd name="connsiteX1" fmla="*/ 87270 w 87057"/>
                <a:gd name="connsiteY1" fmla="*/ 212 h 2123"/>
                <a:gd name="connsiteX2" fmla="*/ 34611 w 87057"/>
                <a:gd name="connsiteY2" fmla="*/ 1699 h 2123"/>
                <a:gd name="connsiteX3" fmla="*/ 0 w 87057"/>
                <a:gd name="connsiteY3" fmla="*/ 0 h 2123"/>
              </a:gdLst>
              <a:ahLst/>
              <a:cxnLst>
                <a:cxn ang="0">
                  <a:pos x="connsiteX0" y="connsiteY0"/>
                </a:cxn>
                <a:cxn ang="0">
                  <a:pos x="connsiteX1" y="connsiteY1"/>
                </a:cxn>
                <a:cxn ang="0">
                  <a:pos x="connsiteX2" y="connsiteY2"/>
                </a:cxn>
                <a:cxn ang="0">
                  <a:pos x="connsiteX3" y="connsiteY3"/>
                </a:cxn>
              </a:cxnLst>
              <a:rect l="l" t="t" r="r" b="b"/>
              <a:pathLst>
                <a:path w="87057" h="2123">
                  <a:moveTo>
                    <a:pt x="0" y="0"/>
                  </a:moveTo>
                  <a:cubicBezTo>
                    <a:pt x="29090" y="0"/>
                    <a:pt x="58180" y="212"/>
                    <a:pt x="87270" y="212"/>
                  </a:cubicBezTo>
                  <a:cubicBezTo>
                    <a:pt x="69858" y="4034"/>
                    <a:pt x="52234" y="1486"/>
                    <a:pt x="34611" y="1699"/>
                  </a:cubicBezTo>
                  <a:cubicBezTo>
                    <a:pt x="23145" y="1911"/>
                    <a:pt x="11466" y="4034"/>
                    <a:pt x="0" y="0"/>
                  </a:cubicBezTo>
                  <a:close/>
                </a:path>
              </a:pathLst>
            </a:custGeom>
            <a:solidFill>
              <a:srgbClr val="B6B6B6"/>
            </a:solidFill>
            <a:ln w="2117"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E756BF6-3D8B-4222-93B6-1981C37F1C25}"/>
                </a:ext>
              </a:extLst>
            </p:cNvPr>
            <p:cNvSpPr/>
            <p:nvPr/>
          </p:nvSpPr>
          <p:spPr>
            <a:xfrm>
              <a:off x="8802499" y="2448990"/>
              <a:ext cx="192476" cy="4694"/>
            </a:xfrm>
            <a:custGeom>
              <a:avLst/>
              <a:gdLst>
                <a:gd name="connsiteX0" fmla="*/ 87270 w 87057"/>
                <a:gd name="connsiteY0" fmla="*/ 1769 h 0"/>
                <a:gd name="connsiteX1" fmla="*/ 0 w 87057"/>
                <a:gd name="connsiteY1" fmla="*/ 1982 h 0"/>
                <a:gd name="connsiteX2" fmla="*/ 13377 w 87057"/>
                <a:gd name="connsiteY2" fmla="*/ 71 h 0"/>
                <a:gd name="connsiteX3" fmla="*/ 75803 w 87057"/>
                <a:gd name="connsiteY3" fmla="*/ 71 h 0"/>
                <a:gd name="connsiteX4" fmla="*/ 87270 w 87057"/>
                <a:gd name="connsiteY4" fmla="*/ 17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7">
                  <a:moveTo>
                    <a:pt x="87270" y="1769"/>
                  </a:moveTo>
                  <a:cubicBezTo>
                    <a:pt x="58180" y="1769"/>
                    <a:pt x="29090" y="1982"/>
                    <a:pt x="0" y="1982"/>
                  </a:cubicBezTo>
                  <a:cubicBezTo>
                    <a:pt x="4247" y="-566"/>
                    <a:pt x="8918" y="71"/>
                    <a:pt x="13377" y="71"/>
                  </a:cubicBezTo>
                  <a:cubicBezTo>
                    <a:pt x="34186" y="71"/>
                    <a:pt x="54995" y="71"/>
                    <a:pt x="75803" y="71"/>
                  </a:cubicBezTo>
                  <a:cubicBezTo>
                    <a:pt x="79838" y="71"/>
                    <a:pt x="83660" y="-142"/>
                    <a:pt x="87270" y="1769"/>
                  </a:cubicBezTo>
                  <a:close/>
                </a:path>
              </a:pathLst>
            </a:custGeom>
            <a:solidFill>
              <a:srgbClr val="B8B8B8"/>
            </a:solidFill>
            <a:ln w="2117"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DD75386-85A0-4092-869D-502C559415FA}"/>
                </a:ext>
              </a:extLst>
            </p:cNvPr>
            <p:cNvSpPr/>
            <p:nvPr/>
          </p:nvSpPr>
          <p:spPr>
            <a:xfrm>
              <a:off x="10544176" y="2999073"/>
              <a:ext cx="1032801" cy="647848"/>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69E9046-098D-420C-91A3-679B98F8E168}"/>
                </a:ext>
              </a:extLst>
            </p:cNvPr>
            <p:cNvSpPr/>
            <p:nvPr/>
          </p:nvSpPr>
          <p:spPr>
            <a:xfrm>
              <a:off x="8726586" y="3071375"/>
              <a:ext cx="1967016" cy="1999877"/>
            </a:xfrm>
            <a:custGeom>
              <a:avLst/>
              <a:gdLst>
                <a:gd name="connsiteX0" fmla="*/ 855720 w 889681"/>
                <a:gd name="connsiteY0" fmla="*/ 515995 h 904545"/>
                <a:gd name="connsiteX1" fmla="*/ 708360 w 889681"/>
                <a:gd name="connsiteY1" fmla="*/ 476076 h 904545"/>
                <a:gd name="connsiteX2" fmla="*/ 694771 w 889681"/>
                <a:gd name="connsiteY2" fmla="*/ 470343 h 904545"/>
                <a:gd name="connsiteX3" fmla="*/ 688188 w 889681"/>
                <a:gd name="connsiteY3" fmla="*/ 458452 h 904545"/>
                <a:gd name="connsiteX4" fmla="*/ 686914 w 889681"/>
                <a:gd name="connsiteY4" fmla="*/ 427876 h 904545"/>
                <a:gd name="connsiteX5" fmla="*/ 697531 w 889681"/>
                <a:gd name="connsiteY5" fmla="*/ 410464 h 904545"/>
                <a:gd name="connsiteX6" fmla="*/ 846165 w 889681"/>
                <a:gd name="connsiteY6" fmla="*/ 356744 h 904545"/>
                <a:gd name="connsiteX7" fmla="*/ 878228 w 889681"/>
                <a:gd name="connsiteY7" fmla="*/ 309818 h 904545"/>
                <a:gd name="connsiteX8" fmla="*/ 815802 w 889681"/>
                <a:gd name="connsiteY8" fmla="*/ 272234 h 904545"/>
                <a:gd name="connsiteX9" fmla="*/ 664407 w 889681"/>
                <a:gd name="connsiteY9" fmla="*/ 327441 h 904545"/>
                <a:gd name="connsiteX10" fmla="*/ 649544 w 889681"/>
                <a:gd name="connsiteY10" fmla="*/ 322982 h 904545"/>
                <a:gd name="connsiteX11" fmla="*/ 631071 w 889681"/>
                <a:gd name="connsiteY11" fmla="*/ 298564 h 904545"/>
                <a:gd name="connsiteX12" fmla="*/ 630433 w 889681"/>
                <a:gd name="connsiteY12" fmla="*/ 273508 h 904545"/>
                <a:gd name="connsiteX13" fmla="*/ 719826 w 889681"/>
                <a:gd name="connsiteY13" fmla="*/ 145683 h 904545"/>
                <a:gd name="connsiteX14" fmla="*/ 721737 w 889681"/>
                <a:gd name="connsiteY14" fmla="*/ 94935 h 904545"/>
                <a:gd name="connsiteX15" fmla="*/ 677147 w 889681"/>
                <a:gd name="connsiteY15" fmla="*/ 74763 h 904545"/>
                <a:gd name="connsiteX16" fmla="*/ 645085 w 889681"/>
                <a:gd name="connsiteY16" fmla="*/ 95147 h 904545"/>
                <a:gd name="connsiteX17" fmla="*/ 553356 w 889681"/>
                <a:gd name="connsiteY17" fmla="*/ 226583 h 904545"/>
                <a:gd name="connsiteX18" fmla="*/ 537006 w 889681"/>
                <a:gd name="connsiteY18" fmla="*/ 231466 h 904545"/>
                <a:gd name="connsiteX19" fmla="*/ 504731 w 889681"/>
                <a:gd name="connsiteY19" fmla="*/ 221274 h 904545"/>
                <a:gd name="connsiteX20" fmla="*/ 494327 w 889681"/>
                <a:gd name="connsiteY20" fmla="*/ 207685 h 904545"/>
                <a:gd name="connsiteX21" fmla="*/ 494539 w 889681"/>
                <a:gd name="connsiteY21" fmla="*/ 53742 h 904545"/>
                <a:gd name="connsiteX22" fmla="*/ 493265 w 889681"/>
                <a:gd name="connsiteY22" fmla="*/ 40153 h 904545"/>
                <a:gd name="connsiteX23" fmla="*/ 491567 w 889681"/>
                <a:gd name="connsiteY23" fmla="*/ 43975 h 904545"/>
                <a:gd name="connsiteX24" fmla="*/ 492416 w 889681"/>
                <a:gd name="connsiteY24" fmla="*/ 34632 h 904545"/>
                <a:gd name="connsiteX25" fmla="*/ 447826 w 889681"/>
                <a:gd name="connsiteY25" fmla="*/ 21 h 904545"/>
                <a:gd name="connsiteX26" fmla="*/ 403873 w 889681"/>
                <a:gd name="connsiteY26" fmla="*/ 47584 h 904545"/>
                <a:gd name="connsiteX27" fmla="*/ 403873 w 889681"/>
                <a:gd name="connsiteY27" fmla="*/ 208959 h 904545"/>
                <a:gd name="connsiteX28" fmla="*/ 394742 w 889681"/>
                <a:gd name="connsiteY28" fmla="*/ 221274 h 904545"/>
                <a:gd name="connsiteX29" fmla="*/ 322761 w 889681"/>
                <a:gd name="connsiteY29" fmla="*/ 251213 h 904545"/>
                <a:gd name="connsiteX30" fmla="*/ 307897 w 889681"/>
                <a:gd name="connsiteY30" fmla="*/ 248878 h 904545"/>
                <a:gd name="connsiteX31" fmla="*/ 249293 w 889681"/>
                <a:gd name="connsiteY31" fmla="*/ 190273 h 904545"/>
                <a:gd name="connsiteX32" fmla="*/ 191326 w 889681"/>
                <a:gd name="connsiteY32" fmla="*/ 132518 h 904545"/>
                <a:gd name="connsiteX33" fmla="*/ 128899 w 889681"/>
                <a:gd name="connsiteY33" fmla="*/ 131032 h 904545"/>
                <a:gd name="connsiteX34" fmla="*/ 121680 w 889681"/>
                <a:gd name="connsiteY34" fmla="*/ 188787 h 904545"/>
                <a:gd name="connsiteX35" fmla="*/ 131447 w 889681"/>
                <a:gd name="connsiteY35" fmla="*/ 201102 h 904545"/>
                <a:gd name="connsiteX36" fmla="*/ 244622 w 889681"/>
                <a:gd name="connsiteY36" fmla="*/ 314489 h 904545"/>
                <a:gd name="connsiteX37" fmla="*/ 248019 w 889681"/>
                <a:gd name="connsiteY37" fmla="*/ 323407 h 904545"/>
                <a:gd name="connsiteX38" fmla="*/ 227635 w 889681"/>
                <a:gd name="connsiteY38" fmla="*/ 362477 h 904545"/>
                <a:gd name="connsiteX39" fmla="*/ 217655 w 889681"/>
                <a:gd name="connsiteY39" fmla="*/ 367360 h 904545"/>
                <a:gd name="connsiteX40" fmla="*/ 69233 w 889681"/>
                <a:gd name="connsiteY40" fmla="*/ 340819 h 904545"/>
                <a:gd name="connsiteX41" fmla="*/ 12115 w 889681"/>
                <a:gd name="connsiteY41" fmla="*/ 353134 h 904545"/>
                <a:gd name="connsiteX42" fmla="*/ 1074 w 889681"/>
                <a:gd name="connsiteY42" fmla="*/ 389868 h 904545"/>
                <a:gd name="connsiteX43" fmla="*/ 35684 w 889681"/>
                <a:gd name="connsiteY43" fmla="*/ 426814 h 904545"/>
                <a:gd name="connsiteX44" fmla="*/ 194935 w 889681"/>
                <a:gd name="connsiteY44" fmla="*/ 454418 h 904545"/>
                <a:gd name="connsiteX45" fmla="*/ 211073 w 889681"/>
                <a:gd name="connsiteY45" fmla="*/ 471617 h 904545"/>
                <a:gd name="connsiteX46" fmla="*/ 213408 w 889681"/>
                <a:gd name="connsiteY46" fmla="*/ 494124 h 904545"/>
                <a:gd name="connsiteX47" fmla="*/ 198545 w 889681"/>
                <a:gd name="connsiteY47" fmla="*/ 519604 h 904545"/>
                <a:gd name="connsiteX48" fmla="*/ 189202 w 889681"/>
                <a:gd name="connsiteY48" fmla="*/ 524063 h 904545"/>
                <a:gd name="connsiteX49" fmla="*/ 69021 w 889681"/>
                <a:gd name="connsiteY49" fmla="*/ 580120 h 904545"/>
                <a:gd name="connsiteX50" fmla="*/ 42904 w 889681"/>
                <a:gd name="connsiteY50" fmla="*/ 598593 h 904545"/>
                <a:gd name="connsiteX51" fmla="*/ 49911 w 889681"/>
                <a:gd name="connsiteY51" fmla="*/ 661019 h 904545"/>
                <a:gd name="connsiteX52" fmla="*/ 104268 w 889681"/>
                <a:gd name="connsiteY52" fmla="*/ 663992 h 904545"/>
                <a:gd name="connsiteX53" fmla="*/ 245896 w 889681"/>
                <a:gd name="connsiteY53" fmla="*/ 597319 h 904545"/>
                <a:gd name="connsiteX54" fmla="*/ 259485 w 889681"/>
                <a:gd name="connsiteY54" fmla="*/ 599867 h 904545"/>
                <a:gd name="connsiteX55" fmla="*/ 288150 w 889681"/>
                <a:gd name="connsiteY55" fmla="*/ 630655 h 904545"/>
                <a:gd name="connsiteX56" fmla="*/ 289212 w 889681"/>
                <a:gd name="connsiteY56" fmla="*/ 640847 h 904545"/>
                <a:gd name="connsiteX57" fmla="*/ 254814 w 889681"/>
                <a:gd name="connsiteY57" fmla="*/ 699664 h 904545"/>
                <a:gd name="connsiteX58" fmla="*/ 206614 w 889681"/>
                <a:gd name="connsiteY58" fmla="*/ 783324 h 904545"/>
                <a:gd name="connsiteX59" fmla="*/ 214682 w 889681"/>
                <a:gd name="connsiteY59" fmla="*/ 841716 h 904545"/>
                <a:gd name="connsiteX60" fmla="*/ 284965 w 889681"/>
                <a:gd name="connsiteY60" fmla="*/ 828976 h 904545"/>
                <a:gd name="connsiteX61" fmla="*/ 365652 w 889681"/>
                <a:gd name="connsiteY61" fmla="*/ 688835 h 904545"/>
                <a:gd name="connsiteX62" fmla="*/ 380516 w 889681"/>
                <a:gd name="connsiteY62" fmla="*/ 682677 h 904545"/>
                <a:gd name="connsiteX63" fmla="*/ 416188 w 889681"/>
                <a:gd name="connsiteY63" fmla="*/ 690321 h 904545"/>
                <a:gd name="connsiteX64" fmla="*/ 426168 w 889681"/>
                <a:gd name="connsiteY64" fmla="*/ 701150 h 904545"/>
                <a:gd name="connsiteX65" fmla="*/ 427866 w 889681"/>
                <a:gd name="connsiteY65" fmla="*/ 721534 h 904545"/>
                <a:gd name="connsiteX66" fmla="*/ 434661 w 889681"/>
                <a:gd name="connsiteY66" fmla="*/ 797126 h 904545"/>
                <a:gd name="connsiteX67" fmla="*/ 440819 w 889681"/>
                <a:gd name="connsiteY67" fmla="*/ 867196 h 904545"/>
                <a:gd name="connsiteX68" fmla="*/ 478827 w 889681"/>
                <a:gd name="connsiteY68" fmla="*/ 906053 h 904545"/>
                <a:gd name="connsiteX69" fmla="*/ 521294 w 889681"/>
                <a:gd name="connsiteY69" fmla="*/ 888005 h 904545"/>
                <a:gd name="connsiteX70" fmla="*/ 529150 w 889681"/>
                <a:gd name="connsiteY70" fmla="*/ 842353 h 904545"/>
                <a:gd name="connsiteX71" fmla="*/ 515136 w 889681"/>
                <a:gd name="connsiteY71" fmla="*/ 689684 h 904545"/>
                <a:gd name="connsiteX72" fmla="*/ 521506 w 889681"/>
                <a:gd name="connsiteY72" fmla="*/ 681828 h 904545"/>
                <a:gd name="connsiteX73" fmla="*/ 559514 w 889681"/>
                <a:gd name="connsiteY73" fmla="*/ 665903 h 904545"/>
                <a:gd name="connsiteX74" fmla="*/ 570555 w 889681"/>
                <a:gd name="connsiteY74" fmla="*/ 668451 h 904545"/>
                <a:gd name="connsiteX75" fmla="*/ 582446 w 889681"/>
                <a:gd name="connsiteY75" fmla="*/ 683102 h 904545"/>
                <a:gd name="connsiteX76" fmla="*/ 632769 w 889681"/>
                <a:gd name="connsiteY76" fmla="*/ 741919 h 904545"/>
                <a:gd name="connsiteX77" fmla="*/ 680120 w 889681"/>
                <a:gd name="connsiteY77" fmla="*/ 797763 h 904545"/>
                <a:gd name="connsiteX78" fmla="*/ 741060 w 889681"/>
                <a:gd name="connsiteY78" fmla="*/ 801585 h 904545"/>
                <a:gd name="connsiteX79" fmla="*/ 747217 w 889681"/>
                <a:gd name="connsiteY79" fmla="*/ 738097 h 904545"/>
                <a:gd name="connsiteX80" fmla="*/ 719826 w 889681"/>
                <a:gd name="connsiteY80" fmla="*/ 705822 h 904545"/>
                <a:gd name="connsiteX81" fmla="*/ 640838 w 889681"/>
                <a:gd name="connsiteY81" fmla="*/ 611757 h 904545"/>
                <a:gd name="connsiteX82" fmla="*/ 640201 w 889681"/>
                <a:gd name="connsiteY82" fmla="*/ 598168 h 904545"/>
                <a:gd name="connsiteX83" fmla="*/ 661859 w 889681"/>
                <a:gd name="connsiteY83" fmla="*/ 564407 h 904545"/>
                <a:gd name="connsiteX84" fmla="*/ 671626 w 889681"/>
                <a:gd name="connsiteY84" fmla="*/ 560797 h 904545"/>
                <a:gd name="connsiteX85" fmla="*/ 828966 w 889681"/>
                <a:gd name="connsiteY85" fmla="*/ 602839 h 904545"/>
                <a:gd name="connsiteX86" fmla="*/ 849138 w 889681"/>
                <a:gd name="connsiteY86" fmla="*/ 604326 h 904545"/>
                <a:gd name="connsiteX87" fmla="*/ 889694 w 889681"/>
                <a:gd name="connsiteY87" fmla="*/ 562071 h 904545"/>
                <a:gd name="connsiteX88" fmla="*/ 855720 w 889681"/>
                <a:gd name="connsiteY88" fmla="*/ 515995 h 904545"/>
                <a:gd name="connsiteX89" fmla="*/ 491991 w 889681"/>
                <a:gd name="connsiteY89" fmla="*/ 51194 h 904545"/>
                <a:gd name="connsiteX90" fmla="*/ 491991 w 889681"/>
                <a:gd name="connsiteY90" fmla="*/ 201739 h 904545"/>
                <a:gd name="connsiteX91" fmla="*/ 491991 w 889681"/>
                <a:gd name="connsiteY91" fmla="*/ 51194 h 904545"/>
                <a:gd name="connsiteX92" fmla="*/ 491991 w 889681"/>
                <a:gd name="connsiteY92" fmla="*/ 49920 h 904545"/>
                <a:gd name="connsiteX93" fmla="*/ 491991 w 889681"/>
                <a:gd name="connsiteY93" fmla="*/ 51194 h 904545"/>
                <a:gd name="connsiteX94" fmla="*/ 449737 w 889681"/>
                <a:gd name="connsiteY94" fmla="*/ 638087 h 904545"/>
                <a:gd name="connsiteX95" fmla="*/ 263944 w 889681"/>
                <a:gd name="connsiteY95" fmla="*/ 453780 h 904545"/>
                <a:gd name="connsiteX96" fmla="*/ 447613 w 889681"/>
                <a:gd name="connsiteY96" fmla="*/ 268200 h 904545"/>
                <a:gd name="connsiteX97" fmla="*/ 634468 w 889681"/>
                <a:gd name="connsiteY97" fmla="*/ 452719 h 904545"/>
                <a:gd name="connsiteX98" fmla="*/ 449737 w 889681"/>
                <a:gd name="connsiteY98" fmla="*/ 638087 h 90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889681" h="904545">
                  <a:moveTo>
                    <a:pt x="855720" y="515995"/>
                  </a:moveTo>
                  <a:cubicBezTo>
                    <a:pt x="806459" y="503042"/>
                    <a:pt x="757622" y="489453"/>
                    <a:pt x="708360" y="476076"/>
                  </a:cubicBezTo>
                  <a:cubicBezTo>
                    <a:pt x="703477" y="474802"/>
                    <a:pt x="699230" y="472678"/>
                    <a:pt x="694771" y="470343"/>
                  </a:cubicBezTo>
                  <a:cubicBezTo>
                    <a:pt x="689675" y="467795"/>
                    <a:pt x="688188" y="463973"/>
                    <a:pt x="688188" y="458452"/>
                  </a:cubicBezTo>
                  <a:cubicBezTo>
                    <a:pt x="688401" y="448260"/>
                    <a:pt x="688613" y="437855"/>
                    <a:pt x="686914" y="427876"/>
                  </a:cubicBezTo>
                  <a:cubicBezTo>
                    <a:pt x="685216" y="417896"/>
                    <a:pt x="688188" y="413862"/>
                    <a:pt x="697531" y="410464"/>
                  </a:cubicBezTo>
                  <a:cubicBezTo>
                    <a:pt x="747217" y="393053"/>
                    <a:pt x="796691" y="374792"/>
                    <a:pt x="846165" y="356744"/>
                  </a:cubicBezTo>
                  <a:cubicBezTo>
                    <a:pt x="867611" y="348887"/>
                    <a:pt x="880988" y="328928"/>
                    <a:pt x="878228" y="309818"/>
                  </a:cubicBezTo>
                  <a:cubicBezTo>
                    <a:pt x="873769" y="278392"/>
                    <a:pt x="845953" y="261405"/>
                    <a:pt x="815802" y="272234"/>
                  </a:cubicBezTo>
                  <a:cubicBezTo>
                    <a:pt x="765266" y="290283"/>
                    <a:pt x="714730" y="308756"/>
                    <a:pt x="664407" y="327441"/>
                  </a:cubicBezTo>
                  <a:cubicBezTo>
                    <a:pt x="657825" y="329989"/>
                    <a:pt x="653790" y="329565"/>
                    <a:pt x="649544" y="322982"/>
                  </a:cubicBezTo>
                  <a:cubicBezTo>
                    <a:pt x="644235" y="314277"/>
                    <a:pt x="637441" y="306420"/>
                    <a:pt x="631071" y="298564"/>
                  </a:cubicBezTo>
                  <a:cubicBezTo>
                    <a:pt x="621303" y="286461"/>
                    <a:pt x="621091" y="286673"/>
                    <a:pt x="630433" y="273508"/>
                  </a:cubicBezTo>
                  <a:cubicBezTo>
                    <a:pt x="660373" y="230829"/>
                    <a:pt x="690100" y="188362"/>
                    <a:pt x="719826" y="145683"/>
                  </a:cubicBezTo>
                  <a:cubicBezTo>
                    <a:pt x="731292" y="129333"/>
                    <a:pt x="732354" y="111922"/>
                    <a:pt x="721737" y="94935"/>
                  </a:cubicBezTo>
                  <a:cubicBezTo>
                    <a:pt x="711545" y="78373"/>
                    <a:pt x="696045" y="72428"/>
                    <a:pt x="677147" y="74763"/>
                  </a:cubicBezTo>
                  <a:cubicBezTo>
                    <a:pt x="663345" y="76462"/>
                    <a:pt x="653153" y="83894"/>
                    <a:pt x="645085" y="95147"/>
                  </a:cubicBezTo>
                  <a:cubicBezTo>
                    <a:pt x="614508" y="138888"/>
                    <a:pt x="583720" y="182629"/>
                    <a:pt x="553356" y="226583"/>
                  </a:cubicBezTo>
                  <a:cubicBezTo>
                    <a:pt x="548472" y="233590"/>
                    <a:pt x="544226" y="234864"/>
                    <a:pt x="537006" y="231466"/>
                  </a:cubicBezTo>
                  <a:cubicBezTo>
                    <a:pt x="526814" y="226583"/>
                    <a:pt x="515773" y="223397"/>
                    <a:pt x="504731" y="221274"/>
                  </a:cubicBezTo>
                  <a:cubicBezTo>
                    <a:pt x="496450" y="219788"/>
                    <a:pt x="494327" y="215966"/>
                    <a:pt x="494327" y="207685"/>
                  </a:cubicBezTo>
                  <a:cubicBezTo>
                    <a:pt x="494752" y="156300"/>
                    <a:pt x="494539" y="105127"/>
                    <a:pt x="494539" y="53742"/>
                  </a:cubicBezTo>
                  <a:cubicBezTo>
                    <a:pt x="494539" y="49283"/>
                    <a:pt x="495176" y="44612"/>
                    <a:pt x="493265" y="40153"/>
                  </a:cubicBezTo>
                  <a:cubicBezTo>
                    <a:pt x="492204" y="41427"/>
                    <a:pt x="491779" y="42701"/>
                    <a:pt x="491567" y="43975"/>
                  </a:cubicBezTo>
                  <a:cubicBezTo>
                    <a:pt x="491567" y="40790"/>
                    <a:pt x="491567" y="37605"/>
                    <a:pt x="492416" y="34632"/>
                  </a:cubicBezTo>
                  <a:cubicBezTo>
                    <a:pt x="486895" y="12974"/>
                    <a:pt x="469696" y="-616"/>
                    <a:pt x="447826" y="21"/>
                  </a:cubicBezTo>
                  <a:cubicBezTo>
                    <a:pt x="422558" y="659"/>
                    <a:pt x="403873" y="20406"/>
                    <a:pt x="403873" y="47584"/>
                  </a:cubicBezTo>
                  <a:cubicBezTo>
                    <a:pt x="403660" y="101305"/>
                    <a:pt x="403660" y="155238"/>
                    <a:pt x="403873" y="208959"/>
                  </a:cubicBezTo>
                  <a:cubicBezTo>
                    <a:pt x="403873" y="216178"/>
                    <a:pt x="401961" y="219575"/>
                    <a:pt x="394742" y="221274"/>
                  </a:cubicBezTo>
                  <a:cubicBezTo>
                    <a:pt x="368837" y="226795"/>
                    <a:pt x="344843" y="236987"/>
                    <a:pt x="322761" y="251213"/>
                  </a:cubicBezTo>
                  <a:cubicBezTo>
                    <a:pt x="316178" y="255460"/>
                    <a:pt x="312781" y="253974"/>
                    <a:pt x="307897" y="248878"/>
                  </a:cubicBezTo>
                  <a:cubicBezTo>
                    <a:pt x="288575" y="229130"/>
                    <a:pt x="268828" y="209808"/>
                    <a:pt x="249293" y="190273"/>
                  </a:cubicBezTo>
                  <a:cubicBezTo>
                    <a:pt x="229971" y="170951"/>
                    <a:pt x="211073" y="151416"/>
                    <a:pt x="191326" y="132518"/>
                  </a:cubicBezTo>
                  <a:cubicBezTo>
                    <a:pt x="174339" y="115956"/>
                    <a:pt x="146311" y="114894"/>
                    <a:pt x="128899" y="131032"/>
                  </a:cubicBezTo>
                  <a:cubicBezTo>
                    <a:pt x="114673" y="144197"/>
                    <a:pt x="108728" y="167766"/>
                    <a:pt x="121680" y="188787"/>
                  </a:cubicBezTo>
                  <a:cubicBezTo>
                    <a:pt x="124440" y="193458"/>
                    <a:pt x="127838" y="197280"/>
                    <a:pt x="131447" y="201102"/>
                  </a:cubicBezTo>
                  <a:cubicBezTo>
                    <a:pt x="169243" y="238898"/>
                    <a:pt x="207038" y="276693"/>
                    <a:pt x="244622" y="314489"/>
                  </a:cubicBezTo>
                  <a:cubicBezTo>
                    <a:pt x="246745" y="316612"/>
                    <a:pt x="252053" y="317886"/>
                    <a:pt x="248019" y="323407"/>
                  </a:cubicBezTo>
                  <a:cubicBezTo>
                    <a:pt x="239526" y="335510"/>
                    <a:pt x="233368" y="348887"/>
                    <a:pt x="227635" y="362477"/>
                  </a:cubicBezTo>
                  <a:cubicBezTo>
                    <a:pt x="225512" y="367360"/>
                    <a:pt x="222327" y="368210"/>
                    <a:pt x="217655" y="367360"/>
                  </a:cubicBezTo>
                  <a:cubicBezTo>
                    <a:pt x="168181" y="358442"/>
                    <a:pt x="118707" y="349312"/>
                    <a:pt x="69233" y="340819"/>
                  </a:cubicBezTo>
                  <a:cubicBezTo>
                    <a:pt x="48637" y="337209"/>
                    <a:pt x="28040" y="333174"/>
                    <a:pt x="12115" y="353134"/>
                  </a:cubicBezTo>
                  <a:cubicBezTo>
                    <a:pt x="3410" y="364175"/>
                    <a:pt x="-2536" y="376066"/>
                    <a:pt x="1074" y="389868"/>
                  </a:cubicBezTo>
                  <a:cubicBezTo>
                    <a:pt x="5958" y="407704"/>
                    <a:pt x="15725" y="423204"/>
                    <a:pt x="35684" y="426814"/>
                  </a:cubicBezTo>
                  <a:cubicBezTo>
                    <a:pt x="88768" y="436581"/>
                    <a:pt x="141852" y="445712"/>
                    <a:pt x="194935" y="454418"/>
                  </a:cubicBezTo>
                  <a:cubicBezTo>
                    <a:pt x="205552" y="456116"/>
                    <a:pt x="210860" y="460575"/>
                    <a:pt x="211073" y="471617"/>
                  </a:cubicBezTo>
                  <a:cubicBezTo>
                    <a:pt x="211285" y="479048"/>
                    <a:pt x="211710" y="486480"/>
                    <a:pt x="213408" y="494124"/>
                  </a:cubicBezTo>
                  <a:cubicBezTo>
                    <a:pt x="217230" y="512172"/>
                    <a:pt x="216593" y="512385"/>
                    <a:pt x="198545" y="519604"/>
                  </a:cubicBezTo>
                  <a:cubicBezTo>
                    <a:pt x="195360" y="520878"/>
                    <a:pt x="192387" y="522577"/>
                    <a:pt x="189202" y="524063"/>
                  </a:cubicBezTo>
                  <a:cubicBezTo>
                    <a:pt x="149071" y="542749"/>
                    <a:pt x="109152" y="561647"/>
                    <a:pt x="69021" y="580120"/>
                  </a:cubicBezTo>
                  <a:cubicBezTo>
                    <a:pt x="59041" y="584791"/>
                    <a:pt x="50123" y="590524"/>
                    <a:pt x="42904" y="598593"/>
                  </a:cubicBezTo>
                  <a:cubicBezTo>
                    <a:pt x="27828" y="615155"/>
                    <a:pt x="32075" y="648067"/>
                    <a:pt x="49911" y="661019"/>
                  </a:cubicBezTo>
                  <a:cubicBezTo>
                    <a:pt x="67747" y="673971"/>
                    <a:pt x="85371" y="672910"/>
                    <a:pt x="104268" y="663992"/>
                  </a:cubicBezTo>
                  <a:cubicBezTo>
                    <a:pt x="151407" y="641697"/>
                    <a:pt x="198757" y="619826"/>
                    <a:pt x="245896" y="597319"/>
                  </a:cubicBezTo>
                  <a:cubicBezTo>
                    <a:pt x="251416" y="594558"/>
                    <a:pt x="255026" y="594558"/>
                    <a:pt x="259485" y="599867"/>
                  </a:cubicBezTo>
                  <a:cubicBezTo>
                    <a:pt x="268615" y="610484"/>
                    <a:pt x="278170" y="620888"/>
                    <a:pt x="288150" y="630655"/>
                  </a:cubicBezTo>
                  <a:cubicBezTo>
                    <a:pt x="291760" y="634265"/>
                    <a:pt x="291335" y="637238"/>
                    <a:pt x="289212" y="640847"/>
                  </a:cubicBezTo>
                  <a:cubicBezTo>
                    <a:pt x="277746" y="660382"/>
                    <a:pt x="266067" y="680129"/>
                    <a:pt x="254814" y="699664"/>
                  </a:cubicBezTo>
                  <a:cubicBezTo>
                    <a:pt x="238676" y="727480"/>
                    <a:pt x="222751" y="755508"/>
                    <a:pt x="206614" y="783324"/>
                  </a:cubicBezTo>
                  <a:cubicBezTo>
                    <a:pt x="194723" y="803708"/>
                    <a:pt x="200881" y="829825"/>
                    <a:pt x="214682" y="841716"/>
                  </a:cubicBezTo>
                  <a:cubicBezTo>
                    <a:pt x="238676" y="862100"/>
                    <a:pt x="272013" y="851271"/>
                    <a:pt x="284965" y="828976"/>
                  </a:cubicBezTo>
                  <a:cubicBezTo>
                    <a:pt x="311932" y="782262"/>
                    <a:pt x="339111" y="735761"/>
                    <a:pt x="365652" y="688835"/>
                  </a:cubicBezTo>
                  <a:cubicBezTo>
                    <a:pt x="369687" y="681616"/>
                    <a:pt x="373933" y="680342"/>
                    <a:pt x="380516" y="682677"/>
                  </a:cubicBezTo>
                  <a:cubicBezTo>
                    <a:pt x="392194" y="686712"/>
                    <a:pt x="404085" y="689047"/>
                    <a:pt x="416188" y="690321"/>
                  </a:cubicBezTo>
                  <a:cubicBezTo>
                    <a:pt x="422558" y="690958"/>
                    <a:pt x="427229" y="694143"/>
                    <a:pt x="426168" y="701150"/>
                  </a:cubicBezTo>
                  <a:cubicBezTo>
                    <a:pt x="425318" y="708157"/>
                    <a:pt x="427229" y="714740"/>
                    <a:pt x="427866" y="721534"/>
                  </a:cubicBezTo>
                  <a:cubicBezTo>
                    <a:pt x="430202" y="746802"/>
                    <a:pt x="432325" y="771858"/>
                    <a:pt x="434661" y="797126"/>
                  </a:cubicBezTo>
                  <a:cubicBezTo>
                    <a:pt x="436784" y="820482"/>
                    <a:pt x="438483" y="843839"/>
                    <a:pt x="440819" y="867196"/>
                  </a:cubicBezTo>
                  <a:cubicBezTo>
                    <a:pt x="442730" y="887155"/>
                    <a:pt x="456107" y="901382"/>
                    <a:pt x="478827" y="906053"/>
                  </a:cubicBezTo>
                  <a:cubicBezTo>
                    <a:pt x="489868" y="908389"/>
                    <a:pt x="510464" y="902656"/>
                    <a:pt x="521294" y="888005"/>
                  </a:cubicBezTo>
                  <a:cubicBezTo>
                    <a:pt x="531910" y="873778"/>
                    <a:pt x="530636" y="858066"/>
                    <a:pt x="529150" y="842353"/>
                  </a:cubicBezTo>
                  <a:cubicBezTo>
                    <a:pt x="524691" y="791392"/>
                    <a:pt x="519807" y="740645"/>
                    <a:pt x="515136" y="689684"/>
                  </a:cubicBezTo>
                  <a:cubicBezTo>
                    <a:pt x="514711" y="684588"/>
                    <a:pt x="517047" y="683102"/>
                    <a:pt x="521506" y="681828"/>
                  </a:cubicBezTo>
                  <a:cubicBezTo>
                    <a:pt x="534671" y="677793"/>
                    <a:pt x="547411" y="672485"/>
                    <a:pt x="559514" y="665903"/>
                  </a:cubicBezTo>
                  <a:cubicBezTo>
                    <a:pt x="564397" y="663355"/>
                    <a:pt x="566733" y="663992"/>
                    <a:pt x="570555" y="668451"/>
                  </a:cubicBezTo>
                  <a:cubicBezTo>
                    <a:pt x="574589" y="673122"/>
                    <a:pt x="578411" y="678218"/>
                    <a:pt x="582446" y="683102"/>
                  </a:cubicBezTo>
                  <a:cubicBezTo>
                    <a:pt x="599220" y="702637"/>
                    <a:pt x="616419" y="721959"/>
                    <a:pt x="632769" y="741919"/>
                  </a:cubicBezTo>
                  <a:cubicBezTo>
                    <a:pt x="648270" y="760816"/>
                    <a:pt x="663345" y="780139"/>
                    <a:pt x="680120" y="797763"/>
                  </a:cubicBezTo>
                  <a:cubicBezTo>
                    <a:pt x="696682" y="814962"/>
                    <a:pt x="724073" y="816448"/>
                    <a:pt x="741060" y="801585"/>
                  </a:cubicBezTo>
                  <a:cubicBezTo>
                    <a:pt x="760382" y="784385"/>
                    <a:pt x="763143" y="757419"/>
                    <a:pt x="747217" y="738097"/>
                  </a:cubicBezTo>
                  <a:cubicBezTo>
                    <a:pt x="738299" y="727268"/>
                    <a:pt x="728744" y="716651"/>
                    <a:pt x="719826" y="705822"/>
                  </a:cubicBezTo>
                  <a:cubicBezTo>
                    <a:pt x="693497" y="674608"/>
                    <a:pt x="667167" y="643183"/>
                    <a:pt x="640838" y="611757"/>
                  </a:cubicBezTo>
                  <a:cubicBezTo>
                    <a:pt x="637016" y="607299"/>
                    <a:pt x="635954" y="603689"/>
                    <a:pt x="640201" y="598168"/>
                  </a:cubicBezTo>
                  <a:cubicBezTo>
                    <a:pt x="648694" y="587764"/>
                    <a:pt x="655914" y="576510"/>
                    <a:pt x="661859" y="564407"/>
                  </a:cubicBezTo>
                  <a:cubicBezTo>
                    <a:pt x="664195" y="559523"/>
                    <a:pt x="666530" y="559523"/>
                    <a:pt x="671626" y="560797"/>
                  </a:cubicBezTo>
                  <a:cubicBezTo>
                    <a:pt x="724073" y="575236"/>
                    <a:pt x="776520" y="589038"/>
                    <a:pt x="828966" y="602839"/>
                  </a:cubicBezTo>
                  <a:cubicBezTo>
                    <a:pt x="835549" y="604538"/>
                    <a:pt x="841919" y="605600"/>
                    <a:pt x="849138" y="604326"/>
                  </a:cubicBezTo>
                  <a:cubicBezTo>
                    <a:pt x="872070" y="600291"/>
                    <a:pt x="888420" y="585003"/>
                    <a:pt x="889694" y="562071"/>
                  </a:cubicBezTo>
                  <a:cubicBezTo>
                    <a:pt x="890119" y="542536"/>
                    <a:pt x="878440" y="521940"/>
                    <a:pt x="855720" y="515995"/>
                  </a:cubicBezTo>
                  <a:close/>
                  <a:moveTo>
                    <a:pt x="491991" y="51194"/>
                  </a:moveTo>
                  <a:cubicBezTo>
                    <a:pt x="491779" y="101305"/>
                    <a:pt x="491991" y="151628"/>
                    <a:pt x="491991" y="201739"/>
                  </a:cubicBezTo>
                  <a:cubicBezTo>
                    <a:pt x="491991" y="151628"/>
                    <a:pt x="491779" y="101517"/>
                    <a:pt x="491991" y="51194"/>
                  </a:cubicBezTo>
                  <a:cubicBezTo>
                    <a:pt x="491991" y="50769"/>
                    <a:pt x="491991" y="50345"/>
                    <a:pt x="491991" y="49920"/>
                  </a:cubicBezTo>
                  <a:cubicBezTo>
                    <a:pt x="491991" y="50345"/>
                    <a:pt x="491991" y="50769"/>
                    <a:pt x="491991" y="51194"/>
                  </a:cubicBezTo>
                  <a:close/>
                  <a:moveTo>
                    <a:pt x="449737" y="638087"/>
                  </a:moveTo>
                  <a:cubicBezTo>
                    <a:pt x="347816" y="638512"/>
                    <a:pt x="264369" y="555914"/>
                    <a:pt x="263944" y="453780"/>
                  </a:cubicBezTo>
                  <a:cubicBezTo>
                    <a:pt x="263519" y="352497"/>
                    <a:pt x="346542" y="268625"/>
                    <a:pt x="447613" y="268200"/>
                  </a:cubicBezTo>
                  <a:cubicBezTo>
                    <a:pt x="550383" y="267775"/>
                    <a:pt x="633831" y="350161"/>
                    <a:pt x="634468" y="452719"/>
                  </a:cubicBezTo>
                  <a:cubicBezTo>
                    <a:pt x="635105" y="554427"/>
                    <a:pt x="552294" y="637662"/>
                    <a:pt x="449737" y="638087"/>
                  </a:cubicBezTo>
                  <a:close/>
                </a:path>
              </a:pathLst>
            </a:custGeom>
            <a:solidFill>
              <a:schemeClr val="accent3"/>
            </a:solidFill>
            <a:ln w="2117"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68B4058D-A918-4832-B750-33DCF1AEE8D2}"/>
                </a:ext>
              </a:extLst>
            </p:cNvPr>
            <p:cNvSpPr/>
            <p:nvPr/>
          </p:nvSpPr>
          <p:spPr>
            <a:xfrm>
              <a:off x="9449407" y="3813851"/>
              <a:ext cx="530484" cy="530484"/>
            </a:xfrm>
            <a:custGeom>
              <a:avLst/>
              <a:gdLst>
                <a:gd name="connsiteX0" fmla="*/ 121031 w 239938"/>
                <a:gd name="connsiteY0" fmla="*/ 1 h 239938"/>
                <a:gd name="connsiteX1" fmla="*/ 1 w 239938"/>
                <a:gd name="connsiteY1" fmla="*/ 119757 h 239938"/>
                <a:gd name="connsiteX2" fmla="*/ 119120 w 239938"/>
                <a:gd name="connsiteY2" fmla="*/ 240576 h 239938"/>
                <a:gd name="connsiteX3" fmla="*/ 240576 w 239938"/>
                <a:gd name="connsiteY3" fmla="*/ 121031 h 239938"/>
                <a:gd name="connsiteX4" fmla="*/ 121031 w 239938"/>
                <a:gd name="connsiteY4" fmla="*/ 1 h 239938"/>
                <a:gd name="connsiteX5" fmla="*/ 120182 w 239938"/>
                <a:gd name="connsiteY5" fmla="*/ 167957 h 239938"/>
                <a:gd name="connsiteX6" fmla="*/ 72619 w 239938"/>
                <a:gd name="connsiteY6" fmla="*/ 120607 h 239938"/>
                <a:gd name="connsiteX7" fmla="*/ 120394 w 239938"/>
                <a:gd name="connsiteY7" fmla="*/ 72831 h 239938"/>
                <a:gd name="connsiteX8" fmla="*/ 167957 w 239938"/>
                <a:gd name="connsiteY8" fmla="*/ 121031 h 239938"/>
                <a:gd name="connsiteX9" fmla="*/ 120182 w 239938"/>
                <a:gd name="connsiteY9" fmla="*/ 167957 h 23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938" h="239938">
                  <a:moveTo>
                    <a:pt x="121031" y="1"/>
                  </a:moveTo>
                  <a:cubicBezTo>
                    <a:pt x="53297" y="-212"/>
                    <a:pt x="213" y="52447"/>
                    <a:pt x="1" y="119757"/>
                  </a:cubicBezTo>
                  <a:cubicBezTo>
                    <a:pt x="-212" y="186855"/>
                    <a:pt x="52660" y="240363"/>
                    <a:pt x="119120" y="240576"/>
                  </a:cubicBezTo>
                  <a:cubicBezTo>
                    <a:pt x="186855" y="240788"/>
                    <a:pt x="240363" y="188129"/>
                    <a:pt x="240576" y="121031"/>
                  </a:cubicBezTo>
                  <a:cubicBezTo>
                    <a:pt x="241000" y="53297"/>
                    <a:pt x="188341" y="213"/>
                    <a:pt x="121031" y="1"/>
                  </a:cubicBezTo>
                  <a:close/>
                  <a:moveTo>
                    <a:pt x="120182" y="167957"/>
                  </a:moveTo>
                  <a:cubicBezTo>
                    <a:pt x="94277" y="167957"/>
                    <a:pt x="72831" y="146299"/>
                    <a:pt x="72619" y="120607"/>
                  </a:cubicBezTo>
                  <a:cubicBezTo>
                    <a:pt x="72407" y="94065"/>
                    <a:pt x="93640" y="72619"/>
                    <a:pt x="120394" y="72831"/>
                  </a:cubicBezTo>
                  <a:cubicBezTo>
                    <a:pt x="146936" y="72831"/>
                    <a:pt x="168382" y="94490"/>
                    <a:pt x="167957" y="121031"/>
                  </a:cubicBezTo>
                  <a:cubicBezTo>
                    <a:pt x="167745" y="146299"/>
                    <a:pt x="145874" y="167957"/>
                    <a:pt x="120182" y="167957"/>
                  </a:cubicBezTo>
                  <a:close/>
                </a:path>
              </a:pathLst>
            </a:custGeom>
            <a:solidFill>
              <a:schemeClr val="accent3"/>
            </a:solidFill>
            <a:ln w="211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DCC7ADD-186B-4ABA-BDB9-AAB2F154462D}"/>
                </a:ext>
              </a:extLst>
            </p:cNvPr>
            <p:cNvSpPr/>
            <p:nvPr/>
          </p:nvSpPr>
          <p:spPr>
            <a:xfrm>
              <a:off x="6507335" y="3040192"/>
              <a:ext cx="1309778" cy="122058"/>
            </a:xfrm>
            <a:custGeom>
              <a:avLst/>
              <a:gdLst>
                <a:gd name="connsiteX0" fmla="*/ 105955 w 592413"/>
                <a:gd name="connsiteY0" fmla="*/ 0 h 55206"/>
                <a:gd name="connsiteX1" fmla="*/ 573728 w 592413"/>
                <a:gd name="connsiteY1" fmla="*/ 0 h 55206"/>
                <a:gd name="connsiteX2" fmla="*/ 592413 w 592413"/>
                <a:gd name="connsiteY2" fmla="*/ 19322 h 55206"/>
                <a:gd name="connsiteX3" fmla="*/ 592413 w 592413"/>
                <a:gd name="connsiteY3" fmla="*/ 45864 h 55206"/>
                <a:gd name="connsiteX4" fmla="*/ 583071 w 592413"/>
                <a:gd name="connsiteY4" fmla="*/ 55419 h 55206"/>
                <a:gd name="connsiteX5" fmla="*/ 15500 w 592413"/>
                <a:gd name="connsiteY5" fmla="*/ 55419 h 55206"/>
                <a:gd name="connsiteX6" fmla="*/ 0 w 592413"/>
                <a:gd name="connsiteY6" fmla="*/ 53508 h 55206"/>
                <a:gd name="connsiteX7" fmla="*/ 105955 w 592413"/>
                <a:gd name="connsiteY7" fmla="*/ 0 h 5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413" h="55206">
                  <a:moveTo>
                    <a:pt x="105955" y="0"/>
                  </a:moveTo>
                  <a:cubicBezTo>
                    <a:pt x="261808" y="0"/>
                    <a:pt x="417874" y="0"/>
                    <a:pt x="573728" y="0"/>
                  </a:cubicBezTo>
                  <a:cubicBezTo>
                    <a:pt x="592413" y="0"/>
                    <a:pt x="592413" y="0"/>
                    <a:pt x="592413" y="19322"/>
                  </a:cubicBezTo>
                  <a:cubicBezTo>
                    <a:pt x="592413" y="28240"/>
                    <a:pt x="592201" y="36946"/>
                    <a:pt x="592413" y="45864"/>
                  </a:cubicBezTo>
                  <a:cubicBezTo>
                    <a:pt x="592626" y="52447"/>
                    <a:pt x="589865" y="55844"/>
                    <a:pt x="583071" y="55419"/>
                  </a:cubicBezTo>
                  <a:cubicBezTo>
                    <a:pt x="580523" y="55207"/>
                    <a:pt x="202355" y="55419"/>
                    <a:pt x="15500" y="55419"/>
                  </a:cubicBezTo>
                  <a:cubicBezTo>
                    <a:pt x="10192" y="55419"/>
                    <a:pt x="4884" y="56481"/>
                    <a:pt x="0" y="53508"/>
                  </a:cubicBezTo>
                  <a:cubicBezTo>
                    <a:pt x="35035" y="35035"/>
                    <a:pt x="70070" y="16562"/>
                    <a:pt x="105955" y="0"/>
                  </a:cubicBezTo>
                  <a:close/>
                </a:path>
              </a:pathLst>
            </a:custGeom>
            <a:solidFill>
              <a:schemeClr val="accent2"/>
            </a:solidFill>
            <a:ln w="2117" cap="flat">
              <a:noFill/>
              <a:prstDash val="solid"/>
              <a:miter/>
            </a:ln>
          </p:spPr>
          <p:txBody>
            <a:bodyPr rtlCol="0" anchor="ctr"/>
            <a:lstStyle/>
            <a:p>
              <a:endParaRPr lang="en-US"/>
            </a:p>
          </p:txBody>
        </p:sp>
        <p:grpSp>
          <p:nvGrpSpPr>
            <p:cNvPr id="32" name="Group 31">
              <a:extLst>
                <a:ext uri="{FF2B5EF4-FFF2-40B4-BE49-F238E27FC236}">
                  <a16:creationId xmlns:a16="http://schemas.microsoft.com/office/drawing/2014/main" id="{F3263310-70B1-4E8B-9BFB-F48058B312A4}"/>
                </a:ext>
              </a:extLst>
            </p:cNvPr>
            <p:cNvGrpSpPr/>
            <p:nvPr/>
          </p:nvGrpSpPr>
          <p:grpSpPr>
            <a:xfrm>
              <a:off x="6655213" y="1745066"/>
              <a:ext cx="3741015" cy="2140715"/>
              <a:chOff x="6655213" y="1745066"/>
              <a:chExt cx="3741015" cy="2140715"/>
            </a:xfrm>
          </p:grpSpPr>
          <p:sp>
            <p:nvSpPr>
              <p:cNvPr id="8" name="Freeform: Shape 7">
                <a:extLst>
                  <a:ext uri="{FF2B5EF4-FFF2-40B4-BE49-F238E27FC236}">
                    <a16:creationId xmlns:a16="http://schemas.microsoft.com/office/drawing/2014/main" id="{04B9E2C2-3E58-4785-960C-A37E047999C9}"/>
                  </a:ext>
                </a:extLst>
              </p:cNvPr>
              <p:cNvSpPr/>
              <p:nvPr/>
            </p:nvSpPr>
            <p:spPr>
              <a:xfrm>
                <a:off x="10194362" y="3412469"/>
                <a:ext cx="201866" cy="300451"/>
              </a:xfrm>
              <a:custGeom>
                <a:avLst/>
                <a:gdLst>
                  <a:gd name="connsiteX0" fmla="*/ 91336 w 91303"/>
                  <a:gd name="connsiteY0" fmla="*/ 0 h 135894"/>
                  <a:gd name="connsiteX1" fmla="*/ 91548 w 91303"/>
                  <a:gd name="connsiteY1" fmla="*/ 97249 h 135894"/>
                  <a:gd name="connsiteX2" fmla="*/ 84541 w 91303"/>
                  <a:gd name="connsiteY2" fmla="*/ 107441 h 135894"/>
                  <a:gd name="connsiteX3" fmla="*/ 8950 w 91303"/>
                  <a:gd name="connsiteY3" fmla="*/ 135045 h 135894"/>
                  <a:gd name="connsiteX4" fmla="*/ 1094 w 91303"/>
                  <a:gd name="connsiteY4" fmla="*/ 134832 h 135894"/>
                  <a:gd name="connsiteX5" fmla="*/ 3854 w 91303"/>
                  <a:gd name="connsiteY5" fmla="*/ 125702 h 135894"/>
                  <a:gd name="connsiteX6" fmla="*/ 78596 w 91303"/>
                  <a:gd name="connsiteY6" fmla="*/ 18898 h 135894"/>
                  <a:gd name="connsiteX7" fmla="*/ 91336 w 91303"/>
                  <a:gd name="connsiteY7" fmla="*/ 0 h 13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03" h="135894">
                    <a:moveTo>
                      <a:pt x="91336" y="0"/>
                    </a:moveTo>
                    <a:cubicBezTo>
                      <a:pt x="91336" y="34398"/>
                      <a:pt x="91124" y="65824"/>
                      <a:pt x="91548" y="97249"/>
                    </a:cubicBezTo>
                    <a:cubicBezTo>
                      <a:pt x="91548" y="102982"/>
                      <a:pt x="89425" y="105743"/>
                      <a:pt x="84541" y="107441"/>
                    </a:cubicBezTo>
                    <a:cubicBezTo>
                      <a:pt x="59274" y="116572"/>
                      <a:pt x="34218" y="125914"/>
                      <a:pt x="8950" y="135045"/>
                    </a:cubicBezTo>
                    <a:cubicBezTo>
                      <a:pt x="6402" y="135894"/>
                      <a:pt x="3430" y="137805"/>
                      <a:pt x="1094" y="134832"/>
                    </a:cubicBezTo>
                    <a:cubicBezTo>
                      <a:pt x="-1879" y="130798"/>
                      <a:pt x="1943" y="128250"/>
                      <a:pt x="3854" y="125702"/>
                    </a:cubicBezTo>
                    <a:cubicBezTo>
                      <a:pt x="28697" y="90030"/>
                      <a:pt x="53540" y="54570"/>
                      <a:pt x="78596" y="18898"/>
                    </a:cubicBezTo>
                    <a:cubicBezTo>
                      <a:pt x="82206" y="13589"/>
                      <a:pt x="86028" y="8069"/>
                      <a:pt x="91336" y="0"/>
                    </a:cubicBezTo>
                    <a:close/>
                  </a:path>
                </a:pathLst>
              </a:custGeom>
              <a:solidFill>
                <a:schemeClr val="accent1"/>
              </a:solidFill>
              <a:ln w="211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5C12654-140B-4AD9-8F66-8E483A8DF8A9}"/>
                  </a:ext>
                </a:extLst>
              </p:cNvPr>
              <p:cNvSpPr/>
              <p:nvPr/>
            </p:nvSpPr>
            <p:spPr>
              <a:xfrm>
                <a:off x="6655213" y="1745066"/>
                <a:ext cx="3736861" cy="2140715"/>
              </a:xfrm>
              <a:custGeom>
                <a:avLst/>
                <a:gdLst>
                  <a:gd name="connsiteX0" fmla="*/ 1691882 w 1690182"/>
                  <a:gd name="connsiteY0" fmla="*/ 429932 h 968245"/>
                  <a:gd name="connsiteX1" fmla="*/ 1680840 w 1690182"/>
                  <a:gd name="connsiteY1" fmla="*/ 409123 h 968245"/>
                  <a:gd name="connsiteX2" fmla="*/ 1553440 w 1690182"/>
                  <a:gd name="connsiteY2" fmla="*/ 317182 h 968245"/>
                  <a:gd name="connsiteX3" fmla="*/ 1119852 w 1690182"/>
                  <a:gd name="connsiteY3" fmla="*/ 3564 h 968245"/>
                  <a:gd name="connsiteX4" fmla="*/ 1103290 w 1690182"/>
                  <a:gd name="connsiteY4" fmla="*/ 3140 h 968245"/>
                  <a:gd name="connsiteX5" fmla="*/ 535295 w 1690182"/>
                  <a:gd name="connsiteY5" fmla="*/ 413795 h 968245"/>
                  <a:gd name="connsiteX6" fmla="*/ 525740 w 1690182"/>
                  <a:gd name="connsiteY6" fmla="*/ 433329 h 968245"/>
                  <a:gd name="connsiteX7" fmla="*/ 525740 w 1690182"/>
                  <a:gd name="connsiteY7" fmla="*/ 651185 h 968245"/>
                  <a:gd name="connsiteX8" fmla="*/ 525740 w 1690182"/>
                  <a:gd name="connsiteY8" fmla="*/ 651397 h 968245"/>
                  <a:gd name="connsiteX9" fmla="*/ 525316 w 1690182"/>
                  <a:gd name="connsiteY9" fmla="*/ 653945 h 968245"/>
                  <a:gd name="connsiteX10" fmla="*/ 11891 w 1690182"/>
                  <a:gd name="connsiteY10" fmla="*/ 655007 h 968245"/>
                  <a:gd name="connsiteX11" fmla="*/ 212 w 1690182"/>
                  <a:gd name="connsiteY11" fmla="*/ 666260 h 968245"/>
                  <a:gd name="connsiteX12" fmla="*/ 0 w 1690182"/>
                  <a:gd name="connsiteY12" fmla="*/ 958221 h 968245"/>
                  <a:gd name="connsiteX13" fmla="*/ 10829 w 1690182"/>
                  <a:gd name="connsiteY13" fmla="*/ 969687 h 968245"/>
                  <a:gd name="connsiteX14" fmla="*/ 637004 w 1690182"/>
                  <a:gd name="connsiteY14" fmla="*/ 969687 h 968245"/>
                  <a:gd name="connsiteX15" fmla="*/ 647833 w 1690182"/>
                  <a:gd name="connsiteY15" fmla="*/ 958433 h 968245"/>
                  <a:gd name="connsiteX16" fmla="*/ 647620 w 1690182"/>
                  <a:gd name="connsiteY16" fmla="*/ 669658 h 968245"/>
                  <a:gd name="connsiteX17" fmla="*/ 648470 w 1690182"/>
                  <a:gd name="connsiteY17" fmla="*/ 658192 h 968245"/>
                  <a:gd name="connsiteX18" fmla="*/ 649531 w 1690182"/>
                  <a:gd name="connsiteY18" fmla="*/ 643541 h 968245"/>
                  <a:gd name="connsiteX19" fmla="*/ 819187 w 1690182"/>
                  <a:gd name="connsiteY19" fmla="*/ 573683 h 968245"/>
                  <a:gd name="connsiteX20" fmla="*/ 869298 w 1690182"/>
                  <a:gd name="connsiteY20" fmla="*/ 670295 h 968245"/>
                  <a:gd name="connsiteX21" fmla="*/ 869298 w 1690182"/>
                  <a:gd name="connsiteY21" fmla="*/ 968200 h 968245"/>
                  <a:gd name="connsiteX22" fmla="*/ 903271 w 1690182"/>
                  <a:gd name="connsiteY22" fmla="*/ 968413 h 968245"/>
                  <a:gd name="connsiteX23" fmla="*/ 993089 w 1690182"/>
                  <a:gd name="connsiteY23" fmla="*/ 907260 h 968245"/>
                  <a:gd name="connsiteX24" fmla="*/ 1128133 w 1690182"/>
                  <a:gd name="connsiteY24" fmla="*/ 931042 h 968245"/>
                  <a:gd name="connsiteX25" fmla="*/ 1140661 w 1690182"/>
                  <a:gd name="connsiteY25" fmla="*/ 929343 h 968245"/>
                  <a:gd name="connsiteX26" fmla="*/ 1134928 w 1690182"/>
                  <a:gd name="connsiteY26" fmla="*/ 919151 h 968245"/>
                  <a:gd name="connsiteX27" fmla="*/ 1038104 w 1690182"/>
                  <a:gd name="connsiteY27" fmla="*/ 822114 h 968245"/>
                  <a:gd name="connsiteX28" fmla="*/ 1017082 w 1690182"/>
                  <a:gd name="connsiteY28" fmla="*/ 750982 h 968245"/>
                  <a:gd name="connsiteX29" fmla="*/ 1068467 w 1690182"/>
                  <a:gd name="connsiteY29" fmla="*/ 693015 h 968245"/>
                  <a:gd name="connsiteX30" fmla="*/ 1152127 w 1690182"/>
                  <a:gd name="connsiteY30" fmla="*/ 711912 h 968245"/>
                  <a:gd name="connsiteX31" fmla="*/ 1247678 w 1690182"/>
                  <a:gd name="connsiteY31" fmla="*/ 807038 h 968245"/>
                  <a:gd name="connsiteX32" fmla="*/ 1265089 w 1690182"/>
                  <a:gd name="connsiteY32" fmla="*/ 810011 h 968245"/>
                  <a:gd name="connsiteX33" fmla="*/ 1293542 w 1690182"/>
                  <a:gd name="connsiteY33" fmla="*/ 798333 h 968245"/>
                  <a:gd name="connsiteX34" fmla="*/ 1305008 w 1690182"/>
                  <a:gd name="connsiteY34" fmla="*/ 782408 h 968245"/>
                  <a:gd name="connsiteX35" fmla="*/ 1305008 w 1690182"/>
                  <a:gd name="connsiteY35" fmla="*/ 645452 h 968245"/>
                  <a:gd name="connsiteX36" fmla="*/ 1393764 w 1690182"/>
                  <a:gd name="connsiteY36" fmla="*/ 568374 h 968245"/>
                  <a:gd name="connsiteX37" fmla="*/ 1463834 w 1690182"/>
                  <a:gd name="connsiteY37" fmla="*/ 647363 h 968245"/>
                  <a:gd name="connsiteX38" fmla="*/ 1464047 w 1690182"/>
                  <a:gd name="connsiteY38" fmla="*/ 780072 h 968245"/>
                  <a:gd name="connsiteX39" fmla="*/ 1464259 w 1690182"/>
                  <a:gd name="connsiteY39" fmla="*/ 789627 h 968245"/>
                  <a:gd name="connsiteX40" fmla="*/ 1467444 w 1690182"/>
                  <a:gd name="connsiteY40" fmla="*/ 794511 h 968245"/>
                  <a:gd name="connsiteX41" fmla="*/ 1471903 w 1690182"/>
                  <a:gd name="connsiteY41" fmla="*/ 792175 h 968245"/>
                  <a:gd name="connsiteX42" fmla="*/ 1479335 w 1690182"/>
                  <a:gd name="connsiteY42" fmla="*/ 781770 h 968245"/>
                  <a:gd name="connsiteX43" fmla="*/ 1554289 w 1690182"/>
                  <a:gd name="connsiteY43" fmla="*/ 674966 h 968245"/>
                  <a:gd name="connsiteX44" fmla="*/ 1668525 w 1690182"/>
                  <a:gd name="connsiteY44" fmla="*/ 659041 h 968245"/>
                  <a:gd name="connsiteX45" fmla="*/ 1691669 w 1690182"/>
                  <a:gd name="connsiteY45" fmla="*/ 686645 h 968245"/>
                  <a:gd name="connsiteX46" fmla="*/ 1691882 w 1690182"/>
                  <a:gd name="connsiteY46" fmla="*/ 429932 h 968245"/>
                  <a:gd name="connsiteX47" fmla="*/ 1059762 w 1690182"/>
                  <a:gd name="connsiteY47" fmla="*/ 519537 h 968245"/>
                  <a:gd name="connsiteX48" fmla="*/ 1058488 w 1690182"/>
                  <a:gd name="connsiteY48" fmla="*/ 522510 h 968245"/>
                  <a:gd name="connsiteX49" fmla="*/ 971218 w 1690182"/>
                  <a:gd name="connsiteY49" fmla="*/ 522298 h 968245"/>
                  <a:gd name="connsiteX50" fmla="*/ 970794 w 1690182"/>
                  <a:gd name="connsiteY50" fmla="*/ 446070 h 968245"/>
                  <a:gd name="connsiteX51" fmla="*/ 981835 w 1690182"/>
                  <a:gd name="connsiteY51" fmla="*/ 434816 h 968245"/>
                  <a:gd name="connsiteX52" fmla="*/ 1049570 w 1690182"/>
                  <a:gd name="connsiteY52" fmla="*/ 435028 h 968245"/>
                  <a:gd name="connsiteX53" fmla="*/ 1059974 w 1690182"/>
                  <a:gd name="connsiteY53" fmla="*/ 442460 h 968245"/>
                  <a:gd name="connsiteX54" fmla="*/ 1059762 w 1690182"/>
                  <a:gd name="connsiteY54" fmla="*/ 519537 h 968245"/>
                  <a:gd name="connsiteX55" fmla="*/ 1060399 w 1690182"/>
                  <a:gd name="connsiteY55" fmla="*/ 354766 h 968245"/>
                  <a:gd name="connsiteX56" fmla="*/ 1060399 w 1690182"/>
                  <a:gd name="connsiteY56" fmla="*/ 398294 h 968245"/>
                  <a:gd name="connsiteX57" fmla="*/ 1050844 w 1690182"/>
                  <a:gd name="connsiteY57" fmla="*/ 407849 h 968245"/>
                  <a:gd name="connsiteX58" fmla="*/ 980986 w 1690182"/>
                  <a:gd name="connsiteY58" fmla="*/ 407849 h 968245"/>
                  <a:gd name="connsiteX59" fmla="*/ 971006 w 1690182"/>
                  <a:gd name="connsiteY59" fmla="*/ 396596 h 968245"/>
                  <a:gd name="connsiteX60" fmla="*/ 971218 w 1690182"/>
                  <a:gd name="connsiteY60" fmla="*/ 320367 h 968245"/>
                  <a:gd name="connsiteX61" fmla="*/ 1021754 w 1690182"/>
                  <a:gd name="connsiteY61" fmla="*/ 319518 h 968245"/>
                  <a:gd name="connsiteX62" fmla="*/ 1058488 w 1690182"/>
                  <a:gd name="connsiteY62" fmla="*/ 320155 h 968245"/>
                  <a:gd name="connsiteX63" fmla="*/ 1060399 w 1690182"/>
                  <a:gd name="connsiteY63" fmla="*/ 354766 h 968245"/>
                  <a:gd name="connsiteX64" fmla="*/ 1113907 w 1690182"/>
                  <a:gd name="connsiteY64" fmla="*/ 362834 h 968245"/>
                  <a:gd name="connsiteX65" fmla="*/ 1113907 w 1690182"/>
                  <a:gd name="connsiteY65" fmla="*/ 328861 h 968245"/>
                  <a:gd name="connsiteX66" fmla="*/ 1122613 w 1690182"/>
                  <a:gd name="connsiteY66" fmla="*/ 319943 h 968245"/>
                  <a:gd name="connsiteX67" fmla="*/ 1193532 w 1690182"/>
                  <a:gd name="connsiteY67" fmla="*/ 319943 h 968245"/>
                  <a:gd name="connsiteX68" fmla="*/ 1202451 w 1690182"/>
                  <a:gd name="connsiteY68" fmla="*/ 328648 h 968245"/>
                  <a:gd name="connsiteX69" fmla="*/ 1202451 w 1690182"/>
                  <a:gd name="connsiteY69" fmla="*/ 398507 h 968245"/>
                  <a:gd name="connsiteX70" fmla="*/ 1193745 w 1690182"/>
                  <a:gd name="connsiteY70" fmla="*/ 407425 h 968245"/>
                  <a:gd name="connsiteX71" fmla="*/ 1122825 w 1690182"/>
                  <a:gd name="connsiteY71" fmla="*/ 407425 h 968245"/>
                  <a:gd name="connsiteX72" fmla="*/ 1113907 w 1690182"/>
                  <a:gd name="connsiteY72" fmla="*/ 398719 h 968245"/>
                  <a:gd name="connsiteX73" fmla="*/ 1113907 w 1690182"/>
                  <a:gd name="connsiteY73" fmla="*/ 362834 h 968245"/>
                  <a:gd name="connsiteX74" fmla="*/ 1202238 w 1690182"/>
                  <a:gd name="connsiteY74" fmla="*/ 514017 h 968245"/>
                  <a:gd name="connsiteX75" fmla="*/ 1193108 w 1690182"/>
                  <a:gd name="connsiteY75" fmla="*/ 522510 h 968245"/>
                  <a:gd name="connsiteX76" fmla="*/ 1123037 w 1690182"/>
                  <a:gd name="connsiteY76" fmla="*/ 522510 h 968245"/>
                  <a:gd name="connsiteX77" fmla="*/ 1113695 w 1690182"/>
                  <a:gd name="connsiteY77" fmla="*/ 512955 h 968245"/>
                  <a:gd name="connsiteX78" fmla="*/ 1113695 w 1690182"/>
                  <a:gd name="connsiteY78" fmla="*/ 443946 h 968245"/>
                  <a:gd name="connsiteX79" fmla="*/ 1123462 w 1690182"/>
                  <a:gd name="connsiteY79" fmla="*/ 435028 h 968245"/>
                  <a:gd name="connsiteX80" fmla="*/ 1158497 w 1690182"/>
                  <a:gd name="connsiteY80" fmla="*/ 435028 h 968245"/>
                  <a:gd name="connsiteX81" fmla="*/ 1193532 w 1690182"/>
                  <a:gd name="connsiteY81" fmla="*/ 435028 h 968245"/>
                  <a:gd name="connsiteX82" fmla="*/ 1202238 w 1690182"/>
                  <a:gd name="connsiteY82" fmla="*/ 443734 h 968245"/>
                  <a:gd name="connsiteX83" fmla="*/ 1202238 w 1690182"/>
                  <a:gd name="connsiteY83" fmla="*/ 514017 h 96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690182" h="968245">
                    <a:moveTo>
                      <a:pt x="1691882" y="429932"/>
                    </a:moveTo>
                    <a:cubicBezTo>
                      <a:pt x="1691882" y="420165"/>
                      <a:pt x="1688484" y="414432"/>
                      <a:pt x="1680840" y="409123"/>
                    </a:cubicBezTo>
                    <a:cubicBezTo>
                      <a:pt x="1638161" y="378759"/>
                      <a:pt x="1595906" y="347971"/>
                      <a:pt x="1553440" y="317182"/>
                    </a:cubicBezTo>
                    <a:cubicBezTo>
                      <a:pt x="1408840" y="212714"/>
                      <a:pt x="1264240" y="108245"/>
                      <a:pt x="1119852" y="3564"/>
                    </a:cubicBezTo>
                    <a:cubicBezTo>
                      <a:pt x="1113695" y="-895"/>
                      <a:pt x="1109660" y="-1320"/>
                      <a:pt x="1103290" y="3140"/>
                    </a:cubicBezTo>
                    <a:cubicBezTo>
                      <a:pt x="913888" y="140308"/>
                      <a:pt x="724698" y="277263"/>
                      <a:pt x="535295" y="413795"/>
                    </a:cubicBezTo>
                    <a:cubicBezTo>
                      <a:pt x="528076" y="418891"/>
                      <a:pt x="525528" y="424624"/>
                      <a:pt x="525740" y="433329"/>
                    </a:cubicBezTo>
                    <a:cubicBezTo>
                      <a:pt x="526165" y="478344"/>
                      <a:pt x="525740" y="650335"/>
                      <a:pt x="525740" y="651185"/>
                    </a:cubicBezTo>
                    <a:lnTo>
                      <a:pt x="525740" y="651397"/>
                    </a:lnTo>
                    <a:cubicBezTo>
                      <a:pt x="525740" y="651397"/>
                      <a:pt x="525528" y="653096"/>
                      <a:pt x="525316" y="653945"/>
                    </a:cubicBezTo>
                    <a:cubicBezTo>
                      <a:pt x="521281" y="656068"/>
                      <a:pt x="178786" y="655007"/>
                      <a:pt x="11891" y="655007"/>
                    </a:cubicBezTo>
                    <a:cubicBezTo>
                      <a:pt x="212" y="655007"/>
                      <a:pt x="212" y="655007"/>
                      <a:pt x="212" y="666260"/>
                    </a:cubicBezTo>
                    <a:cubicBezTo>
                      <a:pt x="212" y="763510"/>
                      <a:pt x="212" y="860759"/>
                      <a:pt x="0" y="958221"/>
                    </a:cubicBezTo>
                    <a:cubicBezTo>
                      <a:pt x="0" y="966714"/>
                      <a:pt x="1699" y="969687"/>
                      <a:pt x="10829" y="969687"/>
                    </a:cubicBezTo>
                    <a:cubicBezTo>
                      <a:pt x="219554" y="969474"/>
                      <a:pt x="428279" y="969474"/>
                      <a:pt x="637004" y="969687"/>
                    </a:cubicBezTo>
                    <a:cubicBezTo>
                      <a:pt x="646134" y="969687"/>
                      <a:pt x="647833" y="966926"/>
                      <a:pt x="647833" y="958433"/>
                    </a:cubicBezTo>
                    <a:cubicBezTo>
                      <a:pt x="647620" y="862245"/>
                      <a:pt x="647620" y="766058"/>
                      <a:pt x="647620" y="669658"/>
                    </a:cubicBezTo>
                    <a:cubicBezTo>
                      <a:pt x="647620" y="665836"/>
                      <a:pt x="646771" y="661801"/>
                      <a:pt x="648470" y="658192"/>
                    </a:cubicBezTo>
                    <a:cubicBezTo>
                      <a:pt x="648894" y="653308"/>
                      <a:pt x="648470" y="648212"/>
                      <a:pt x="649531" y="643541"/>
                    </a:cubicBezTo>
                    <a:cubicBezTo>
                      <a:pt x="666093" y="567525"/>
                      <a:pt x="749116" y="528880"/>
                      <a:pt x="819187" y="573683"/>
                    </a:cubicBezTo>
                    <a:cubicBezTo>
                      <a:pt x="853373" y="595553"/>
                      <a:pt x="869510" y="629314"/>
                      <a:pt x="869298" y="670295"/>
                    </a:cubicBezTo>
                    <a:cubicBezTo>
                      <a:pt x="869298" y="769667"/>
                      <a:pt x="869298" y="869040"/>
                      <a:pt x="869298" y="968200"/>
                    </a:cubicBezTo>
                    <a:cubicBezTo>
                      <a:pt x="880551" y="970536"/>
                      <a:pt x="892017" y="969899"/>
                      <a:pt x="903271" y="968413"/>
                    </a:cubicBezTo>
                    <a:cubicBezTo>
                      <a:pt x="915587" y="922336"/>
                      <a:pt x="952320" y="901315"/>
                      <a:pt x="993089" y="907260"/>
                    </a:cubicBezTo>
                    <a:cubicBezTo>
                      <a:pt x="1038316" y="914055"/>
                      <a:pt x="1083119" y="923185"/>
                      <a:pt x="1128133" y="931042"/>
                    </a:cubicBezTo>
                    <a:cubicBezTo>
                      <a:pt x="1132380" y="931679"/>
                      <a:pt x="1137901" y="934439"/>
                      <a:pt x="1140661" y="929343"/>
                    </a:cubicBezTo>
                    <a:cubicBezTo>
                      <a:pt x="1143422" y="924459"/>
                      <a:pt x="1137689" y="921911"/>
                      <a:pt x="1134928" y="919151"/>
                    </a:cubicBezTo>
                    <a:cubicBezTo>
                      <a:pt x="1102653" y="886664"/>
                      <a:pt x="1070378" y="854601"/>
                      <a:pt x="1038104" y="822114"/>
                    </a:cubicBezTo>
                    <a:cubicBezTo>
                      <a:pt x="1018356" y="802155"/>
                      <a:pt x="1011774" y="777736"/>
                      <a:pt x="1017082" y="750982"/>
                    </a:cubicBezTo>
                    <a:cubicBezTo>
                      <a:pt x="1022815" y="722105"/>
                      <a:pt x="1039590" y="700446"/>
                      <a:pt x="1068467" y="693015"/>
                    </a:cubicBezTo>
                    <a:cubicBezTo>
                      <a:pt x="1098619" y="685371"/>
                      <a:pt x="1127921" y="687282"/>
                      <a:pt x="1152127" y="711912"/>
                    </a:cubicBezTo>
                    <a:cubicBezTo>
                      <a:pt x="1183553" y="743975"/>
                      <a:pt x="1216040" y="775188"/>
                      <a:pt x="1247678" y="807038"/>
                    </a:cubicBezTo>
                    <a:cubicBezTo>
                      <a:pt x="1253411" y="812771"/>
                      <a:pt x="1257870" y="813833"/>
                      <a:pt x="1265089" y="810011"/>
                    </a:cubicBezTo>
                    <a:cubicBezTo>
                      <a:pt x="1274220" y="805340"/>
                      <a:pt x="1283775" y="801305"/>
                      <a:pt x="1293542" y="798333"/>
                    </a:cubicBezTo>
                    <a:cubicBezTo>
                      <a:pt x="1302035" y="795785"/>
                      <a:pt x="1305008" y="791538"/>
                      <a:pt x="1305008" y="782408"/>
                    </a:cubicBezTo>
                    <a:cubicBezTo>
                      <a:pt x="1304583" y="736756"/>
                      <a:pt x="1304371" y="691104"/>
                      <a:pt x="1305008" y="645452"/>
                    </a:cubicBezTo>
                    <a:cubicBezTo>
                      <a:pt x="1305433" y="598526"/>
                      <a:pt x="1347475" y="562429"/>
                      <a:pt x="1393764" y="568374"/>
                    </a:cubicBezTo>
                    <a:cubicBezTo>
                      <a:pt x="1434532" y="573683"/>
                      <a:pt x="1463622" y="605957"/>
                      <a:pt x="1463834" y="647363"/>
                    </a:cubicBezTo>
                    <a:cubicBezTo>
                      <a:pt x="1464259" y="691528"/>
                      <a:pt x="1463834" y="735906"/>
                      <a:pt x="1464047" y="780072"/>
                    </a:cubicBezTo>
                    <a:cubicBezTo>
                      <a:pt x="1464047" y="783257"/>
                      <a:pt x="1464047" y="786442"/>
                      <a:pt x="1464259" y="789627"/>
                    </a:cubicBezTo>
                    <a:cubicBezTo>
                      <a:pt x="1464259" y="791750"/>
                      <a:pt x="1464896" y="793874"/>
                      <a:pt x="1467444" y="794511"/>
                    </a:cubicBezTo>
                    <a:cubicBezTo>
                      <a:pt x="1469567" y="794935"/>
                      <a:pt x="1470841" y="793449"/>
                      <a:pt x="1471903" y="792175"/>
                    </a:cubicBezTo>
                    <a:cubicBezTo>
                      <a:pt x="1474451" y="788778"/>
                      <a:pt x="1476999" y="785380"/>
                      <a:pt x="1479335" y="781770"/>
                    </a:cubicBezTo>
                    <a:cubicBezTo>
                      <a:pt x="1504390" y="746098"/>
                      <a:pt x="1529021" y="710214"/>
                      <a:pt x="1554289" y="674966"/>
                    </a:cubicBezTo>
                    <a:cubicBezTo>
                      <a:pt x="1580194" y="638869"/>
                      <a:pt x="1633490" y="631650"/>
                      <a:pt x="1668525" y="659041"/>
                    </a:cubicBezTo>
                    <a:cubicBezTo>
                      <a:pt x="1677868" y="666260"/>
                      <a:pt x="1684238" y="675816"/>
                      <a:pt x="1691669" y="686645"/>
                    </a:cubicBezTo>
                    <a:cubicBezTo>
                      <a:pt x="1691669" y="599800"/>
                      <a:pt x="1691457" y="514866"/>
                      <a:pt x="1691882" y="429932"/>
                    </a:cubicBezTo>
                    <a:close/>
                    <a:moveTo>
                      <a:pt x="1059762" y="519537"/>
                    </a:moveTo>
                    <a:cubicBezTo>
                      <a:pt x="1059762" y="520599"/>
                      <a:pt x="1058912" y="521448"/>
                      <a:pt x="1058488" y="522510"/>
                    </a:cubicBezTo>
                    <a:cubicBezTo>
                      <a:pt x="1029398" y="523572"/>
                      <a:pt x="1000308" y="523996"/>
                      <a:pt x="971218" y="522298"/>
                    </a:cubicBezTo>
                    <a:cubicBezTo>
                      <a:pt x="971218" y="496817"/>
                      <a:pt x="971218" y="471337"/>
                      <a:pt x="970794" y="446070"/>
                    </a:cubicBezTo>
                    <a:cubicBezTo>
                      <a:pt x="970581" y="437788"/>
                      <a:pt x="973766" y="434816"/>
                      <a:pt x="981835" y="434816"/>
                    </a:cubicBezTo>
                    <a:cubicBezTo>
                      <a:pt x="1004342" y="435240"/>
                      <a:pt x="1027062" y="435028"/>
                      <a:pt x="1049570" y="435028"/>
                    </a:cubicBezTo>
                    <a:cubicBezTo>
                      <a:pt x="1054878" y="435028"/>
                      <a:pt x="1059974" y="435453"/>
                      <a:pt x="1059974" y="442460"/>
                    </a:cubicBezTo>
                    <a:cubicBezTo>
                      <a:pt x="1060186" y="468152"/>
                      <a:pt x="1059974" y="493845"/>
                      <a:pt x="1059762" y="519537"/>
                    </a:cubicBezTo>
                    <a:close/>
                    <a:moveTo>
                      <a:pt x="1060399" y="354766"/>
                    </a:moveTo>
                    <a:cubicBezTo>
                      <a:pt x="1060823" y="369204"/>
                      <a:pt x="1060399" y="383643"/>
                      <a:pt x="1060399" y="398294"/>
                    </a:cubicBezTo>
                    <a:cubicBezTo>
                      <a:pt x="1060399" y="404877"/>
                      <a:pt x="1057851" y="407849"/>
                      <a:pt x="1050844" y="407849"/>
                    </a:cubicBezTo>
                    <a:cubicBezTo>
                      <a:pt x="1027487" y="407637"/>
                      <a:pt x="1004130" y="407637"/>
                      <a:pt x="980986" y="407849"/>
                    </a:cubicBezTo>
                    <a:cubicBezTo>
                      <a:pt x="972705" y="407849"/>
                      <a:pt x="970794" y="403815"/>
                      <a:pt x="971006" y="396596"/>
                    </a:cubicBezTo>
                    <a:cubicBezTo>
                      <a:pt x="971218" y="371115"/>
                      <a:pt x="971218" y="345635"/>
                      <a:pt x="971218" y="320367"/>
                    </a:cubicBezTo>
                    <a:cubicBezTo>
                      <a:pt x="987993" y="318032"/>
                      <a:pt x="1004767" y="319518"/>
                      <a:pt x="1021754" y="319518"/>
                    </a:cubicBezTo>
                    <a:cubicBezTo>
                      <a:pt x="1034069" y="319306"/>
                      <a:pt x="1046385" y="318456"/>
                      <a:pt x="1058488" y="320155"/>
                    </a:cubicBezTo>
                    <a:cubicBezTo>
                      <a:pt x="1062310" y="331621"/>
                      <a:pt x="1059974" y="343300"/>
                      <a:pt x="1060399" y="354766"/>
                    </a:cubicBezTo>
                    <a:close/>
                    <a:moveTo>
                      <a:pt x="1113907" y="362834"/>
                    </a:moveTo>
                    <a:cubicBezTo>
                      <a:pt x="1113907" y="351581"/>
                      <a:pt x="1114119" y="340327"/>
                      <a:pt x="1113907" y="328861"/>
                    </a:cubicBezTo>
                    <a:cubicBezTo>
                      <a:pt x="1113695" y="322703"/>
                      <a:pt x="1116243" y="319943"/>
                      <a:pt x="1122613" y="319943"/>
                    </a:cubicBezTo>
                    <a:cubicBezTo>
                      <a:pt x="1146182" y="320155"/>
                      <a:pt x="1169963" y="320155"/>
                      <a:pt x="1193532" y="319943"/>
                    </a:cubicBezTo>
                    <a:cubicBezTo>
                      <a:pt x="1199903" y="319943"/>
                      <a:pt x="1202451" y="322491"/>
                      <a:pt x="1202451" y="328648"/>
                    </a:cubicBezTo>
                    <a:cubicBezTo>
                      <a:pt x="1202238" y="352005"/>
                      <a:pt x="1202238" y="375150"/>
                      <a:pt x="1202451" y="398507"/>
                    </a:cubicBezTo>
                    <a:cubicBezTo>
                      <a:pt x="1202451" y="404664"/>
                      <a:pt x="1200115" y="407425"/>
                      <a:pt x="1193745" y="407425"/>
                    </a:cubicBezTo>
                    <a:cubicBezTo>
                      <a:pt x="1170176" y="407212"/>
                      <a:pt x="1146394" y="407212"/>
                      <a:pt x="1122825" y="407425"/>
                    </a:cubicBezTo>
                    <a:cubicBezTo>
                      <a:pt x="1116455" y="407425"/>
                      <a:pt x="1113907" y="405089"/>
                      <a:pt x="1113907" y="398719"/>
                    </a:cubicBezTo>
                    <a:cubicBezTo>
                      <a:pt x="1114119" y="386828"/>
                      <a:pt x="1113907" y="374937"/>
                      <a:pt x="1113907" y="362834"/>
                    </a:cubicBezTo>
                    <a:close/>
                    <a:moveTo>
                      <a:pt x="1202238" y="514017"/>
                    </a:moveTo>
                    <a:cubicBezTo>
                      <a:pt x="1202238" y="520599"/>
                      <a:pt x="1199266" y="522510"/>
                      <a:pt x="1193108" y="522510"/>
                    </a:cubicBezTo>
                    <a:cubicBezTo>
                      <a:pt x="1169751" y="522298"/>
                      <a:pt x="1146394" y="522298"/>
                      <a:pt x="1123037" y="522510"/>
                    </a:cubicBezTo>
                    <a:cubicBezTo>
                      <a:pt x="1116243" y="522510"/>
                      <a:pt x="1113695" y="519750"/>
                      <a:pt x="1113695" y="512955"/>
                    </a:cubicBezTo>
                    <a:cubicBezTo>
                      <a:pt x="1113907" y="490023"/>
                      <a:pt x="1113907" y="466878"/>
                      <a:pt x="1113695" y="443946"/>
                    </a:cubicBezTo>
                    <a:cubicBezTo>
                      <a:pt x="1113695" y="436727"/>
                      <a:pt x="1116880" y="434816"/>
                      <a:pt x="1123462" y="435028"/>
                    </a:cubicBezTo>
                    <a:cubicBezTo>
                      <a:pt x="1135140" y="435240"/>
                      <a:pt x="1146819" y="435028"/>
                      <a:pt x="1158497" y="435028"/>
                    </a:cubicBezTo>
                    <a:cubicBezTo>
                      <a:pt x="1170176" y="435028"/>
                      <a:pt x="1181854" y="435240"/>
                      <a:pt x="1193532" y="435028"/>
                    </a:cubicBezTo>
                    <a:cubicBezTo>
                      <a:pt x="1199903" y="434816"/>
                      <a:pt x="1202451" y="437576"/>
                      <a:pt x="1202238" y="443734"/>
                    </a:cubicBezTo>
                    <a:cubicBezTo>
                      <a:pt x="1202238" y="467303"/>
                      <a:pt x="1202238" y="490660"/>
                      <a:pt x="1202238" y="514017"/>
                    </a:cubicBezTo>
                    <a:close/>
                  </a:path>
                </a:pathLst>
              </a:custGeom>
              <a:solidFill>
                <a:schemeClr val="accent1"/>
              </a:solidFill>
              <a:ln w="2117" cap="flat">
                <a:noFill/>
                <a:prstDash val="solid"/>
                <a:miter/>
              </a:ln>
            </p:spPr>
            <p:txBody>
              <a:bodyPr rtlCol="0" anchor="ctr"/>
              <a:lstStyle/>
              <a:p>
                <a:endParaRPr lang="en-US"/>
              </a:p>
            </p:txBody>
          </p:sp>
        </p:grpSp>
        <p:sp>
          <p:nvSpPr>
            <p:cNvPr id="35" name="Freeform: Shape 34">
              <a:extLst>
                <a:ext uri="{FF2B5EF4-FFF2-40B4-BE49-F238E27FC236}">
                  <a16:creationId xmlns:a16="http://schemas.microsoft.com/office/drawing/2014/main" id="{5D4A7125-AE6C-430A-BB67-F427703DB345}"/>
                </a:ext>
              </a:extLst>
            </p:cNvPr>
            <p:cNvSpPr/>
            <p:nvPr/>
          </p:nvSpPr>
          <p:spPr>
            <a:xfrm rot="19903871">
              <a:off x="11055071" y="2573085"/>
              <a:ext cx="479293" cy="300647"/>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8D2AC984-1D62-41BF-B9A9-B66DAE54AD6F}"/>
              </a:ext>
            </a:extLst>
          </p:cNvPr>
          <p:cNvGrpSpPr/>
          <p:nvPr/>
        </p:nvGrpSpPr>
        <p:grpSpPr>
          <a:xfrm flipH="1">
            <a:off x="10051938" y="0"/>
            <a:ext cx="1634487" cy="1583239"/>
            <a:chOff x="173631" y="0"/>
            <a:chExt cx="1634487" cy="1583239"/>
          </a:xfrm>
        </p:grpSpPr>
        <p:sp>
          <p:nvSpPr>
            <p:cNvPr id="51" name="Freeform: Shape 50">
              <a:extLst>
                <a:ext uri="{FF2B5EF4-FFF2-40B4-BE49-F238E27FC236}">
                  <a16:creationId xmlns:a16="http://schemas.microsoft.com/office/drawing/2014/main" id="{CB48F62E-4C40-4EDA-96D4-7DCC8051501D}"/>
                </a:ext>
              </a:extLst>
            </p:cNvPr>
            <p:cNvSpPr/>
            <p:nvPr/>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87969B8-20A7-434D-9B85-61C2B6B069AE}"/>
                </a:ext>
              </a:extLst>
            </p:cNvPr>
            <p:cNvSpPr/>
            <p:nvPr/>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grpSp>
      <p:sp>
        <p:nvSpPr>
          <p:cNvPr id="58" name="TextBox 57">
            <a:extLst>
              <a:ext uri="{FF2B5EF4-FFF2-40B4-BE49-F238E27FC236}">
                <a16:creationId xmlns:a16="http://schemas.microsoft.com/office/drawing/2014/main" id="{C3F4CB91-A979-4C79-BBF2-2238A80D6B08}"/>
              </a:ext>
            </a:extLst>
          </p:cNvPr>
          <p:cNvSpPr txBox="1"/>
          <p:nvPr/>
        </p:nvSpPr>
        <p:spPr>
          <a:xfrm>
            <a:off x="533220" y="3590442"/>
            <a:ext cx="5957517" cy="29674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Current situation analysis</a:t>
            </a:r>
          </a:p>
          <a:p>
            <a:pPr marL="285750" indent="-285750">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Analysis of the current capabilities of the buildings and the tenants</a:t>
            </a:r>
          </a:p>
          <a:p>
            <a:pPr marL="285750" indent="-285750">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External sources of pollutants</a:t>
            </a:r>
          </a:p>
          <a:p>
            <a:pPr marL="285750" indent="-285750">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Exterior noise</a:t>
            </a:r>
          </a:p>
          <a:p>
            <a:pPr marL="285750" indent="-285750">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Internal sources of pollutants</a:t>
            </a:r>
          </a:p>
          <a:p>
            <a:pPr marL="285750" indent="-285750">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Seasonal climate differences</a:t>
            </a:r>
          </a:p>
          <a:p>
            <a:pPr marL="285750" indent="-285750">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Winds and microclimate</a:t>
            </a:r>
          </a:p>
          <a:p>
            <a:pPr marL="285750" indent="-285750">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Heating and cooling options / solutions</a:t>
            </a:r>
          </a:p>
          <a:p>
            <a:pPr marL="285750" indent="-285750">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Current air flow</a:t>
            </a:r>
            <a:endParaRPr lang="el-GR" altLang="ko-KR" sz="1400" dirty="0">
              <a:latin typeface="Calibri" panose="020F0502020204030204" pitchFamily="34" charset="0"/>
              <a:cs typeface="Adobe Devanagari" panose="02040503050201020203" pitchFamily="18" charset="0"/>
            </a:endParaRPr>
          </a:p>
        </p:txBody>
      </p:sp>
      <p:sp>
        <p:nvSpPr>
          <p:cNvPr id="46" name="TextBox 45">
            <a:extLst>
              <a:ext uri="{FF2B5EF4-FFF2-40B4-BE49-F238E27FC236}">
                <a16:creationId xmlns:a16="http://schemas.microsoft.com/office/drawing/2014/main" id="{2F8C3602-3D82-4B2D-BA92-3A9AB56C1C8C}"/>
              </a:ext>
            </a:extLst>
          </p:cNvPr>
          <p:cNvSpPr txBox="1"/>
          <p:nvPr/>
        </p:nvSpPr>
        <p:spPr>
          <a:xfrm>
            <a:off x="505575" y="3344221"/>
            <a:ext cx="9165632" cy="246221"/>
          </a:xfrm>
          <a:prstGeom prst="rect">
            <a:avLst/>
          </a:prstGeom>
          <a:noFill/>
        </p:spPr>
        <p:txBody>
          <a:bodyPr wrap="square" lIns="36000" tIns="0" rIns="36000" bIns="0" rtlCol="0">
            <a:spAutoFit/>
          </a:bodyPr>
          <a:lstStyle/>
          <a:p>
            <a:r>
              <a:rPr lang="en-US" altLang="ko-KR" sz="1600" b="1" dirty="0">
                <a:solidFill>
                  <a:schemeClr val="accent4"/>
                </a:solidFill>
                <a:cs typeface="Arial" pitchFamily="34" charset="0"/>
              </a:rPr>
              <a:t>Design Criteria</a:t>
            </a:r>
            <a:endParaRPr lang="el-GR" altLang="ko-KR" sz="1600" b="1" dirty="0">
              <a:solidFill>
                <a:schemeClr val="accent4"/>
              </a:solidFill>
              <a:cs typeface="Arial" pitchFamily="34" charset="0"/>
            </a:endParaRPr>
          </a:p>
        </p:txBody>
      </p:sp>
      <p:sp>
        <p:nvSpPr>
          <p:cNvPr id="37" name="TextBox 36">
            <a:extLst>
              <a:ext uri="{FF2B5EF4-FFF2-40B4-BE49-F238E27FC236}">
                <a16:creationId xmlns:a16="http://schemas.microsoft.com/office/drawing/2014/main" id="{9F67BCB2-1B06-40BA-BEFC-24B92D6795A5}"/>
              </a:ext>
            </a:extLst>
          </p:cNvPr>
          <p:cNvSpPr txBox="1"/>
          <p:nvPr/>
        </p:nvSpPr>
        <p:spPr>
          <a:xfrm>
            <a:off x="505575" y="781466"/>
            <a:ext cx="9165632" cy="246221"/>
          </a:xfrm>
          <a:prstGeom prst="rect">
            <a:avLst/>
          </a:prstGeom>
          <a:noFill/>
        </p:spPr>
        <p:txBody>
          <a:bodyPr wrap="square" lIns="36000" tIns="0" rIns="36000" bIns="0" rtlCol="0">
            <a:spAutoFit/>
          </a:bodyPr>
          <a:lstStyle/>
          <a:p>
            <a:r>
              <a:rPr lang="en-US" altLang="ko-KR" sz="1600" b="1" dirty="0">
                <a:solidFill>
                  <a:schemeClr val="accent4"/>
                </a:solidFill>
                <a:cs typeface="Arial" pitchFamily="34" charset="0"/>
              </a:rPr>
              <a:t>Suggestions for Improving the Energy Profile</a:t>
            </a:r>
            <a:endParaRPr lang="el-GR" altLang="ko-KR" sz="1600" b="1" dirty="0">
              <a:solidFill>
                <a:schemeClr val="accent4"/>
              </a:solidFill>
              <a:cs typeface="Arial" pitchFamily="34" charset="0"/>
            </a:endParaRPr>
          </a:p>
        </p:txBody>
      </p:sp>
      <p:sp>
        <p:nvSpPr>
          <p:cNvPr id="38" name="TextBox 37">
            <a:extLst>
              <a:ext uri="{FF2B5EF4-FFF2-40B4-BE49-F238E27FC236}">
                <a16:creationId xmlns:a16="http://schemas.microsoft.com/office/drawing/2014/main" id="{5E750256-5124-4715-AF16-251FBD1B3E6A}"/>
              </a:ext>
            </a:extLst>
          </p:cNvPr>
          <p:cNvSpPr txBox="1"/>
          <p:nvPr/>
        </p:nvSpPr>
        <p:spPr>
          <a:xfrm>
            <a:off x="516919" y="1186618"/>
            <a:ext cx="7050081" cy="19979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1400" b="1" dirty="0">
                <a:latin typeface="Adobe Devanagari" panose="02040503050201020203" pitchFamily="18" charset="0"/>
                <a:cs typeface="Adobe Devanagari" panose="02040503050201020203" pitchFamily="18" charset="0"/>
              </a:rPr>
              <a:t>Photovoltaic System </a:t>
            </a:r>
            <a:r>
              <a:rPr lang="en-US" altLang="ko-KR" sz="1400" dirty="0">
                <a:latin typeface="Adobe Devanagari" panose="02040503050201020203" pitchFamily="18" charset="0"/>
                <a:cs typeface="Adobe Devanagari" panose="02040503050201020203" pitchFamily="18" charset="0"/>
              </a:rPr>
              <a:t>(conversion of solar energy into electricity the building can reduce consumption</a:t>
            </a:r>
          </a:p>
          <a:p>
            <a:pPr marL="285750" indent="-285750">
              <a:lnSpc>
                <a:spcPct val="150000"/>
              </a:lnSpc>
              <a:buFont typeface="Arial" panose="020B0604020202020204" pitchFamily="34" charset="0"/>
              <a:buChar char="•"/>
            </a:pPr>
            <a:r>
              <a:rPr lang="en-US" altLang="ko-KR" sz="1400" b="1" dirty="0">
                <a:latin typeface="Adobe Devanagari" panose="02040503050201020203" pitchFamily="18" charset="0"/>
                <a:cs typeface="Adobe Devanagari" panose="02040503050201020203" pitchFamily="18" charset="0"/>
              </a:rPr>
              <a:t>Building Management System</a:t>
            </a:r>
            <a:r>
              <a:rPr lang="en-US" altLang="ko-KR" sz="1400" dirty="0">
                <a:latin typeface="Adobe Devanagari" panose="02040503050201020203" pitchFamily="18" charset="0"/>
                <a:cs typeface="Adobe Devanagari" panose="02040503050201020203" pitchFamily="18" charset="0"/>
              </a:rPr>
              <a:t>: The increasingly popular intelligent control systems consist of automation</a:t>
            </a:r>
          </a:p>
          <a:p>
            <a:pPr marL="285750" indent="-285750">
              <a:lnSpc>
                <a:spcPct val="150000"/>
              </a:lnSpc>
              <a:buFont typeface="Arial" panose="020B0604020202020204" pitchFamily="34" charset="0"/>
              <a:buChar char="•"/>
            </a:pPr>
            <a:r>
              <a:rPr lang="en-US" altLang="ko-KR" sz="1400" b="1" dirty="0">
                <a:latin typeface="Adobe Devanagari" panose="02040503050201020203" pitchFamily="18" charset="0"/>
                <a:cs typeface="Adobe Devanagari" panose="02040503050201020203" pitchFamily="18" charset="0"/>
              </a:rPr>
              <a:t>Energy Efficient Lighting</a:t>
            </a:r>
            <a:r>
              <a:rPr lang="en-US" altLang="ko-KR" sz="1400" dirty="0">
                <a:latin typeface="Adobe Devanagari" panose="02040503050201020203" pitchFamily="18" charset="0"/>
                <a:cs typeface="Adobe Devanagari" panose="02040503050201020203" pitchFamily="18" charset="0"/>
              </a:rPr>
              <a:t>: The installation of efficient light emitting diode (LED) and fluorescent lamps contribute significantly to the low energy consumption of the building.</a:t>
            </a:r>
            <a:endParaRPr lang="el-GR" altLang="ko-KR" sz="1400" dirty="0">
              <a:latin typeface="Calibri" panose="020F0502020204030204" pitchFamily="34" charset="0"/>
              <a:cs typeface="Adobe Devanagari" panose="02040503050201020203" pitchFamily="18" charset="0"/>
            </a:endParaRPr>
          </a:p>
        </p:txBody>
      </p:sp>
      <p:grpSp>
        <p:nvGrpSpPr>
          <p:cNvPr id="39" name="Group 287">
            <a:extLst>
              <a:ext uri="{FF2B5EF4-FFF2-40B4-BE49-F238E27FC236}">
                <a16:creationId xmlns:a16="http://schemas.microsoft.com/office/drawing/2014/main" id="{682F829F-15CB-4B57-BA93-2099CC16370D}"/>
              </a:ext>
            </a:extLst>
          </p:cNvPr>
          <p:cNvGrpSpPr/>
          <p:nvPr/>
        </p:nvGrpSpPr>
        <p:grpSpPr>
          <a:xfrm rot="18347570" flipH="1">
            <a:off x="8585575" y="1317466"/>
            <a:ext cx="943094" cy="1438529"/>
            <a:chOff x="8121550" y="3125447"/>
            <a:chExt cx="1101023" cy="1679422"/>
          </a:xfrm>
        </p:grpSpPr>
        <p:sp>
          <p:nvSpPr>
            <p:cNvPr id="40" name="Freeform: Shape 288">
              <a:extLst>
                <a:ext uri="{FF2B5EF4-FFF2-40B4-BE49-F238E27FC236}">
                  <a16:creationId xmlns:a16="http://schemas.microsoft.com/office/drawing/2014/main" id="{DF42D2A2-9796-49CC-B41C-91010BF0D488}"/>
                </a:ext>
              </a:extLst>
            </p:cNvPr>
            <p:cNvSpPr/>
            <p:nvPr/>
          </p:nvSpPr>
          <p:spPr>
            <a:xfrm>
              <a:off x="8121550" y="3125447"/>
              <a:ext cx="1101023" cy="1678680"/>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 name="connsiteX0" fmla="*/ 87263 w 1342448"/>
                <a:gd name="connsiteY0" fmla="*/ 1013843 h 1678680"/>
                <a:gd name="connsiteX1" fmla="*/ 81308 w 1342448"/>
                <a:gd name="connsiteY1" fmla="*/ 997353 h 1678680"/>
                <a:gd name="connsiteX2" fmla="*/ 1147241 w 1342448"/>
                <a:gd name="connsiteY2" fmla="*/ 1216311 h 1678680"/>
                <a:gd name="connsiteX3" fmla="*/ 1170144 w 1342448"/>
                <a:gd name="connsiteY3" fmla="*/ 1230053 h 1678680"/>
                <a:gd name="connsiteX4" fmla="*/ 1240229 w 1342448"/>
                <a:gd name="connsiteY4" fmla="*/ 1252957 h 1678680"/>
                <a:gd name="connsiteX5" fmla="*/ 1187551 w 1342448"/>
                <a:gd name="connsiteY5" fmla="*/ 1124697 h 1678680"/>
                <a:gd name="connsiteX6" fmla="*/ 1024478 w 1342448"/>
                <a:gd name="connsiteY6" fmla="*/ 945591 h 1678680"/>
                <a:gd name="connsiteX7" fmla="*/ 1015316 w 1342448"/>
                <a:gd name="connsiteY7" fmla="*/ 913984 h 1678680"/>
                <a:gd name="connsiteX8" fmla="*/ 1011652 w 1342448"/>
                <a:gd name="connsiteY8" fmla="*/ 901158 h 1678680"/>
                <a:gd name="connsiteX9" fmla="*/ 946605 w 1342448"/>
                <a:gd name="connsiteY9" fmla="*/ 859473 h 1678680"/>
                <a:gd name="connsiteX10" fmla="*/ 891637 w 1342448"/>
                <a:gd name="connsiteY10" fmla="*/ 848937 h 1678680"/>
                <a:gd name="connsiteX11" fmla="*/ 253543 w 1342448"/>
                <a:gd name="connsiteY11" fmla="*/ 195727 h 1678680"/>
                <a:gd name="connsiteX12" fmla="*/ 242549 w 1342448"/>
                <a:gd name="connsiteY12" fmla="*/ 11582 h 1678680"/>
                <a:gd name="connsiteX13" fmla="*/ 251710 w 1342448"/>
                <a:gd name="connsiteY13" fmla="*/ 1505 h 1678680"/>
                <a:gd name="connsiteX14" fmla="*/ 300724 w 1342448"/>
                <a:gd name="connsiteY14" fmla="*/ 62886 h 1678680"/>
                <a:gd name="connsiteX15" fmla="*/ 496321 w 1342448"/>
                <a:gd name="connsiteY15" fmla="*/ 299251 h 1678680"/>
                <a:gd name="connsiteX16" fmla="*/ 707492 w 1342448"/>
                <a:gd name="connsiteY16" fmla="*/ 553481 h 1678680"/>
                <a:gd name="connsiteX17" fmla="*/ 913624 w 1342448"/>
                <a:gd name="connsiteY17" fmla="*/ 802214 h 1678680"/>
                <a:gd name="connsiteX18" fmla="*/ 948438 w 1342448"/>
                <a:gd name="connsiteY18" fmla="*/ 842983 h 1678680"/>
                <a:gd name="connsiteX19" fmla="*/ 957141 w 1342448"/>
                <a:gd name="connsiteY19" fmla="*/ 815498 h 1678680"/>
                <a:gd name="connsiteX20" fmla="*/ 988748 w 1342448"/>
                <a:gd name="connsiteY20" fmla="*/ 871383 h 1678680"/>
                <a:gd name="connsiteX21" fmla="*/ 1073949 w 1342448"/>
                <a:gd name="connsiteY21" fmla="*/ 916732 h 1678680"/>
                <a:gd name="connsiteX22" fmla="*/ 1057917 w 1342448"/>
                <a:gd name="connsiteY22" fmla="*/ 850312 h 1678680"/>
                <a:gd name="connsiteX23" fmla="*/ 1057459 w 1342448"/>
                <a:gd name="connsiteY23" fmla="*/ 828324 h 1678680"/>
                <a:gd name="connsiteX24" fmla="*/ 1045549 w 1342448"/>
                <a:gd name="connsiteY24" fmla="*/ 782059 h 1678680"/>
                <a:gd name="connsiteX25" fmla="*/ 1168770 w 1342448"/>
                <a:gd name="connsiteY25" fmla="*/ 157707 h 1678680"/>
                <a:gd name="connsiteX26" fmla="*/ 1178390 w 1342448"/>
                <a:gd name="connsiteY26" fmla="*/ 151752 h 1678680"/>
                <a:gd name="connsiteX27" fmla="*/ 1180222 w 1342448"/>
                <a:gd name="connsiteY27" fmla="*/ 173282 h 1678680"/>
                <a:gd name="connsiteX28" fmla="*/ 1111053 w 1342448"/>
                <a:gd name="connsiteY28" fmla="*/ 574094 h 1678680"/>
                <a:gd name="connsiteX29" fmla="*/ 1074407 w 1342448"/>
                <a:gd name="connsiteY29" fmla="*/ 788472 h 1678680"/>
                <a:gd name="connsiteX30" fmla="*/ 1073949 w 1342448"/>
                <a:gd name="connsiteY30" fmla="*/ 806337 h 1678680"/>
                <a:gd name="connsiteX31" fmla="*/ 1081737 w 1342448"/>
                <a:gd name="connsiteY31" fmla="*/ 888790 h 1678680"/>
                <a:gd name="connsiteX32" fmla="*/ 1118840 w 1342448"/>
                <a:gd name="connsiteY32" fmla="*/ 948339 h 1678680"/>
                <a:gd name="connsiteX33" fmla="*/ 1138538 w 1342448"/>
                <a:gd name="connsiteY33" fmla="*/ 944216 h 1678680"/>
                <a:gd name="connsiteX34" fmla="*/ 1146783 w 1342448"/>
                <a:gd name="connsiteY34" fmla="*/ 930016 h 1678680"/>
                <a:gd name="connsiteX35" fmla="*/ 1158235 w 1342448"/>
                <a:gd name="connsiteY35" fmla="*/ 919939 h 1678680"/>
                <a:gd name="connsiteX36" fmla="*/ 1165106 w 1342448"/>
                <a:gd name="connsiteY36" fmla="*/ 933223 h 1678680"/>
                <a:gd name="connsiteX37" fmla="*/ 1171061 w 1342448"/>
                <a:gd name="connsiteY37" fmla="*/ 975823 h 1678680"/>
                <a:gd name="connsiteX38" fmla="*/ 1188009 w 1342448"/>
                <a:gd name="connsiteY38" fmla="*/ 1023921 h 1678680"/>
                <a:gd name="connsiteX39" fmla="*/ 1304359 w 1342448"/>
                <a:gd name="connsiteY39" fmla="*/ 1274944 h 1678680"/>
                <a:gd name="connsiteX40" fmla="*/ 1341463 w 1342448"/>
                <a:gd name="connsiteY40" fmla="*/ 1503522 h 1678680"/>
                <a:gd name="connsiteX41" fmla="*/ 1337799 w 1342448"/>
                <a:gd name="connsiteY41" fmla="*/ 1656518 h 1678680"/>
                <a:gd name="connsiteX42" fmla="*/ 1333218 w 1342448"/>
                <a:gd name="connsiteY42" fmla="*/ 1673467 h 1678680"/>
                <a:gd name="connsiteX43" fmla="*/ 1329095 w 1342448"/>
                <a:gd name="connsiteY43" fmla="*/ 1676673 h 1678680"/>
                <a:gd name="connsiteX44" fmla="*/ 1285121 w 1342448"/>
                <a:gd name="connsiteY44" fmla="*/ 1676215 h 1678680"/>
                <a:gd name="connsiteX45" fmla="*/ 1283288 w 1342448"/>
                <a:gd name="connsiteY45" fmla="*/ 1674383 h 1678680"/>
                <a:gd name="connsiteX46" fmla="*/ 1289243 w 1342448"/>
                <a:gd name="connsiteY46" fmla="*/ 1514058 h 1678680"/>
                <a:gd name="connsiteX47" fmla="*/ 1279624 w 1342448"/>
                <a:gd name="connsiteY47" fmla="*/ 1410533 h 1678680"/>
                <a:gd name="connsiteX48" fmla="*/ 1269088 w 1342448"/>
                <a:gd name="connsiteY48" fmla="*/ 1388088 h 1678680"/>
                <a:gd name="connsiteX49" fmla="*/ 1247559 w 1342448"/>
                <a:gd name="connsiteY49" fmla="*/ 1353733 h 1678680"/>
                <a:gd name="connsiteX50" fmla="*/ 1269088 w 1342448"/>
                <a:gd name="connsiteY50" fmla="*/ 1358313 h 1678680"/>
                <a:gd name="connsiteX51" fmla="*/ 1247100 w 1342448"/>
                <a:gd name="connsiteY51" fmla="*/ 1272654 h 1678680"/>
                <a:gd name="connsiteX52" fmla="*/ 1235191 w 1342448"/>
                <a:gd name="connsiteY52" fmla="*/ 1264409 h 1678680"/>
                <a:gd name="connsiteX53" fmla="*/ 1154570 w 1342448"/>
                <a:gd name="connsiteY53" fmla="*/ 1239673 h 1678680"/>
                <a:gd name="connsiteX54" fmla="*/ 933321 w 1342448"/>
                <a:gd name="connsiteY54" fmla="*/ 1192033 h 1678680"/>
                <a:gd name="connsiteX55" fmla="*/ 196742 w 1342448"/>
                <a:gd name="connsiteY55" fmla="*/ 1036747 h 1678680"/>
                <a:gd name="connsiteX56" fmla="*/ 87263 w 1342448"/>
                <a:gd name="connsiteY56" fmla="*/ 1013843 h 1678680"/>
                <a:gd name="connsiteX0" fmla="*/ 115434 w 1261140"/>
                <a:gd name="connsiteY0" fmla="*/ 1036747 h 1678680"/>
                <a:gd name="connsiteX1" fmla="*/ 0 w 1261140"/>
                <a:gd name="connsiteY1" fmla="*/ 997353 h 1678680"/>
                <a:gd name="connsiteX2" fmla="*/ 1065933 w 1261140"/>
                <a:gd name="connsiteY2" fmla="*/ 1216311 h 1678680"/>
                <a:gd name="connsiteX3" fmla="*/ 1088836 w 1261140"/>
                <a:gd name="connsiteY3" fmla="*/ 1230053 h 1678680"/>
                <a:gd name="connsiteX4" fmla="*/ 1158921 w 1261140"/>
                <a:gd name="connsiteY4" fmla="*/ 1252957 h 1678680"/>
                <a:gd name="connsiteX5" fmla="*/ 1106243 w 1261140"/>
                <a:gd name="connsiteY5" fmla="*/ 1124697 h 1678680"/>
                <a:gd name="connsiteX6" fmla="*/ 943170 w 1261140"/>
                <a:gd name="connsiteY6" fmla="*/ 945591 h 1678680"/>
                <a:gd name="connsiteX7" fmla="*/ 934008 w 1261140"/>
                <a:gd name="connsiteY7" fmla="*/ 913984 h 1678680"/>
                <a:gd name="connsiteX8" fmla="*/ 930344 w 1261140"/>
                <a:gd name="connsiteY8" fmla="*/ 901158 h 1678680"/>
                <a:gd name="connsiteX9" fmla="*/ 865297 w 1261140"/>
                <a:gd name="connsiteY9" fmla="*/ 859473 h 1678680"/>
                <a:gd name="connsiteX10" fmla="*/ 810329 w 1261140"/>
                <a:gd name="connsiteY10" fmla="*/ 848937 h 1678680"/>
                <a:gd name="connsiteX11" fmla="*/ 172235 w 1261140"/>
                <a:gd name="connsiteY11" fmla="*/ 195727 h 1678680"/>
                <a:gd name="connsiteX12" fmla="*/ 161241 w 1261140"/>
                <a:gd name="connsiteY12" fmla="*/ 11582 h 1678680"/>
                <a:gd name="connsiteX13" fmla="*/ 170402 w 1261140"/>
                <a:gd name="connsiteY13" fmla="*/ 1505 h 1678680"/>
                <a:gd name="connsiteX14" fmla="*/ 219416 w 1261140"/>
                <a:gd name="connsiteY14" fmla="*/ 62886 h 1678680"/>
                <a:gd name="connsiteX15" fmla="*/ 415013 w 1261140"/>
                <a:gd name="connsiteY15" fmla="*/ 299251 h 1678680"/>
                <a:gd name="connsiteX16" fmla="*/ 626184 w 1261140"/>
                <a:gd name="connsiteY16" fmla="*/ 553481 h 1678680"/>
                <a:gd name="connsiteX17" fmla="*/ 832316 w 1261140"/>
                <a:gd name="connsiteY17" fmla="*/ 802214 h 1678680"/>
                <a:gd name="connsiteX18" fmla="*/ 867130 w 1261140"/>
                <a:gd name="connsiteY18" fmla="*/ 842983 h 1678680"/>
                <a:gd name="connsiteX19" fmla="*/ 875833 w 1261140"/>
                <a:gd name="connsiteY19" fmla="*/ 815498 h 1678680"/>
                <a:gd name="connsiteX20" fmla="*/ 907440 w 1261140"/>
                <a:gd name="connsiteY20" fmla="*/ 871383 h 1678680"/>
                <a:gd name="connsiteX21" fmla="*/ 992641 w 1261140"/>
                <a:gd name="connsiteY21" fmla="*/ 916732 h 1678680"/>
                <a:gd name="connsiteX22" fmla="*/ 976609 w 1261140"/>
                <a:gd name="connsiteY22" fmla="*/ 850312 h 1678680"/>
                <a:gd name="connsiteX23" fmla="*/ 976151 w 1261140"/>
                <a:gd name="connsiteY23" fmla="*/ 828324 h 1678680"/>
                <a:gd name="connsiteX24" fmla="*/ 964241 w 1261140"/>
                <a:gd name="connsiteY24" fmla="*/ 782059 h 1678680"/>
                <a:gd name="connsiteX25" fmla="*/ 1087462 w 1261140"/>
                <a:gd name="connsiteY25" fmla="*/ 157707 h 1678680"/>
                <a:gd name="connsiteX26" fmla="*/ 1097082 w 1261140"/>
                <a:gd name="connsiteY26" fmla="*/ 151752 h 1678680"/>
                <a:gd name="connsiteX27" fmla="*/ 1098914 w 1261140"/>
                <a:gd name="connsiteY27" fmla="*/ 173282 h 1678680"/>
                <a:gd name="connsiteX28" fmla="*/ 1029745 w 1261140"/>
                <a:gd name="connsiteY28" fmla="*/ 574094 h 1678680"/>
                <a:gd name="connsiteX29" fmla="*/ 993099 w 1261140"/>
                <a:gd name="connsiteY29" fmla="*/ 788472 h 1678680"/>
                <a:gd name="connsiteX30" fmla="*/ 992641 w 1261140"/>
                <a:gd name="connsiteY30" fmla="*/ 806337 h 1678680"/>
                <a:gd name="connsiteX31" fmla="*/ 1000429 w 1261140"/>
                <a:gd name="connsiteY31" fmla="*/ 888790 h 1678680"/>
                <a:gd name="connsiteX32" fmla="*/ 1037532 w 1261140"/>
                <a:gd name="connsiteY32" fmla="*/ 948339 h 1678680"/>
                <a:gd name="connsiteX33" fmla="*/ 1057230 w 1261140"/>
                <a:gd name="connsiteY33" fmla="*/ 944216 h 1678680"/>
                <a:gd name="connsiteX34" fmla="*/ 1065475 w 1261140"/>
                <a:gd name="connsiteY34" fmla="*/ 930016 h 1678680"/>
                <a:gd name="connsiteX35" fmla="*/ 1076927 w 1261140"/>
                <a:gd name="connsiteY35" fmla="*/ 919939 h 1678680"/>
                <a:gd name="connsiteX36" fmla="*/ 1083798 w 1261140"/>
                <a:gd name="connsiteY36" fmla="*/ 933223 h 1678680"/>
                <a:gd name="connsiteX37" fmla="*/ 1089753 w 1261140"/>
                <a:gd name="connsiteY37" fmla="*/ 975823 h 1678680"/>
                <a:gd name="connsiteX38" fmla="*/ 1106701 w 1261140"/>
                <a:gd name="connsiteY38" fmla="*/ 1023921 h 1678680"/>
                <a:gd name="connsiteX39" fmla="*/ 1223051 w 1261140"/>
                <a:gd name="connsiteY39" fmla="*/ 1274944 h 1678680"/>
                <a:gd name="connsiteX40" fmla="*/ 1260155 w 1261140"/>
                <a:gd name="connsiteY40" fmla="*/ 1503522 h 1678680"/>
                <a:gd name="connsiteX41" fmla="*/ 1256491 w 1261140"/>
                <a:gd name="connsiteY41" fmla="*/ 1656518 h 1678680"/>
                <a:gd name="connsiteX42" fmla="*/ 1251910 w 1261140"/>
                <a:gd name="connsiteY42" fmla="*/ 1673467 h 1678680"/>
                <a:gd name="connsiteX43" fmla="*/ 1247787 w 1261140"/>
                <a:gd name="connsiteY43" fmla="*/ 1676673 h 1678680"/>
                <a:gd name="connsiteX44" fmla="*/ 1203813 w 1261140"/>
                <a:gd name="connsiteY44" fmla="*/ 1676215 h 1678680"/>
                <a:gd name="connsiteX45" fmla="*/ 1201980 w 1261140"/>
                <a:gd name="connsiteY45" fmla="*/ 1674383 h 1678680"/>
                <a:gd name="connsiteX46" fmla="*/ 1207935 w 1261140"/>
                <a:gd name="connsiteY46" fmla="*/ 1514058 h 1678680"/>
                <a:gd name="connsiteX47" fmla="*/ 1198316 w 1261140"/>
                <a:gd name="connsiteY47" fmla="*/ 1410533 h 1678680"/>
                <a:gd name="connsiteX48" fmla="*/ 1187780 w 1261140"/>
                <a:gd name="connsiteY48" fmla="*/ 1388088 h 1678680"/>
                <a:gd name="connsiteX49" fmla="*/ 1166251 w 1261140"/>
                <a:gd name="connsiteY49" fmla="*/ 1353733 h 1678680"/>
                <a:gd name="connsiteX50" fmla="*/ 1187780 w 1261140"/>
                <a:gd name="connsiteY50" fmla="*/ 1358313 h 1678680"/>
                <a:gd name="connsiteX51" fmla="*/ 1165792 w 1261140"/>
                <a:gd name="connsiteY51" fmla="*/ 1272654 h 1678680"/>
                <a:gd name="connsiteX52" fmla="*/ 1153883 w 1261140"/>
                <a:gd name="connsiteY52" fmla="*/ 1264409 h 1678680"/>
                <a:gd name="connsiteX53" fmla="*/ 1073262 w 1261140"/>
                <a:gd name="connsiteY53" fmla="*/ 1239673 h 1678680"/>
                <a:gd name="connsiteX54" fmla="*/ 852013 w 1261140"/>
                <a:gd name="connsiteY54" fmla="*/ 1192033 h 1678680"/>
                <a:gd name="connsiteX55" fmla="*/ 115434 w 1261140"/>
                <a:gd name="connsiteY55" fmla="*/ 1036747 h 1678680"/>
                <a:gd name="connsiteX0" fmla="*/ 0 w 1145706"/>
                <a:gd name="connsiteY0" fmla="*/ 1036747 h 1678680"/>
                <a:gd name="connsiteX1" fmla="*/ 950499 w 1145706"/>
                <a:gd name="connsiteY1" fmla="*/ 1216311 h 1678680"/>
                <a:gd name="connsiteX2" fmla="*/ 973402 w 1145706"/>
                <a:gd name="connsiteY2" fmla="*/ 1230053 h 1678680"/>
                <a:gd name="connsiteX3" fmla="*/ 1043487 w 1145706"/>
                <a:gd name="connsiteY3" fmla="*/ 1252957 h 1678680"/>
                <a:gd name="connsiteX4" fmla="*/ 990809 w 1145706"/>
                <a:gd name="connsiteY4" fmla="*/ 1124697 h 1678680"/>
                <a:gd name="connsiteX5" fmla="*/ 827736 w 1145706"/>
                <a:gd name="connsiteY5" fmla="*/ 945591 h 1678680"/>
                <a:gd name="connsiteX6" fmla="*/ 818574 w 1145706"/>
                <a:gd name="connsiteY6" fmla="*/ 913984 h 1678680"/>
                <a:gd name="connsiteX7" fmla="*/ 814910 w 1145706"/>
                <a:gd name="connsiteY7" fmla="*/ 901158 h 1678680"/>
                <a:gd name="connsiteX8" fmla="*/ 749863 w 1145706"/>
                <a:gd name="connsiteY8" fmla="*/ 859473 h 1678680"/>
                <a:gd name="connsiteX9" fmla="*/ 694895 w 1145706"/>
                <a:gd name="connsiteY9" fmla="*/ 848937 h 1678680"/>
                <a:gd name="connsiteX10" fmla="*/ 56801 w 1145706"/>
                <a:gd name="connsiteY10" fmla="*/ 195727 h 1678680"/>
                <a:gd name="connsiteX11" fmla="*/ 45807 w 1145706"/>
                <a:gd name="connsiteY11" fmla="*/ 11582 h 1678680"/>
                <a:gd name="connsiteX12" fmla="*/ 54968 w 1145706"/>
                <a:gd name="connsiteY12" fmla="*/ 1505 h 1678680"/>
                <a:gd name="connsiteX13" fmla="*/ 103982 w 1145706"/>
                <a:gd name="connsiteY13" fmla="*/ 62886 h 1678680"/>
                <a:gd name="connsiteX14" fmla="*/ 299579 w 1145706"/>
                <a:gd name="connsiteY14" fmla="*/ 299251 h 1678680"/>
                <a:gd name="connsiteX15" fmla="*/ 510750 w 1145706"/>
                <a:gd name="connsiteY15" fmla="*/ 553481 h 1678680"/>
                <a:gd name="connsiteX16" fmla="*/ 716882 w 1145706"/>
                <a:gd name="connsiteY16" fmla="*/ 802214 h 1678680"/>
                <a:gd name="connsiteX17" fmla="*/ 751696 w 1145706"/>
                <a:gd name="connsiteY17" fmla="*/ 842983 h 1678680"/>
                <a:gd name="connsiteX18" fmla="*/ 760399 w 1145706"/>
                <a:gd name="connsiteY18" fmla="*/ 815498 h 1678680"/>
                <a:gd name="connsiteX19" fmla="*/ 792006 w 1145706"/>
                <a:gd name="connsiteY19" fmla="*/ 871383 h 1678680"/>
                <a:gd name="connsiteX20" fmla="*/ 877207 w 1145706"/>
                <a:gd name="connsiteY20" fmla="*/ 916732 h 1678680"/>
                <a:gd name="connsiteX21" fmla="*/ 861175 w 1145706"/>
                <a:gd name="connsiteY21" fmla="*/ 850312 h 1678680"/>
                <a:gd name="connsiteX22" fmla="*/ 860717 w 1145706"/>
                <a:gd name="connsiteY22" fmla="*/ 828324 h 1678680"/>
                <a:gd name="connsiteX23" fmla="*/ 848807 w 1145706"/>
                <a:gd name="connsiteY23" fmla="*/ 782059 h 1678680"/>
                <a:gd name="connsiteX24" fmla="*/ 972028 w 1145706"/>
                <a:gd name="connsiteY24" fmla="*/ 157707 h 1678680"/>
                <a:gd name="connsiteX25" fmla="*/ 981648 w 1145706"/>
                <a:gd name="connsiteY25" fmla="*/ 151752 h 1678680"/>
                <a:gd name="connsiteX26" fmla="*/ 983480 w 1145706"/>
                <a:gd name="connsiteY26" fmla="*/ 173282 h 1678680"/>
                <a:gd name="connsiteX27" fmla="*/ 914311 w 1145706"/>
                <a:gd name="connsiteY27" fmla="*/ 574094 h 1678680"/>
                <a:gd name="connsiteX28" fmla="*/ 877665 w 1145706"/>
                <a:gd name="connsiteY28" fmla="*/ 788472 h 1678680"/>
                <a:gd name="connsiteX29" fmla="*/ 877207 w 1145706"/>
                <a:gd name="connsiteY29" fmla="*/ 806337 h 1678680"/>
                <a:gd name="connsiteX30" fmla="*/ 884995 w 1145706"/>
                <a:gd name="connsiteY30" fmla="*/ 888790 h 1678680"/>
                <a:gd name="connsiteX31" fmla="*/ 922098 w 1145706"/>
                <a:gd name="connsiteY31" fmla="*/ 948339 h 1678680"/>
                <a:gd name="connsiteX32" fmla="*/ 941796 w 1145706"/>
                <a:gd name="connsiteY32" fmla="*/ 944216 h 1678680"/>
                <a:gd name="connsiteX33" fmla="*/ 950041 w 1145706"/>
                <a:gd name="connsiteY33" fmla="*/ 930016 h 1678680"/>
                <a:gd name="connsiteX34" fmla="*/ 961493 w 1145706"/>
                <a:gd name="connsiteY34" fmla="*/ 919939 h 1678680"/>
                <a:gd name="connsiteX35" fmla="*/ 968364 w 1145706"/>
                <a:gd name="connsiteY35" fmla="*/ 933223 h 1678680"/>
                <a:gd name="connsiteX36" fmla="*/ 974319 w 1145706"/>
                <a:gd name="connsiteY36" fmla="*/ 975823 h 1678680"/>
                <a:gd name="connsiteX37" fmla="*/ 991267 w 1145706"/>
                <a:gd name="connsiteY37" fmla="*/ 1023921 h 1678680"/>
                <a:gd name="connsiteX38" fmla="*/ 1107617 w 1145706"/>
                <a:gd name="connsiteY38" fmla="*/ 1274944 h 1678680"/>
                <a:gd name="connsiteX39" fmla="*/ 1144721 w 1145706"/>
                <a:gd name="connsiteY39" fmla="*/ 1503522 h 1678680"/>
                <a:gd name="connsiteX40" fmla="*/ 1141057 w 1145706"/>
                <a:gd name="connsiteY40" fmla="*/ 1656518 h 1678680"/>
                <a:gd name="connsiteX41" fmla="*/ 1136476 w 1145706"/>
                <a:gd name="connsiteY41" fmla="*/ 1673467 h 1678680"/>
                <a:gd name="connsiteX42" fmla="*/ 1132353 w 1145706"/>
                <a:gd name="connsiteY42" fmla="*/ 1676673 h 1678680"/>
                <a:gd name="connsiteX43" fmla="*/ 1088379 w 1145706"/>
                <a:gd name="connsiteY43" fmla="*/ 1676215 h 1678680"/>
                <a:gd name="connsiteX44" fmla="*/ 1086546 w 1145706"/>
                <a:gd name="connsiteY44" fmla="*/ 1674383 h 1678680"/>
                <a:gd name="connsiteX45" fmla="*/ 1092501 w 1145706"/>
                <a:gd name="connsiteY45" fmla="*/ 1514058 h 1678680"/>
                <a:gd name="connsiteX46" fmla="*/ 1082882 w 1145706"/>
                <a:gd name="connsiteY46" fmla="*/ 1410533 h 1678680"/>
                <a:gd name="connsiteX47" fmla="*/ 1072346 w 1145706"/>
                <a:gd name="connsiteY47" fmla="*/ 1388088 h 1678680"/>
                <a:gd name="connsiteX48" fmla="*/ 1050817 w 1145706"/>
                <a:gd name="connsiteY48" fmla="*/ 1353733 h 1678680"/>
                <a:gd name="connsiteX49" fmla="*/ 1072346 w 1145706"/>
                <a:gd name="connsiteY49" fmla="*/ 1358313 h 1678680"/>
                <a:gd name="connsiteX50" fmla="*/ 1050358 w 1145706"/>
                <a:gd name="connsiteY50" fmla="*/ 1272654 h 1678680"/>
                <a:gd name="connsiteX51" fmla="*/ 1038449 w 1145706"/>
                <a:gd name="connsiteY51" fmla="*/ 1264409 h 1678680"/>
                <a:gd name="connsiteX52" fmla="*/ 957828 w 1145706"/>
                <a:gd name="connsiteY52" fmla="*/ 1239673 h 1678680"/>
                <a:gd name="connsiteX53" fmla="*/ 736579 w 1145706"/>
                <a:gd name="connsiteY53" fmla="*/ 1192033 h 1678680"/>
                <a:gd name="connsiteX54" fmla="*/ 0 w 1145706"/>
                <a:gd name="connsiteY54" fmla="*/ 1036747 h 1678680"/>
                <a:gd name="connsiteX0" fmla="*/ 691895 w 1101022"/>
                <a:gd name="connsiteY0" fmla="*/ 119203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53" fmla="*/ 691895 w 1101022"/>
                <a:gd name="connsiteY53" fmla="*/ 1192033 h 1678680"/>
                <a:gd name="connsiteX0" fmla="*/ 913144 w 1101022"/>
                <a:gd name="connsiteY0" fmla="*/ 123967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0" fmla="*/ 993765 w 1101022"/>
                <a:gd name="connsiteY0" fmla="*/ 1264409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0" fmla="*/ 993765 w 1101022"/>
                <a:gd name="connsiteY0" fmla="*/ 1264409 h 1678680"/>
                <a:gd name="connsiteX1" fmla="*/ 905815 w 1101022"/>
                <a:gd name="connsiteY1" fmla="*/ 1216311 h 1678680"/>
                <a:gd name="connsiteX2" fmla="*/ 998803 w 1101022"/>
                <a:gd name="connsiteY2" fmla="*/ 1252957 h 1678680"/>
                <a:gd name="connsiteX3" fmla="*/ 946125 w 1101022"/>
                <a:gd name="connsiteY3" fmla="*/ 1124697 h 1678680"/>
                <a:gd name="connsiteX4" fmla="*/ 783052 w 1101022"/>
                <a:gd name="connsiteY4" fmla="*/ 945591 h 1678680"/>
                <a:gd name="connsiteX5" fmla="*/ 773890 w 1101022"/>
                <a:gd name="connsiteY5" fmla="*/ 913984 h 1678680"/>
                <a:gd name="connsiteX6" fmla="*/ 770226 w 1101022"/>
                <a:gd name="connsiteY6" fmla="*/ 901158 h 1678680"/>
                <a:gd name="connsiteX7" fmla="*/ 705179 w 1101022"/>
                <a:gd name="connsiteY7" fmla="*/ 859473 h 1678680"/>
                <a:gd name="connsiteX8" fmla="*/ 650211 w 1101022"/>
                <a:gd name="connsiteY8" fmla="*/ 848937 h 1678680"/>
                <a:gd name="connsiteX9" fmla="*/ 12117 w 1101022"/>
                <a:gd name="connsiteY9" fmla="*/ 195727 h 1678680"/>
                <a:gd name="connsiteX10" fmla="*/ 1123 w 1101022"/>
                <a:gd name="connsiteY10" fmla="*/ 11582 h 1678680"/>
                <a:gd name="connsiteX11" fmla="*/ 10284 w 1101022"/>
                <a:gd name="connsiteY11" fmla="*/ 1505 h 1678680"/>
                <a:gd name="connsiteX12" fmla="*/ 59298 w 1101022"/>
                <a:gd name="connsiteY12" fmla="*/ 62886 h 1678680"/>
                <a:gd name="connsiteX13" fmla="*/ 254895 w 1101022"/>
                <a:gd name="connsiteY13" fmla="*/ 299251 h 1678680"/>
                <a:gd name="connsiteX14" fmla="*/ 466066 w 1101022"/>
                <a:gd name="connsiteY14" fmla="*/ 553481 h 1678680"/>
                <a:gd name="connsiteX15" fmla="*/ 672198 w 1101022"/>
                <a:gd name="connsiteY15" fmla="*/ 802214 h 1678680"/>
                <a:gd name="connsiteX16" fmla="*/ 707012 w 1101022"/>
                <a:gd name="connsiteY16" fmla="*/ 842983 h 1678680"/>
                <a:gd name="connsiteX17" fmla="*/ 715715 w 1101022"/>
                <a:gd name="connsiteY17" fmla="*/ 815498 h 1678680"/>
                <a:gd name="connsiteX18" fmla="*/ 747322 w 1101022"/>
                <a:gd name="connsiteY18" fmla="*/ 871383 h 1678680"/>
                <a:gd name="connsiteX19" fmla="*/ 832523 w 1101022"/>
                <a:gd name="connsiteY19" fmla="*/ 916732 h 1678680"/>
                <a:gd name="connsiteX20" fmla="*/ 816491 w 1101022"/>
                <a:gd name="connsiteY20" fmla="*/ 850312 h 1678680"/>
                <a:gd name="connsiteX21" fmla="*/ 816033 w 1101022"/>
                <a:gd name="connsiteY21" fmla="*/ 828324 h 1678680"/>
                <a:gd name="connsiteX22" fmla="*/ 804123 w 1101022"/>
                <a:gd name="connsiteY22" fmla="*/ 782059 h 1678680"/>
                <a:gd name="connsiteX23" fmla="*/ 927344 w 1101022"/>
                <a:gd name="connsiteY23" fmla="*/ 157707 h 1678680"/>
                <a:gd name="connsiteX24" fmla="*/ 936964 w 1101022"/>
                <a:gd name="connsiteY24" fmla="*/ 151752 h 1678680"/>
                <a:gd name="connsiteX25" fmla="*/ 938796 w 1101022"/>
                <a:gd name="connsiteY25" fmla="*/ 173282 h 1678680"/>
                <a:gd name="connsiteX26" fmla="*/ 869627 w 1101022"/>
                <a:gd name="connsiteY26" fmla="*/ 574094 h 1678680"/>
                <a:gd name="connsiteX27" fmla="*/ 832981 w 1101022"/>
                <a:gd name="connsiteY27" fmla="*/ 788472 h 1678680"/>
                <a:gd name="connsiteX28" fmla="*/ 832523 w 1101022"/>
                <a:gd name="connsiteY28" fmla="*/ 806337 h 1678680"/>
                <a:gd name="connsiteX29" fmla="*/ 840311 w 1101022"/>
                <a:gd name="connsiteY29" fmla="*/ 888790 h 1678680"/>
                <a:gd name="connsiteX30" fmla="*/ 877414 w 1101022"/>
                <a:gd name="connsiteY30" fmla="*/ 948339 h 1678680"/>
                <a:gd name="connsiteX31" fmla="*/ 897112 w 1101022"/>
                <a:gd name="connsiteY31" fmla="*/ 944216 h 1678680"/>
                <a:gd name="connsiteX32" fmla="*/ 905357 w 1101022"/>
                <a:gd name="connsiteY32" fmla="*/ 930016 h 1678680"/>
                <a:gd name="connsiteX33" fmla="*/ 916809 w 1101022"/>
                <a:gd name="connsiteY33" fmla="*/ 919939 h 1678680"/>
                <a:gd name="connsiteX34" fmla="*/ 923680 w 1101022"/>
                <a:gd name="connsiteY34" fmla="*/ 933223 h 1678680"/>
                <a:gd name="connsiteX35" fmla="*/ 929635 w 1101022"/>
                <a:gd name="connsiteY35" fmla="*/ 975823 h 1678680"/>
                <a:gd name="connsiteX36" fmla="*/ 946583 w 1101022"/>
                <a:gd name="connsiteY36" fmla="*/ 1023921 h 1678680"/>
                <a:gd name="connsiteX37" fmla="*/ 1062933 w 1101022"/>
                <a:gd name="connsiteY37" fmla="*/ 1274944 h 1678680"/>
                <a:gd name="connsiteX38" fmla="*/ 1100037 w 1101022"/>
                <a:gd name="connsiteY38" fmla="*/ 1503522 h 1678680"/>
                <a:gd name="connsiteX39" fmla="*/ 1096373 w 1101022"/>
                <a:gd name="connsiteY39" fmla="*/ 1656518 h 1678680"/>
                <a:gd name="connsiteX40" fmla="*/ 1091792 w 1101022"/>
                <a:gd name="connsiteY40" fmla="*/ 1673467 h 1678680"/>
                <a:gd name="connsiteX41" fmla="*/ 1087669 w 1101022"/>
                <a:gd name="connsiteY41" fmla="*/ 1676673 h 1678680"/>
                <a:gd name="connsiteX42" fmla="*/ 1043695 w 1101022"/>
                <a:gd name="connsiteY42" fmla="*/ 1676215 h 1678680"/>
                <a:gd name="connsiteX43" fmla="*/ 1041862 w 1101022"/>
                <a:gd name="connsiteY43" fmla="*/ 1674383 h 1678680"/>
                <a:gd name="connsiteX44" fmla="*/ 1047817 w 1101022"/>
                <a:gd name="connsiteY44" fmla="*/ 1514058 h 1678680"/>
                <a:gd name="connsiteX45" fmla="*/ 1038198 w 1101022"/>
                <a:gd name="connsiteY45" fmla="*/ 1410533 h 1678680"/>
                <a:gd name="connsiteX46" fmla="*/ 1027662 w 1101022"/>
                <a:gd name="connsiteY46" fmla="*/ 1388088 h 1678680"/>
                <a:gd name="connsiteX47" fmla="*/ 1006133 w 1101022"/>
                <a:gd name="connsiteY47" fmla="*/ 1353733 h 1678680"/>
                <a:gd name="connsiteX48" fmla="*/ 1027662 w 1101022"/>
                <a:gd name="connsiteY48" fmla="*/ 1358313 h 1678680"/>
                <a:gd name="connsiteX49" fmla="*/ 1005674 w 1101022"/>
                <a:gd name="connsiteY49" fmla="*/ 1272654 h 1678680"/>
                <a:gd name="connsiteX50" fmla="*/ 993765 w 1101022"/>
                <a:gd name="connsiteY50" fmla="*/ 1264409 h 1678680"/>
                <a:gd name="connsiteX0" fmla="*/ 993765 w 1101022"/>
                <a:gd name="connsiteY0" fmla="*/ 1264409 h 1678680"/>
                <a:gd name="connsiteX1" fmla="*/ 998803 w 1101022"/>
                <a:gd name="connsiteY1" fmla="*/ 1252957 h 1678680"/>
                <a:gd name="connsiteX2" fmla="*/ 946125 w 1101022"/>
                <a:gd name="connsiteY2" fmla="*/ 1124697 h 1678680"/>
                <a:gd name="connsiteX3" fmla="*/ 783052 w 1101022"/>
                <a:gd name="connsiteY3" fmla="*/ 945591 h 1678680"/>
                <a:gd name="connsiteX4" fmla="*/ 773890 w 1101022"/>
                <a:gd name="connsiteY4" fmla="*/ 913984 h 1678680"/>
                <a:gd name="connsiteX5" fmla="*/ 770226 w 1101022"/>
                <a:gd name="connsiteY5" fmla="*/ 901158 h 1678680"/>
                <a:gd name="connsiteX6" fmla="*/ 705179 w 1101022"/>
                <a:gd name="connsiteY6" fmla="*/ 859473 h 1678680"/>
                <a:gd name="connsiteX7" fmla="*/ 650211 w 1101022"/>
                <a:gd name="connsiteY7" fmla="*/ 848937 h 1678680"/>
                <a:gd name="connsiteX8" fmla="*/ 12117 w 1101022"/>
                <a:gd name="connsiteY8" fmla="*/ 195727 h 1678680"/>
                <a:gd name="connsiteX9" fmla="*/ 1123 w 1101022"/>
                <a:gd name="connsiteY9" fmla="*/ 11582 h 1678680"/>
                <a:gd name="connsiteX10" fmla="*/ 10284 w 1101022"/>
                <a:gd name="connsiteY10" fmla="*/ 1505 h 1678680"/>
                <a:gd name="connsiteX11" fmla="*/ 59298 w 1101022"/>
                <a:gd name="connsiteY11" fmla="*/ 62886 h 1678680"/>
                <a:gd name="connsiteX12" fmla="*/ 254895 w 1101022"/>
                <a:gd name="connsiteY12" fmla="*/ 299251 h 1678680"/>
                <a:gd name="connsiteX13" fmla="*/ 466066 w 1101022"/>
                <a:gd name="connsiteY13" fmla="*/ 553481 h 1678680"/>
                <a:gd name="connsiteX14" fmla="*/ 672198 w 1101022"/>
                <a:gd name="connsiteY14" fmla="*/ 802214 h 1678680"/>
                <a:gd name="connsiteX15" fmla="*/ 707012 w 1101022"/>
                <a:gd name="connsiteY15" fmla="*/ 842983 h 1678680"/>
                <a:gd name="connsiteX16" fmla="*/ 715715 w 1101022"/>
                <a:gd name="connsiteY16" fmla="*/ 815498 h 1678680"/>
                <a:gd name="connsiteX17" fmla="*/ 747322 w 1101022"/>
                <a:gd name="connsiteY17" fmla="*/ 871383 h 1678680"/>
                <a:gd name="connsiteX18" fmla="*/ 832523 w 1101022"/>
                <a:gd name="connsiteY18" fmla="*/ 916732 h 1678680"/>
                <a:gd name="connsiteX19" fmla="*/ 816491 w 1101022"/>
                <a:gd name="connsiteY19" fmla="*/ 850312 h 1678680"/>
                <a:gd name="connsiteX20" fmla="*/ 816033 w 1101022"/>
                <a:gd name="connsiteY20" fmla="*/ 828324 h 1678680"/>
                <a:gd name="connsiteX21" fmla="*/ 804123 w 1101022"/>
                <a:gd name="connsiteY21" fmla="*/ 782059 h 1678680"/>
                <a:gd name="connsiteX22" fmla="*/ 927344 w 1101022"/>
                <a:gd name="connsiteY22" fmla="*/ 157707 h 1678680"/>
                <a:gd name="connsiteX23" fmla="*/ 936964 w 1101022"/>
                <a:gd name="connsiteY23" fmla="*/ 151752 h 1678680"/>
                <a:gd name="connsiteX24" fmla="*/ 938796 w 1101022"/>
                <a:gd name="connsiteY24" fmla="*/ 173282 h 1678680"/>
                <a:gd name="connsiteX25" fmla="*/ 869627 w 1101022"/>
                <a:gd name="connsiteY25" fmla="*/ 574094 h 1678680"/>
                <a:gd name="connsiteX26" fmla="*/ 832981 w 1101022"/>
                <a:gd name="connsiteY26" fmla="*/ 788472 h 1678680"/>
                <a:gd name="connsiteX27" fmla="*/ 832523 w 1101022"/>
                <a:gd name="connsiteY27" fmla="*/ 806337 h 1678680"/>
                <a:gd name="connsiteX28" fmla="*/ 840311 w 1101022"/>
                <a:gd name="connsiteY28" fmla="*/ 888790 h 1678680"/>
                <a:gd name="connsiteX29" fmla="*/ 877414 w 1101022"/>
                <a:gd name="connsiteY29" fmla="*/ 948339 h 1678680"/>
                <a:gd name="connsiteX30" fmla="*/ 897112 w 1101022"/>
                <a:gd name="connsiteY30" fmla="*/ 944216 h 1678680"/>
                <a:gd name="connsiteX31" fmla="*/ 905357 w 1101022"/>
                <a:gd name="connsiteY31" fmla="*/ 930016 h 1678680"/>
                <a:gd name="connsiteX32" fmla="*/ 916809 w 1101022"/>
                <a:gd name="connsiteY32" fmla="*/ 919939 h 1678680"/>
                <a:gd name="connsiteX33" fmla="*/ 923680 w 1101022"/>
                <a:gd name="connsiteY33" fmla="*/ 933223 h 1678680"/>
                <a:gd name="connsiteX34" fmla="*/ 929635 w 1101022"/>
                <a:gd name="connsiteY34" fmla="*/ 975823 h 1678680"/>
                <a:gd name="connsiteX35" fmla="*/ 946583 w 1101022"/>
                <a:gd name="connsiteY35" fmla="*/ 1023921 h 1678680"/>
                <a:gd name="connsiteX36" fmla="*/ 1062933 w 1101022"/>
                <a:gd name="connsiteY36" fmla="*/ 1274944 h 1678680"/>
                <a:gd name="connsiteX37" fmla="*/ 1100037 w 1101022"/>
                <a:gd name="connsiteY37" fmla="*/ 1503522 h 1678680"/>
                <a:gd name="connsiteX38" fmla="*/ 1096373 w 1101022"/>
                <a:gd name="connsiteY38" fmla="*/ 1656518 h 1678680"/>
                <a:gd name="connsiteX39" fmla="*/ 1091792 w 1101022"/>
                <a:gd name="connsiteY39" fmla="*/ 1673467 h 1678680"/>
                <a:gd name="connsiteX40" fmla="*/ 1087669 w 1101022"/>
                <a:gd name="connsiteY40" fmla="*/ 1676673 h 1678680"/>
                <a:gd name="connsiteX41" fmla="*/ 1043695 w 1101022"/>
                <a:gd name="connsiteY41" fmla="*/ 1676215 h 1678680"/>
                <a:gd name="connsiteX42" fmla="*/ 1041862 w 1101022"/>
                <a:gd name="connsiteY42" fmla="*/ 1674383 h 1678680"/>
                <a:gd name="connsiteX43" fmla="*/ 1047817 w 1101022"/>
                <a:gd name="connsiteY43" fmla="*/ 1514058 h 1678680"/>
                <a:gd name="connsiteX44" fmla="*/ 1038198 w 1101022"/>
                <a:gd name="connsiteY44" fmla="*/ 1410533 h 1678680"/>
                <a:gd name="connsiteX45" fmla="*/ 1027662 w 1101022"/>
                <a:gd name="connsiteY45" fmla="*/ 1388088 h 1678680"/>
                <a:gd name="connsiteX46" fmla="*/ 1006133 w 1101022"/>
                <a:gd name="connsiteY46" fmla="*/ 1353733 h 1678680"/>
                <a:gd name="connsiteX47" fmla="*/ 1027662 w 1101022"/>
                <a:gd name="connsiteY47" fmla="*/ 1358313 h 1678680"/>
                <a:gd name="connsiteX48" fmla="*/ 1005674 w 1101022"/>
                <a:gd name="connsiteY48" fmla="*/ 1272654 h 1678680"/>
                <a:gd name="connsiteX49" fmla="*/ 993765 w 1101022"/>
                <a:gd name="connsiteY49" fmla="*/ 1264409 h 167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1022" h="1678680">
                  <a:moveTo>
                    <a:pt x="993765" y="1264409"/>
                  </a:moveTo>
                  <a:cubicBezTo>
                    <a:pt x="992620" y="1261126"/>
                    <a:pt x="1006743" y="1276242"/>
                    <a:pt x="998803" y="1252957"/>
                  </a:cubicBezTo>
                  <a:cubicBezTo>
                    <a:pt x="984145" y="1206692"/>
                    <a:pt x="967196" y="1165007"/>
                    <a:pt x="946125" y="1124697"/>
                  </a:cubicBezTo>
                  <a:cubicBezTo>
                    <a:pt x="907189" y="1050947"/>
                    <a:pt x="857259" y="987275"/>
                    <a:pt x="783052" y="945591"/>
                  </a:cubicBezTo>
                  <a:cubicBezTo>
                    <a:pt x="769768" y="937803"/>
                    <a:pt x="767019" y="928184"/>
                    <a:pt x="773890" y="913984"/>
                  </a:cubicBezTo>
                  <a:cubicBezTo>
                    <a:pt x="777555" y="906654"/>
                    <a:pt x="774348" y="904822"/>
                    <a:pt x="770226" y="901158"/>
                  </a:cubicBezTo>
                  <a:cubicBezTo>
                    <a:pt x="750070" y="884667"/>
                    <a:pt x="727625" y="871383"/>
                    <a:pt x="705179" y="859473"/>
                  </a:cubicBezTo>
                  <a:cubicBezTo>
                    <a:pt x="689147" y="851228"/>
                    <a:pt x="668534" y="852602"/>
                    <a:pt x="650211" y="848937"/>
                  </a:cubicBezTo>
                  <a:cubicBezTo>
                    <a:pt x="325896" y="785724"/>
                    <a:pt x="67085" y="520958"/>
                    <a:pt x="12117" y="195727"/>
                  </a:cubicBezTo>
                  <a:cubicBezTo>
                    <a:pt x="1581" y="134804"/>
                    <a:pt x="-2084" y="73422"/>
                    <a:pt x="1123" y="11582"/>
                  </a:cubicBezTo>
                  <a:cubicBezTo>
                    <a:pt x="1581" y="7001"/>
                    <a:pt x="-2542" y="-3992"/>
                    <a:pt x="10284" y="1505"/>
                  </a:cubicBezTo>
                  <a:cubicBezTo>
                    <a:pt x="24485" y="23950"/>
                    <a:pt x="42807" y="42731"/>
                    <a:pt x="59298" y="62886"/>
                  </a:cubicBezTo>
                  <a:cubicBezTo>
                    <a:pt x="123886" y="142133"/>
                    <a:pt x="189849" y="220463"/>
                    <a:pt x="254895" y="299251"/>
                  </a:cubicBezTo>
                  <a:lnTo>
                    <a:pt x="466066" y="553481"/>
                  </a:lnTo>
                  <a:lnTo>
                    <a:pt x="672198" y="802214"/>
                  </a:lnTo>
                  <a:cubicBezTo>
                    <a:pt x="683650" y="815956"/>
                    <a:pt x="694644" y="829698"/>
                    <a:pt x="707012" y="842983"/>
                  </a:cubicBezTo>
                  <a:cubicBezTo>
                    <a:pt x="714799" y="834737"/>
                    <a:pt x="703347" y="821453"/>
                    <a:pt x="715715" y="815498"/>
                  </a:cubicBezTo>
                  <a:cubicBezTo>
                    <a:pt x="709760" y="843899"/>
                    <a:pt x="724876" y="856725"/>
                    <a:pt x="747322" y="871383"/>
                  </a:cubicBezTo>
                  <a:cubicBezTo>
                    <a:pt x="774348" y="888332"/>
                    <a:pt x="803207" y="901158"/>
                    <a:pt x="832523" y="916732"/>
                  </a:cubicBezTo>
                  <a:cubicBezTo>
                    <a:pt x="824278" y="894745"/>
                    <a:pt x="817865" y="873215"/>
                    <a:pt x="816491" y="850312"/>
                  </a:cubicBezTo>
                  <a:cubicBezTo>
                    <a:pt x="816033" y="842983"/>
                    <a:pt x="813742" y="834737"/>
                    <a:pt x="816033" y="828324"/>
                  </a:cubicBezTo>
                  <a:cubicBezTo>
                    <a:pt x="821530" y="810001"/>
                    <a:pt x="812368" y="796717"/>
                    <a:pt x="804123" y="782059"/>
                  </a:cubicBezTo>
                  <a:cubicBezTo>
                    <a:pt x="685940" y="571346"/>
                    <a:pt x="738161" y="306122"/>
                    <a:pt x="927344" y="157707"/>
                  </a:cubicBezTo>
                  <a:cubicBezTo>
                    <a:pt x="930551" y="155417"/>
                    <a:pt x="933757" y="153584"/>
                    <a:pt x="936964" y="151752"/>
                  </a:cubicBezTo>
                  <a:cubicBezTo>
                    <a:pt x="941545" y="158623"/>
                    <a:pt x="939712" y="165952"/>
                    <a:pt x="938796" y="173282"/>
                  </a:cubicBezTo>
                  <a:cubicBezTo>
                    <a:pt x="915892" y="307038"/>
                    <a:pt x="892531" y="440337"/>
                    <a:pt x="869627" y="574094"/>
                  </a:cubicBezTo>
                  <a:cubicBezTo>
                    <a:pt x="857259" y="645554"/>
                    <a:pt x="844891" y="717013"/>
                    <a:pt x="832981" y="788472"/>
                  </a:cubicBezTo>
                  <a:cubicBezTo>
                    <a:pt x="832065" y="794427"/>
                    <a:pt x="831149" y="800382"/>
                    <a:pt x="832523" y="806337"/>
                  </a:cubicBezTo>
                  <a:cubicBezTo>
                    <a:pt x="830691" y="834279"/>
                    <a:pt x="832523" y="861763"/>
                    <a:pt x="840311" y="888790"/>
                  </a:cubicBezTo>
                  <a:cubicBezTo>
                    <a:pt x="847182" y="912151"/>
                    <a:pt x="857717" y="932764"/>
                    <a:pt x="877414" y="948339"/>
                  </a:cubicBezTo>
                  <a:cubicBezTo>
                    <a:pt x="886118" y="955210"/>
                    <a:pt x="892073" y="955210"/>
                    <a:pt x="897112" y="944216"/>
                  </a:cubicBezTo>
                  <a:cubicBezTo>
                    <a:pt x="899402" y="939178"/>
                    <a:pt x="902150" y="934597"/>
                    <a:pt x="905357" y="930016"/>
                  </a:cubicBezTo>
                  <a:cubicBezTo>
                    <a:pt x="908563" y="925893"/>
                    <a:pt x="910396" y="919022"/>
                    <a:pt x="916809" y="919939"/>
                  </a:cubicBezTo>
                  <a:cubicBezTo>
                    <a:pt x="923680" y="920855"/>
                    <a:pt x="922764" y="928184"/>
                    <a:pt x="923680" y="933223"/>
                  </a:cubicBezTo>
                  <a:cubicBezTo>
                    <a:pt x="925970" y="947423"/>
                    <a:pt x="928260" y="961623"/>
                    <a:pt x="929635" y="975823"/>
                  </a:cubicBezTo>
                  <a:cubicBezTo>
                    <a:pt x="931009" y="993230"/>
                    <a:pt x="935590" y="1009263"/>
                    <a:pt x="946583" y="1023921"/>
                  </a:cubicBezTo>
                  <a:cubicBezTo>
                    <a:pt x="1002468" y="1099503"/>
                    <a:pt x="1038198" y="1185162"/>
                    <a:pt x="1062933" y="1274944"/>
                  </a:cubicBezTo>
                  <a:cubicBezTo>
                    <a:pt x="1083547" y="1349610"/>
                    <a:pt x="1097289" y="1425650"/>
                    <a:pt x="1100037" y="1503522"/>
                  </a:cubicBezTo>
                  <a:cubicBezTo>
                    <a:pt x="1101870" y="1554826"/>
                    <a:pt x="1101412" y="1605672"/>
                    <a:pt x="1096373" y="1656518"/>
                  </a:cubicBezTo>
                  <a:cubicBezTo>
                    <a:pt x="1095915" y="1662473"/>
                    <a:pt x="1095457" y="1668428"/>
                    <a:pt x="1091792" y="1673467"/>
                  </a:cubicBezTo>
                  <a:cubicBezTo>
                    <a:pt x="1090876" y="1674841"/>
                    <a:pt x="1089502" y="1675757"/>
                    <a:pt x="1087669" y="1676673"/>
                  </a:cubicBezTo>
                  <a:cubicBezTo>
                    <a:pt x="1073011" y="1678964"/>
                    <a:pt x="1058353" y="1679880"/>
                    <a:pt x="1043695" y="1676215"/>
                  </a:cubicBezTo>
                  <a:lnTo>
                    <a:pt x="1041862" y="1674383"/>
                  </a:lnTo>
                  <a:cubicBezTo>
                    <a:pt x="1047817" y="1621247"/>
                    <a:pt x="1050108" y="1567652"/>
                    <a:pt x="1047817" y="1514058"/>
                  </a:cubicBezTo>
                  <a:cubicBezTo>
                    <a:pt x="1046443" y="1479244"/>
                    <a:pt x="1042320" y="1444889"/>
                    <a:pt x="1038198" y="1410533"/>
                  </a:cubicBezTo>
                  <a:cubicBezTo>
                    <a:pt x="1036823" y="1401830"/>
                    <a:pt x="1031785" y="1394959"/>
                    <a:pt x="1027662" y="1388088"/>
                  </a:cubicBezTo>
                  <a:cubicBezTo>
                    <a:pt x="1020791" y="1376636"/>
                    <a:pt x="1013462" y="1365184"/>
                    <a:pt x="1006133" y="1353733"/>
                  </a:cubicBezTo>
                  <a:cubicBezTo>
                    <a:pt x="1013920" y="1351900"/>
                    <a:pt x="1019417" y="1358313"/>
                    <a:pt x="1027662" y="1358313"/>
                  </a:cubicBezTo>
                  <a:cubicBezTo>
                    <a:pt x="1022623" y="1328997"/>
                    <a:pt x="1014836" y="1300596"/>
                    <a:pt x="1005674" y="1272654"/>
                  </a:cubicBezTo>
                  <a:cubicBezTo>
                    <a:pt x="1003842" y="1267615"/>
                    <a:pt x="998345" y="1266241"/>
                    <a:pt x="993765" y="1264409"/>
                  </a:cubicBezTo>
                  <a:close/>
                </a:path>
              </a:pathLst>
            </a:custGeom>
            <a:solidFill>
              <a:schemeClr val="accent2"/>
            </a:solidFill>
            <a:ln w="4572" cap="flat">
              <a:noFill/>
              <a:prstDash val="solid"/>
              <a:miter/>
            </a:ln>
          </p:spPr>
          <p:txBody>
            <a:bodyPr rtlCol="0" anchor="ctr"/>
            <a:lstStyle/>
            <a:p>
              <a:endParaRPr lang="en-US"/>
            </a:p>
          </p:txBody>
        </p:sp>
        <p:sp>
          <p:nvSpPr>
            <p:cNvPr id="41" name="Freeform: Shape 289">
              <a:extLst>
                <a:ext uri="{FF2B5EF4-FFF2-40B4-BE49-F238E27FC236}">
                  <a16:creationId xmlns:a16="http://schemas.microsoft.com/office/drawing/2014/main" id="{7CF347E5-21E8-47DD-94C0-9513B6D7870B}"/>
                </a:ext>
              </a:extLst>
            </p:cNvPr>
            <p:cNvSpPr/>
            <p:nvPr/>
          </p:nvSpPr>
          <p:spPr>
            <a:xfrm>
              <a:off x="8128215" y="3126951"/>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42" name="Freeform: Shape 290">
              <a:extLst>
                <a:ext uri="{FF2B5EF4-FFF2-40B4-BE49-F238E27FC236}">
                  <a16:creationId xmlns:a16="http://schemas.microsoft.com/office/drawing/2014/main" id="{32F02FC5-2D80-4B51-8C7A-32837A16ED4F}"/>
                </a:ext>
              </a:extLst>
            </p:cNvPr>
            <p:cNvSpPr/>
            <p:nvPr/>
          </p:nvSpPr>
          <p:spPr>
            <a:xfrm>
              <a:off x="8946943" y="3277199"/>
              <a:ext cx="192390" cy="655043"/>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43" name="Freeform: Shape 291">
              <a:extLst>
                <a:ext uri="{FF2B5EF4-FFF2-40B4-BE49-F238E27FC236}">
                  <a16:creationId xmlns:a16="http://schemas.microsoft.com/office/drawing/2014/main" id="{0AA7C30C-7285-4A11-9AB1-E00251314EC2}"/>
                </a:ext>
              </a:extLst>
            </p:cNvPr>
            <p:cNvSpPr/>
            <p:nvPr/>
          </p:nvSpPr>
          <p:spPr>
            <a:xfrm>
              <a:off x="9162955" y="4800288"/>
              <a:ext cx="45807" cy="4581"/>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nvGrpSpPr>
          <p:cNvPr id="44" name="Group 292">
            <a:extLst>
              <a:ext uri="{FF2B5EF4-FFF2-40B4-BE49-F238E27FC236}">
                <a16:creationId xmlns:a16="http://schemas.microsoft.com/office/drawing/2014/main" id="{D3448D88-3123-4908-81FB-0C00F6EFE484}"/>
              </a:ext>
            </a:extLst>
          </p:cNvPr>
          <p:cNvGrpSpPr/>
          <p:nvPr/>
        </p:nvGrpSpPr>
        <p:grpSpPr>
          <a:xfrm rot="19020586">
            <a:off x="8646574" y="1366273"/>
            <a:ext cx="1716167" cy="1333914"/>
            <a:chOff x="5965311" y="2561066"/>
            <a:chExt cx="3777367" cy="2936010"/>
          </a:xfrm>
        </p:grpSpPr>
        <p:grpSp>
          <p:nvGrpSpPr>
            <p:cNvPr id="45" name="Group 293">
              <a:extLst>
                <a:ext uri="{FF2B5EF4-FFF2-40B4-BE49-F238E27FC236}">
                  <a16:creationId xmlns:a16="http://schemas.microsoft.com/office/drawing/2014/main" id="{8F7D7900-CF5A-4D5F-BDB9-1BCB530EFE61}"/>
                </a:ext>
              </a:extLst>
            </p:cNvPr>
            <p:cNvGrpSpPr/>
            <p:nvPr/>
          </p:nvGrpSpPr>
          <p:grpSpPr>
            <a:xfrm rot="5200220" flipH="1">
              <a:off x="6483191" y="2237588"/>
              <a:ext cx="2741608" cy="3777367"/>
              <a:chOff x="10544040" y="571910"/>
              <a:chExt cx="1744339" cy="2403337"/>
            </a:xfrm>
          </p:grpSpPr>
          <p:sp>
            <p:nvSpPr>
              <p:cNvPr id="55" name="Freeform: Shape 297">
                <a:extLst>
                  <a:ext uri="{FF2B5EF4-FFF2-40B4-BE49-F238E27FC236}">
                    <a16:creationId xmlns:a16="http://schemas.microsoft.com/office/drawing/2014/main" id="{7F7B0E6D-D73E-405F-A2F0-56698A52ED35}"/>
                  </a:ext>
                </a:extLst>
              </p:cNvPr>
              <p:cNvSpPr/>
              <p:nvPr/>
            </p:nvSpPr>
            <p:spPr>
              <a:xfrm>
                <a:off x="11216947" y="1624559"/>
                <a:ext cx="1067307" cy="384780"/>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57" name="Freeform: Shape 298">
                <a:extLst>
                  <a:ext uri="{FF2B5EF4-FFF2-40B4-BE49-F238E27FC236}">
                    <a16:creationId xmlns:a16="http://schemas.microsoft.com/office/drawing/2014/main" id="{D7080DDE-B316-4CA7-9FF1-B5193A434E68}"/>
                  </a:ext>
                </a:extLst>
              </p:cNvPr>
              <p:cNvSpPr/>
              <p:nvPr/>
            </p:nvSpPr>
            <p:spPr>
              <a:xfrm>
                <a:off x="10544040" y="571910"/>
                <a:ext cx="1744339" cy="2403337"/>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847236 w 1744338"/>
                  <a:gd name="connsiteY9" fmla="*/ 87206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1049443 w 1744338"/>
                  <a:gd name="connsiteY39" fmla="*/ 1527211 h 2403337"/>
                  <a:gd name="connsiteX40" fmla="*/ 821323 w 1744338"/>
                  <a:gd name="connsiteY40" fmla="*/ 1527211 h 2403337"/>
                  <a:gd name="connsiteX41" fmla="*/ 529531 w 1744338"/>
                  <a:gd name="connsiteY41" fmla="*/ 1524005 h 2403337"/>
                  <a:gd name="connsiteX42" fmla="*/ 516247 w 1744338"/>
                  <a:gd name="connsiteY42" fmla="*/ 1523547 h 2403337"/>
                  <a:gd name="connsiteX43" fmla="*/ 485556 w 1744338"/>
                  <a:gd name="connsiteY43" fmla="*/ 1525837 h 2403337"/>
                  <a:gd name="connsiteX44" fmla="*/ 416387 w 1744338"/>
                  <a:gd name="connsiteY44" fmla="*/ 1542786 h 2403337"/>
                  <a:gd name="connsiteX45" fmla="*/ 404935 w 1744338"/>
                  <a:gd name="connsiteY45" fmla="*/ 1553322 h 2403337"/>
                  <a:gd name="connsiteX46" fmla="*/ 259727 w 1744338"/>
                  <a:gd name="connsiteY46" fmla="*/ 1858397 h 2403337"/>
                  <a:gd name="connsiteX47" fmla="*/ 272095 w 1744338"/>
                  <a:gd name="connsiteY47" fmla="*/ 1875346 h 2403337"/>
                  <a:gd name="connsiteX48" fmla="*/ 298663 w 1744338"/>
                  <a:gd name="connsiteY48" fmla="*/ 1876262 h 2403337"/>
                  <a:gd name="connsiteX49" fmla="*/ 301869 w 1744338"/>
                  <a:gd name="connsiteY49" fmla="*/ 1877636 h 2403337"/>
                  <a:gd name="connsiteX50" fmla="*/ 250107 w 1744338"/>
                  <a:gd name="connsiteY50" fmla="*/ 1914740 h 2403337"/>
                  <a:gd name="connsiteX51" fmla="*/ 238197 w 1744338"/>
                  <a:gd name="connsiteY51" fmla="*/ 1930773 h 2403337"/>
                  <a:gd name="connsiteX52" fmla="*/ 206590 w 1744338"/>
                  <a:gd name="connsiteY52" fmla="*/ 2211113 h 2403337"/>
                  <a:gd name="connsiteX53" fmla="*/ 207965 w 1744338"/>
                  <a:gd name="connsiteY53" fmla="*/ 2215235 h 2403337"/>
                  <a:gd name="connsiteX54" fmla="*/ 244610 w 1744338"/>
                  <a:gd name="connsiteY54" fmla="*/ 2193248 h 2403337"/>
                  <a:gd name="connsiteX55" fmla="*/ 213003 w 1744338"/>
                  <a:gd name="connsiteY55" fmla="*/ 2275243 h 2403337"/>
                  <a:gd name="connsiteX56" fmla="*/ 207049 w 1744338"/>
                  <a:gd name="connsiteY56" fmla="*/ 2310056 h 2403337"/>
                  <a:gd name="connsiteX57" fmla="*/ 208423 w 1744338"/>
                  <a:gd name="connsiteY57" fmla="*/ 2393425 h 2403337"/>
                  <a:gd name="connsiteX58" fmla="*/ 197887 w 1744338"/>
                  <a:gd name="connsiteY58" fmla="*/ 2402587 h 2403337"/>
                  <a:gd name="connsiteX59" fmla="*/ 162616 w 1744338"/>
                  <a:gd name="connsiteY59" fmla="*/ 2401670 h 2403337"/>
                  <a:gd name="connsiteX60" fmla="*/ 158493 w 1744338"/>
                  <a:gd name="connsiteY60" fmla="*/ 2398922 h 2403337"/>
                  <a:gd name="connsiteX61" fmla="*/ 155744 w 1744338"/>
                  <a:gd name="connsiteY61" fmla="*/ 2387470 h 2403337"/>
                  <a:gd name="connsiteX62" fmla="*/ 152538 w 1744338"/>
                  <a:gd name="connsiteY62" fmla="*/ 2183628 h 2403337"/>
                  <a:gd name="connsiteX63" fmla="*/ 208881 w 1744338"/>
                  <a:gd name="connsiteY63" fmla="*/ 1846946 h 2403337"/>
                  <a:gd name="connsiteX64" fmla="*/ 301411 w 1744338"/>
                  <a:gd name="connsiteY64" fmla="*/ 1630736 h 2403337"/>
                  <a:gd name="connsiteX65" fmla="*/ 305076 w 1744338"/>
                  <a:gd name="connsiteY65" fmla="*/ 1595006 h 2403337"/>
                  <a:gd name="connsiteX66" fmla="*/ 290876 w 1744338"/>
                  <a:gd name="connsiteY66" fmla="*/ 1528128 h 2403337"/>
                  <a:gd name="connsiteX67" fmla="*/ 278508 w 1744338"/>
                  <a:gd name="connsiteY67" fmla="*/ 1505224 h 2403337"/>
                  <a:gd name="connsiteX68" fmla="*/ 127802 w 1744338"/>
                  <a:gd name="connsiteY68" fmla="*/ 1332989 h 2403337"/>
                  <a:gd name="connsiteX69" fmla="*/ 65046 w 1744338"/>
                  <a:gd name="connsiteY69" fmla="*/ 1218013 h 2403337"/>
                  <a:gd name="connsiteX70" fmla="*/ 0 w 1744338"/>
                  <a:gd name="connsiteY70" fmla="*/ 870336 h 2403337"/>
                  <a:gd name="connsiteX71" fmla="*/ 149790 w 1744338"/>
                  <a:gd name="connsiteY71" fmla="*/ 418678 h 2403337"/>
                  <a:gd name="connsiteX72" fmla="*/ 161699 w 1744338"/>
                  <a:gd name="connsiteY72" fmla="*/ 410890 h 2403337"/>
                  <a:gd name="connsiteX73" fmla="*/ 178190 w 1744338"/>
                  <a:gd name="connsiteY73" fmla="*/ 534570 h 2403337"/>
                  <a:gd name="connsiteX74" fmla="*/ 259269 w 1744338"/>
                  <a:gd name="connsiteY74" fmla="*/ 1182741 h 2403337"/>
                  <a:gd name="connsiteX75" fmla="*/ 297289 w 1744338"/>
                  <a:gd name="connsiteY75" fmla="*/ 1486901 h 2403337"/>
                  <a:gd name="connsiteX76" fmla="*/ 301869 w 1744338"/>
                  <a:gd name="connsiteY76" fmla="*/ 1502476 h 2403337"/>
                  <a:gd name="connsiteX77" fmla="*/ 310573 w 1744338"/>
                  <a:gd name="connsiteY77" fmla="*/ 1532250 h 2403337"/>
                  <a:gd name="connsiteX78" fmla="*/ 322483 w 1744338"/>
                  <a:gd name="connsiteY78" fmla="*/ 1587677 h 2403337"/>
                  <a:gd name="connsiteX79" fmla="*/ 352715 w 1744338"/>
                  <a:gd name="connsiteY79" fmla="*/ 1536831 h 2403337"/>
                  <a:gd name="connsiteX80" fmla="*/ 534570 w 1744338"/>
                  <a:gd name="connsiteY80" fmla="*/ 1275272 h 2403337"/>
                  <a:gd name="connsiteX81" fmla="*/ 542815 w 1744338"/>
                  <a:gd name="connsiteY81" fmla="*/ 1234045 h 2403337"/>
                  <a:gd name="connsiteX82" fmla="*/ 523576 w 1744338"/>
                  <a:gd name="connsiteY82" fmla="*/ 1148386 h 2403337"/>
                  <a:gd name="connsiteX83" fmla="*/ 490595 w 1744338"/>
                  <a:gd name="connsiteY83" fmla="*/ 1080133 h 2403337"/>
                  <a:gd name="connsiteX84" fmla="*/ 450743 w 1744338"/>
                  <a:gd name="connsiteY84" fmla="*/ 1026539 h 2403337"/>
                  <a:gd name="connsiteX85" fmla="*/ 306450 w 1744338"/>
                  <a:gd name="connsiteY85" fmla="*/ 553809 h 2403337"/>
                  <a:gd name="connsiteX86" fmla="*/ 522660 w 1744338"/>
                  <a:gd name="connsiteY86" fmla="*/ 9161 h 2403337"/>
                  <a:gd name="connsiteX87" fmla="*/ 527699 w 1744338"/>
                  <a:gd name="connsiteY87" fmla="*/ 2290 h 2403337"/>
                  <a:gd name="connsiteX88" fmla="*/ 529989 w 1744338"/>
                  <a:gd name="connsiteY8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821323 w 1744338"/>
                  <a:gd name="connsiteY39" fmla="*/ 1527211 h 2403337"/>
                  <a:gd name="connsiteX40" fmla="*/ 529531 w 1744338"/>
                  <a:gd name="connsiteY40" fmla="*/ 1524005 h 2403337"/>
                  <a:gd name="connsiteX41" fmla="*/ 516247 w 1744338"/>
                  <a:gd name="connsiteY41" fmla="*/ 1523547 h 2403337"/>
                  <a:gd name="connsiteX42" fmla="*/ 485556 w 1744338"/>
                  <a:gd name="connsiteY42" fmla="*/ 1525837 h 2403337"/>
                  <a:gd name="connsiteX43" fmla="*/ 416387 w 1744338"/>
                  <a:gd name="connsiteY43" fmla="*/ 1542786 h 2403337"/>
                  <a:gd name="connsiteX44" fmla="*/ 404935 w 1744338"/>
                  <a:gd name="connsiteY44" fmla="*/ 1553322 h 2403337"/>
                  <a:gd name="connsiteX45" fmla="*/ 259727 w 1744338"/>
                  <a:gd name="connsiteY45" fmla="*/ 1858397 h 2403337"/>
                  <a:gd name="connsiteX46" fmla="*/ 272095 w 1744338"/>
                  <a:gd name="connsiteY46" fmla="*/ 1875346 h 2403337"/>
                  <a:gd name="connsiteX47" fmla="*/ 298663 w 1744338"/>
                  <a:gd name="connsiteY47" fmla="*/ 1876262 h 2403337"/>
                  <a:gd name="connsiteX48" fmla="*/ 301869 w 1744338"/>
                  <a:gd name="connsiteY48" fmla="*/ 1877636 h 2403337"/>
                  <a:gd name="connsiteX49" fmla="*/ 250107 w 1744338"/>
                  <a:gd name="connsiteY49" fmla="*/ 1914740 h 2403337"/>
                  <a:gd name="connsiteX50" fmla="*/ 238197 w 1744338"/>
                  <a:gd name="connsiteY50" fmla="*/ 1930773 h 2403337"/>
                  <a:gd name="connsiteX51" fmla="*/ 206590 w 1744338"/>
                  <a:gd name="connsiteY51" fmla="*/ 2211113 h 2403337"/>
                  <a:gd name="connsiteX52" fmla="*/ 207965 w 1744338"/>
                  <a:gd name="connsiteY52" fmla="*/ 2215235 h 2403337"/>
                  <a:gd name="connsiteX53" fmla="*/ 244610 w 1744338"/>
                  <a:gd name="connsiteY53" fmla="*/ 2193248 h 2403337"/>
                  <a:gd name="connsiteX54" fmla="*/ 213003 w 1744338"/>
                  <a:gd name="connsiteY54" fmla="*/ 2275243 h 2403337"/>
                  <a:gd name="connsiteX55" fmla="*/ 207049 w 1744338"/>
                  <a:gd name="connsiteY55" fmla="*/ 2310056 h 2403337"/>
                  <a:gd name="connsiteX56" fmla="*/ 208423 w 1744338"/>
                  <a:gd name="connsiteY56" fmla="*/ 2393425 h 2403337"/>
                  <a:gd name="connsiteX57" fmla="*/ 197887 w 1744338"/>
                  <a:gd name="connsiteY57" fmla="*/ 2402587 h 2403337"/>
                  <a:gd name="connsiteX58" fmla="*/ 162616 w 1744338"/>
                  <a:gd name="connsiteY58" fmla="*/ 2401670 h 2403337"/>
                  <a:gd name="connsiteX59" fmla="*/ 158493 w 1744338"/>
                  <a:gd name="connsiteY59" fmla="*/ 2398922 h 2403337"/>
                  <a:gd name="connsiteX60" fmla="*/ 155744 w 1744338"/>
                  <a:gd name="connsiteY60" fmla="*/ 2387470 h 2403337"/>
                  <a:gd name="connsiteX61" fmla="*/ 152538 w 1744338"/>
                  <a:gd name="connsiteY61" fmla="*/ 2183628 h 2403337"/>
                  <a:gd name="connsiteX62" fmla="*/ 208881 w 1744338"/>
                  <a:gd name="connsiteY62" fmla="*/ 1846946 h 2403337"/>
                  <a:gd name="connsiteX63" fmla="*/ 301411 w 1744338"/>
                  <a:gd name="connsiteY63" fmla="*/ 1630736 h 2403337"/>
                  <a:gd name="connsiteX64" fmla="*/ 305076 w 1744338"/>
                  <a:gd name="connsiteY64" fmla="*/ 1595006 h 2403337"/>
                  <a:gd name="connsiteX65" fmla="*/ 290876 w 1744338"/>
                  <a:gd name="connsiteY65" fmla="*/ 1528128 h 2403337"/>
                  <a:gd name="connsiteX66" fmla="*/ 278508 w 1744338"/>
                  <a:gd name="connsiteY66" fmla="*/ 1505224 h 2403337"/>
                  <a:gd name="connsiteX67" fmla="*/ 127802 w 1744338"/>
                  <a:gd name="connsiteY67" fmla="*/ 1332989 h 2403337"/>
                  <a:gd name="connsiteX68" fmla="*/ 65046 w 1744338"/>
                  <a:gd name="connsiteY68" fmla="*/ 1218013 h 2403337"/>
                  <a:gd name="connsiteX69" fmla="*/ 0 w 1744338"/>
                  <a:gd name="connsiteY69" fmla="*/ 870336 h 2403337"/>
                  <a:gd name="connsiteX70" fmla="*/ 149790 w 1744338"/>
                  <a:gd name="connsiteY70" fmla="*/ 418678 h 2403337"/>
                  <a:gd name="connsiteX71" fmla="*/ 161699 w 1744338"/>
                  <a:gd name="connsiteY71" fmla="*/ 410890 h 2403337"/>
                  <a:gd name="connsiteX72" fmla="*/ 178190 w 1744338"/>
                  <a:gd name="connsiteY72" fmla="*/ 534570 h 2403337"/>
                  <a:gd name="connsiteX73" fmla="*/ 259269 w 1744338"/>
                  <a:gd name="connsiteY73" fmla="*/ 1182741 h 2403337"/>
                  <a:gd name="connsiteX74" fmla="*/ 297289 w 1744338"/>
                  <a:gd name="connsiteY74" fmla="*/ 1486901 h 2403337"/>
                  <a:gd name="connsiteX75" fmla="*/ 301869 w 1744338"/>
                  <a:gd name="connsiteY75" fmla="*/ 1502476 h 2403337"/>
                  <a:gd name="connsiteX76" fmla="*/ 310573 w 1744338"/>
                  <a:gd name="connsiteY76" fmla="*/ 1532250 h 2403337"/>
                  <a:gd name="connsiteX77" fmla="*/ 322483 w 1744338"/>
                  <a:gd name="connsiteY77" fmla="*/ 1587677 h 2403337"/>
                  <a:gd name="connsiteX78" fmla="*/ 352715 w 1744338"/>
                  <a:gd name="connsiteY78" fmla="*/ 1536831 h 2403337"/>
                  <a:gd name="connsiteX79" fmla="*/ 534570 w 1744338"/>
                  <a:gd name="connsiteY79" fmla="*/ 1275272 h 2403337"/>
                  <a:gd name="connsiteX80" fmla="*/ 542815 w 1744338"/>
                  <a:gd name="connsiteY80" fmla="*/ 1234045 h 2403337"/>
                  <a:gd name="connsiteX81" fmla="*/ 523576 w 1744338"/>
                  <a:gd name="connsiteY81" fmla="*/ 1148386 h 2403337"/>
                  <a:gd name="connsiteX82" fmla="*/ 490595 w 1744338"/>
                  <a:gd name="connsiteY82" fmla="*/ 1080133 h 2403337"/>
                  <a:gd name="connsiteX83" fmla="*/ 450743 w 1744338"/>
                  <a:gd name="connsiteY83" fmla="*/ 1026539 h 2403337"/>
                  <a:gd name="connsiteX84" fmla="*/ 306450 w 1744338"/>
                  <a:gd name="connsiteY84" fmla="*/ 553809 h 2403337"/>
                  <a:gd name="connsiteX85" fmla="*/ 522660 w 1744338"/>
                  <a:gd name="connsiteY85" fmla="*/ 9161 h 2403337"/>
                  <a:gd name="connsiteX86" fmla="*/ 527699 w 1744338"/>
                  <a:gd name="connsiteY86" fmla="*/ 2290 h 2403337"/>
                  <a:gd name="connsiteX87" fmla="*/ 529989 w 1744338"/>
                  <a:gd name="connsiteY8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821323 w 1744338"/>
                  <a:gd name="connsiteY38" fmla="*/ 1527211 h 2403337"/>
                  <a:gd name="connsiteX39" fmla="*/ 529531 w 1744338"/>
                  <a:gd name="connsiteY39" fmla="*/ 1524005 h 2403337"/>
                  <a:gd name="connsiteX40" fmla="*/ 516247 w 1744338"/>
                  <a:gd name="connsiteY40" fmla="*/ 1523547 h 2403337"/>
                  <a:gd name="connsiteX41" fmla="*/ 485556 w 1744338"/>
                  <a:gd name="connsiteY41" fmla="*/ 1525837 h 2403337"/>
                  <a:gd name="connsiteX42" fmla="*/ 416387 w 1744338"/>
                  <a:gd name="connsiteY42" fmla="*/ 1542786 h 2403337"/>
                  <a:gd name="connsiteX43" fmla="*/ 404935 w 1744338"/>
                  <a:gd name="connsiteY43" fmla="*/ 1553322 h 2403337"/>
                  <a:gd name="connsiteX44" fmla="*/ 259727 w 1744338"/>
                  <a:gd name="connsiteY44" fmla="*/ 1858397 h 2403337"/>
                  <a:gd name="connsiteX45" fmla="*/ 272095 w 1744338"/>
                  <a:gd name="connsiteY45" fmla="*/ 1875346 h 2403337"/>
                  <a:gd name="connsiteX46" fmla="*/ 298663 w 1744338"/>
                  <a:gd name="connsiteY46" fmla="*/ 1876262 h 2403337"/>
                  <a:gd name="connsiteX47" fmla="*/ 301869 w 1744338"/>
                  <a:gd name="connsiteY47" fmla="*/ 1877636 h 2403337"/>
                  <a:gd name="connsiteX48" fmla="*/ 250107 w 1744338"/>
                  <a:gd name="connsiteY48" fmla="*/ 1914740 h 2403337"/>
                  <a:gd name="connsiteX49" fmla="*/ 238197 w 1744338"/>
                  <a:gd name="connsiteY49" fmla="*/ 1930773 h 2403337"/>
                  <a:gd name="connsiteX50" fmla="*/ 206590 w 1744338"/>
                  <a:gd name="connsiteY50" fmla="*/ 2211113 h 2403337"/>
                  <a:gd name="connsiteX51" fmla="*/ 207965 w 1744338"/>
                  <a:gd name="connsiteY51" fmla="*/ 2215235 h 2403337"/>
                  <a:gd name="connsiteX52" fmla="*/ 244610 w 1744338"/>
                  <a:gd name="connsiteY52" fmla="*/ 2193248 h 2403337"/>
                  <a:gd name="connsiteX53" fmla="*/ 213003 w 1744338"/>
                  <a:gd name="connsiteY53" fmla="*/ 2275243 h 2403337"/>
                  <a:gd name="connsiteX54" fmla="*/ 207049 w 1744338"/>
                  <a:gd name="connsiteY54" fmla="*/ 2310056 h 2403337"/>
                  <a:gd name="connsiteX55" fmla="*/ 208423 w 1744338"/>
                  <a:gd name="connsiteY55" fmla="*/ 2393425 h 2403337"/>
                  <a:gd name="connsiteX56" fmla="*/ 197887 w 1744338"/>
                  <a:gd name="connsiteY56" fmla="*/ 2402587 h 2403337"/>
                  <a:gd name="connsiteX57" fmla="*/ 162616 w 1744338"/>
                  <a:gd name="connsiteY57" fmla="*/ 2401670 h 2403337"/>
                  <a:gd name="connsiteX58" fmla="*/ 158493 w 1744338"/>
                  <a:gd name="connsiteY58" fmla="*/ 2398922 h 2403337"/>
                  <a:gd name="connsiteX59" fmla="*/ 155744 w 1744338"/>
                  <a:gd name="connsiteY59" fmla="*/ 2387470 h 2403337"/>
                  <a:gd name="connsiteX60" fmla="*/ 152538 w 1744338"/>
                  <a:gd name="connsiteY60" fmla="*/ 2183628 h 2403337"/>
                  <a:gd name="connsiteX61" fmla="*/ 208881 w 1744338"/>
                  <a:gd name="connsiteY61" fmla="*/ 1846946 h 2403337"/>
                  <a:gd name="connsiteX62" fmla="*/ 301411 w 1744338"/>
                  <a:gd name="connsiteY62" fmla="*/ 1630736 h 2403337"/>
                  <a:gd name="connsiteX63" fmla="*/ 305076 w 1744338"/>
                  <a:gd name="connsiteY63" fmla="*/ 1595006 h 2403337"/>
                  <a:gd name="connsiteX64" fmla="*/ 290876 w 1744338"/>
                  <a:gd name="connsiteY64" fmla="*/ 1528128 h 2403337"/>
                  <a:gd name="connsiteX65" fmla="*/ 278508 w 1744338"/>
                  <a:gd name="connsiteY65" fmla="*/ 1505224 h 2403337"/>
                  <a:gd name="connsiteX66" fmla="*/ 127802 w 1744338"/>
                  <a:gd name="connsiteY66" fmla="*/ 1332989 h 2403337"/>
                  <a:gd name="connsiteX67" fmla="*/ 65046 w 1744338"/>
                  <a:gd name="connsiteY67" fmla="*/ 1218013 h 2403337"/>
                  <a:gd name="connsiteX68" fmla="*/ 0 w 1744338"/>
                  <a:gd name="connsiteY68" fmla="*/ 870336 h 2403337"/>
                  <a:gd name="connsiteX69" fmla="*/ 149790 w 1744338"/>
                  <a:gd name="connsiteY69" fmla="*/ 418678 h 2403337"/>
                  <a:gd name="connsiteX70" fmla="*/ 161699 w 1744338"/>
                  <a:gd name="connsiteY70" fmla="*/ 410890 h 2403337"/>
                  <a:gd name="connsiteX71" fmla="*/ 178190 w 1744338"/>
                  <a:gd name="connsiteY71" fmla="*/ 534570 h 2403337"/>
                  <a:gd name="connsiteX72" fmla="*/ 259269 w 1744338"/>
                  <a:gd name="connsiteY72" fmla="*/ 1182741 h 2403337"/>
                  <a:gd name="connsiteX73" fmla="*/ 297289 w 1744338"/>
                  <a:gd name="connsiteY73" fmla="*/ 1486901 h 2403337"/>
                  <a:gd name="connsiteX74" fmla="*/ 301869 w 1744338"/>
                  <a:gd name="connsiteY74" fmla="*/ 1502476 h 2403337"/>
                  <a:gd name="connsiteX75" fmla="*/ 310573 w 1744338"/>
                  <a:gd name="connsiteY75" fmla="*/ 1532250 h 2403337"/>
                  <a:gd name="connsiteX76" fmla="*/ 322483 w 1744338"/>
                  <a:gd name="connsiteY76" fmla="*/ 1587677 h 2403337"/>
                  <a:gd name="connsiteX77" fmla="*/ 352715 w 1744338"/>
                  <a:gd name="connsiteY77" fmla="*/ 1536831 h 2403337"/>
                  <a:gd name="connsiteX78" fmla="*/ 534570 w 1744338"/>
                  <a:gd name="connsiteY78" fmla="*/ 1275272 h 2403337"/>
                  <a:gd name="connsiteX79" fmla="*/ 542815 w 1744338"/>
                  <a:gd name="connsiteY79" fmla="*/ 1234045 h 2403337"/>
                  <a:gd name="connsiteX80" fmla="*/ 523576 w 1744338"/>
                  <a:gd name="connsiteY80" fmla="*/ 1148386 h 2403337"/>
                  <a:gd name="connsiteX81" fmla="*/ 490595 w 1744338"/>
                  <a:gd name="connsiteY81" fmla="*/ 1080133 h 2403337"/>
                  <a:gd name="connsiteX82" fmla="*/ 450743 w 1744338"/>
                  <a:gd name="connsiteY82" fmla="*/ 1026539 h 2403337"/>
                  <a:gd name="connsiteX83" fmla="*/ 306450 w 1744338"/>
                  <a:gd name="connsiteY83" fmla="*/ 553809 h 2403337"/>
                  <a:gd name="connsiteX84" fmla="*/ 522660 w 1744338"/>
                  <a:gd name="connsiteY84" fmla="*/ 9161 h 2403337"/>
                  <a:gd name="connsiteX85" fmla="*/ 527699 w 1744338"/>
                  <a:gd name="connsiteY85" fmla="*/ 2290 h 2403337"/>
                  <a:gd name="connsiteX86" fmla="*/ 529989 w 1744338"/>
                  <a:gd name="connsiteY8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821323 w 1744338"/>
                  <a:gd name="connsiteY37" fmla="*/ 1527211 h 2403337"/>
                  <a:gd name="connsiteX38" fmla="*/ 529531 w 1744338"/>
                  <a:gd name="connsiteY38" fmla="*/ 1524005 h 2403337"/>
                  <a:gd name="connsiteX39" fmla="*/ 516247 w 1744338"/>
                  <a:gd name="connsiteY39" fmla="*/ 1523547 h 2403337"/>
                  <a:gd name="connsiteX40" fmla="*/ 485556 w 1744338"/>
                  <a:gd name="connsiteY40" fmla="*/ 1525837 h 2403337"/>
                  <a:gd name="connsiteX41" fmla="*/ 416387 w 1744338"/>
                  <a:gd name="connsiteY41" fmla="*/ 1542786 h 2403337"/>
                  <a:gd name="connsiteX42" fmla="*/ 404935 w 1744338"/>
                  <a:gd name="connsiteY42" fmla="*/ 1553322 h 2403337"/>
                  <a:gd name="connsiteX43" fmla="*/ 259727 w 1744338"/>
                  <a:gd name="connsiteY43" fmla="*/ 1858397 h 2403337"/>
                  <a:gd name="connsiteX44" fmla="*/ 272095 w 1744338"/>
                  <a:gd name="connsiteY44" fmla="*/ 1875346 h 2403337"/>
                  <a:gd name="connsiteX45" fmla="*/ 298663 w 1744338"/>
                  <a:gd name="connsiteY45" fmla="*/ 1876262 h 2403337"/>
                  <a:gd name="connsiteX46" fmla="*/ 301869 w 1744338"/>
                  <a:gd name="connsiteY46" fmla="*/ 1877636 h 2403337"/>
                  <a:gd name="connsiteX47" fmla="*/ 250107 w 1744338"/>
                  <a:gd name="connsiteY47" fmla="*/ 1914740 h 2403337"/>
                  <a:gd name="connsiteX48" fmla="*/ 238197 w 1744338"/>
                  <a:gd name="connsiteY48" fmla="*/ 1930773 h 2403337"/>
                  <a:gd name="connsiteX49" fmla="*/ 206590 w 1744338"/>
                  <a:gd name="connsiteY49" fmla="*/ 2211113 h 2403337"/>
                  <a:gd name="connsiteX50" fmla="*/ 207965 w 1744338"/>
                  <a:gd name="connsiteY50" fmla="*/ 2215235 h 2403337"/>
                  <a:gd name="connsiteX51" fmla="*/ 244610 w 1744338"/>
                  <a:gd name="connsiteY51" fmla="*/ 2193248 h 2403337"/>
                  <a:gd name="connsiteX52" fmla="*/ 213003 w 1744338"/>
                  <a:gd name="connsiteY52" fmla="*/ 2275243 h 2403337"/>
                  <a:gd name="connsiteX53" fmla="*/ 207049 w 1744338"/>
                  <a:gd name="connsiteY53" fmla="*/ 2310056 h 2403337"/>
                  <a:gd name="connsiteX54" fmla="*/ 208423 w 1744338"/>
                  <a:gd name="connsiteY54" fmla="*/ 2393425 h 2403337"/>
                  <a:gd name="connsiteX55" fmla="*/ 197887 w 1744338"/>
                  <a:gd name="connsiteY55" fmla="*/ 2402587 h 2403337"/>
                  <a:gd name="connsiteX56" fmla="*/ 162616 w 1744338"/>
                  <a:gd name="connsiteY56" fmla="*/ 2401670 h 2403337"/>
                  <a:gd name="connsiteX57" fmla="*/ 158493 w 1744338"/>
                  <a:gd name="connsiteY57" fmla="*/ 2398922 h 2403337"/>
                  <a:gd name="connsiteX58" fmla="*/ 155744 w 1744338"/>
                  <a:gd name="connsiteY58" fmla="*/ 2387470 h 2403337"/>
                  <a:gd name="connsiteX59" fmla="*/ 152538 w 1744338"/>
                  <a:gd name="connsiteY59" fmla="*/ 2183628 h 2403337"/>
                  <a:gd name="connsiteX60" fmla="*/ 208881 w 1744338"/>
                  <a:gd name="connsiteY60" fmla="*/ 1846946 h 2403337"/>
                  <a:gd name="connsiteX61" fmla="*/ 301411 w 1744338"/>
                  <a:gd name="connsiteY61" fmla="*/ 1630736 h 2403337"/>
                  <a:gd name="connsiteX62" fmla="*/ 305076 w 1744338"/>
                  <a:gd name="connsiteY62" fmla="*/ 1595006 h 2403337"/>
                  <a:gd name="connsiteX63" fmla="*/ 290876 w 1744338"/>
                  <a:gd name="connsiteY63" fmla="*/ 1528128 h 2403337"/>
                  <a:gd name="connsiteX64" fmla="*/ 278508 w 1744338"/>
                  <a:gd name="connsiteY64" fmla="*/ 1505224 h 2403337"/>
                  <a:gd name="connsiteX65" fmla="*/ 127802 w 1744338"/>
                  <a:gd name="connsiteY65" fmla="*/ 1332989 h 2403337"/>
                  <a:gd name="connsiteX66" fmla="*/ 65046 w 1744338"/>
                  <a:gd name="connsiteY66" fmla="*/ 1218013 h 2403337"/>
                  <a:gd name="connsiteX67" fmla="*/ 0 w 1744338"/>
                  <a:gd name="connsiteY67" fmla="*/ 870336 h 2403337"/>
                  <a:gd name="connsiteX68" fmla="*/ 149790 w 1744338"/>
                  <a:gd name="connsiteY68" fmla="*/ 418678 h 2403337"/>
                  <a:gd name="connsiteX69" fmla="*/ 161699 w 1744338"/>
                  <a:gd name="connsiteY69" fmla="*/ 410890 h 2403337"/>
                  <a:gd name="connsiteX70" fmla="*/ 178190 w 1744338"/>
                  <a:gd name="connsiteY70" fmla="*/ 534570 h 2403337"/>
                  <a:gd name="connsiteX71" fmla="*/ 259269 w 1744338"/>
                  <a:gd name="connsiteY71" fmla="*/ 1182741 h 2403337"/>
                  <a:gd name="connsiteX72" fmla="*/ 297289 w 1744338"/>
                  <a:gd name="connsiteY72" fmla="*/ 1486901 h 2403337"/>
                  <a:gd name="connsiteX73" fmla="*/ 301869 w 1744338"/>
                  <a:gd name="connsiteY73" fmla="*/ 1502476 h 2403337"/>
                  <a:gd name="connsiteX74" fmla="*/ 310573 w 1744338"/>
                  <a:gd name="connsiteY74" fmla="*/ 1532250 h 2403337"/>
                  <a:gd name="connsiteX75" fmla="*/ 322483 w 1744338"/>
                  <a:gd name="connsiteY75" fmla="*/ 1587677 h 2403337"/>
                  <a:gd name="connsiteX76" fmla="*/ 352715 w 1744338"/>
                  <a:gd name="connsiteY76" fmla="*/ 1536831 h 2403337"/>
                  <a:gd name="connsiteX77" fmla="*/ 534570 w 1744338"/>
                  <a:gd name="connsiteY77" fmla="*/ 1275272 h 2403337"/>
                  <a:gd name="connsiteX78" fmla="*/ 542815 w 1744338"/>
                  <a:gd name="connsiteY78" fmla="*/ 1234045 h 2403337"/>
                  <a:gd name="connsiteX79" fmla="*/ 523576 w 1744338"/>
                  <a:gd name="connsiteY79" fmla="*/ 1148386 h 2403337"/>
                  <a:gd name="connsiteX80" fmla="*/ 490595 w 1744338"/>
                  <a:gd name="connsiteY80" fmla="*/ 1080133 h 2403337"/>
                  <a:gd name="connsiteX81" fmla="*/ 450743 w 1744338"/>
                  <a:gd name="connsiteY81" fmla="*/ 1026539 h 2403337"/>
                  <a:gd name="connsiteX82" fmla="*/ 306450 w 1744338"/>
                  <a:gd name="connsiteY82" fmla="*/ 553809 h 2403337"/>
                  <a:gd name="connsiteX83" fmla="*/ 522660 w 1744338"/>
                  <a:gd name="connsiteY83" fmla="*/ 9161 h 2403337"/>
                  <a:gd name="connsiteX84" fmla="*/ 527699 w 1744338"/>
                  <a:gd name="connsiteY84" fmla="*/ 2290 h 2403337"/>
                  <a:gd name="connsiteX85" fmla="*/ 529989 w 1744338"/>
                  <a:gd name="connsiteY8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821323 w 1744338"/>
                  <a:gd name="connsiteY36" fmla="*/ 1527211 h 2403337"/>
                  <a:gd name="connsiteX37" fmla="*/ 529531 w 1744338"/>
                  <a:gd name="connsiteY37" fmla="*/ 1524005 h 2403337"/>
                  <a:gd name="connsiteX38" fmla="*/ 516247 w 1744338"/>
                  <a:gd name="connsiteY38" fmla="*/ 1523547 h 2403337"/>
                  <a:gd name="connsiteX39" fmla="*/ 485556 w 1744338"/>
                  <a:gd name="connsiteY39" fmla="*/ 1525837 h 2403337"/>
                  <a:gd name="connsiteX40" fmla="*/ 416387 w 1744338"/>
                  <a:gd name="connsiteY40" fmla="*/ 1542786 h 2403337"/>
                  <a:gd name="connsiteX41" fmla="*/ 404935 w 1744338"/>
                  <a:gd name="connsiteY41" fmla="*/ 1553322 h 2403337"/>
                  <a:gd name="connsiteX42" fmla="*/ 259727 w 1744338"/>
                  <a:gd name="connsiteY42" fmla="*/ 1858397 h 2403337"/>
                  <a:gd name="connsiteX43" fmla="*/ 272095 w 1744338"/>
                  <a:gd name="connsiteY43" fmla="*/ 1875346 h 2403337"/>
                  <a:gd name="connsiteX44" fmla="*/ 298663 w 1744338"/>
                  <a:gd name="connsiteY44" fmla="*/ 1876262 h 2403337"/>
                  <a:gd name="connsiteX45" fmla="*/ 301869 w 1744338"/>
                  <a:gd name="connsiteY45" fmla="*/ 1877636 h 2403337"/>
                  <a:gd name="connsiteX46" fmla="*/ 250107 w 1744338"/>
                  <a:gd name="connsiteY46" fmla="*/ 1914740 h 2403337"/>
                  <a:gd name="connsiteX47" fmla="*/ 238197 w 1744338"/>
                  <a:gd name="connsiteY47" fmla="*/ 1930773 h 2403337"/>
                  <a:gd name="connsiteX48" fmla="*/ 206590 w 1744338"/>
                  <a:gd name="connsiteY48" fmla="*/ 2211113 h 2403337"/>
                  <a:gd name="connsiteX49" fmla="*/ 207965 w 1744338"/>
                  <a:gd name="connsiteY49" fmla="*/ 2215235 h 2403337"/>
                  <a:gd name="connsiteX50" fmla="*/ 244610 w 1744338"/>
                  <a:gd name="connsiteY50" fmla="*/ 2193248 h 2403337"/>
                  <a:gd name="connsiteX51" fmla="*/ 213003 w 1744338"/>
                  <a:gd name="connsiteY51" fmla="*/ 2275243 h 2403337"/>
                  <a:gd name="connsiteX52" fmla="*/ 207049 w 1744338"/>
                  <a:gd name="connsiteY52" fmla="*/ 2310056 h 2403337"/>
                  <a:gd name="connsiteX53" fmla="*/ 208423 w 1744338"/>
                  <a:gd name="connsiteY53" fmla="*/ 2393425 h 2403337"/>
                  <a:gd name="connsiteX54" fmla="*/ 197887 w 1744338"/>
                  <a:gd name="connsiteY54" fmla="*/ 2402587 h 2403337"/>
                  <a:gd name="connsiteX55" fmla="*/ 162616 w 1744338"/>
                  <a:gd name="connsiteY55" fmla="*/ 2401670 h 2403337"/>
                  <a:gd name="connsiteX56" fmla="*/ 158493 w 1744338"/>
                  <a:gd name="connsiteY56" fmla="*/ 2398922 h 2403337"/>
                  <a:gd name="connsiteX57" fmla="*/ 155744 w 1744338"/>
                  <a:gd name="connsiteY57" fmla="*/ 2387470 h 2403337"/>
                  <a:gd name="connsiteX58" fmla="*/ 152538 w 1744338"/>
                  <a:gd name="connsiteY58" fmla="*/ 2183628 h 2403337"/>
                  <a:gd name="connsiteX59" fmla="*/ 208881 w 1744338"/>
                  <a:gd name="connsiteY59" fmla="*/ 1846946 h 2403337"/>
                  <a:gd name="connsiteX60" fmla="*/ 301411 w 1744338"/>
                  <a:gd name="connsiteY60" fmla="*/ 1630736 h 2403337"/>
                  <a:gd name="connsiteX61" fmla="*/ 305076 w 1744338"/>
                  <a:gd name="connsiteY61" fmla="*/ 1595006 h 2403337"/>
                  <a:gd name="connsiteX62" fmla="*/ 290876 w 1744338"/>
                  <a:gd name="connsiteY62" fmla="*/ 1528128 h 2403337"/>
                  <a:gd name="connsiteX63" fmla="*/ 278508 w 1744338"/>
                  <a:gd name="connsiteY63" fmla="*/ 1505224 h 2403337"/>
                  <a:gd name="connsiteX64" fmla="*/ 127802 w 1744338"/>
                  <a:gd name="connsiteY64" fmla="*/ 1332989 h 2403337"/>
                  <a:gd name="connsiteX65" fmla="*/ 65046 w 1744338"/>
                  <a:gd name="connsiteY65" fmla="*/ 1218013 h 2403337"/>
                  <a:gd name="connsiteX66" fmla="*/ 0 w 1744338"/>
                  <a:gd name="connsiteY66" fmla="*/ 870336 h 2403337"/>
                  <a:gd name="connsiteX67" fmla="*/ 149790 w 1744338"/>
                  <a:gd name="connsiteY67" fmla="*/ 418678 h 2403337"/>
                  <a:gd name="connsiteX68" fmla="*/ 161699 w 1744338"/>
                  <a:gd name="connsiteY68" fmla="*/ 410890 h 2403337"/>
                  <a:gd name="connsiteX69" fmla="*/ 178190 w 1744338"/>
                  <a:gd name="connsiteY69" fmla="*/ 534570 h 2403337"/>
                  <a:gd name="connsiteX70" fmla="*/ 259269 w 1744338"/>
                  <a:gd name="connsiteY70" fmla="*/ 1182741 h 2403337"/>
                  <a:gd name="connsiteX71" fmla="*/ 297289 w 1744338"/>
                  <a:gd name="connsiteY71" fmla="*/ 1486901 h 2403337"/>
                  <a:gd name="connsiteX72" fmla="*/ 301869 w 1744338"/>
                  <a:gd name="connsiteY72" fmla="*/ 1502476 h 2403337"/>
                  <a:gd name="connsiteX73" fmla="*/ 310573 w 1744338"/>
                  <a:gd name="connsiteY73" fmla="*/ 1532250 h 2403337"/>
                  <a:gd name="connsiteX74" fmla="*/ 322483 w 1744338"/>
                  <a:gd name="connsiteY74" fmla="*/ 1587677 h 2403337"/>
                  <a:gd name="connsiteX75" fmla="*/ 352715 w 1744338"/>
                  <a:gd name="connsiteY75" fmla="*/ 1536831 h 2403337"/>
                  <a:gd name="connsiteX76" fmla="*/ 534570 w 1744338"/>
                  <a:gd name="connsiteY76" fmla="*/ 1275272 h 2403337"/>
                  <a:gd name="connsiteX77" fmla="*/ 542815 w 1744338"/>
                  <a:gd name="connsiteY77" fmla="*/ 1234045 h 2403337"/>
                  <a:gd name="connsiteX78" fmla="*/ 523576 w 1744338"/>
                  <a:gd name="connsiteY78" fmla="*/ 1148386 h 2403337"/>
                  <a:gd name="connsiteX79" fmla="*/ 490595 w 1744338"/>
                  <a:gd name="connsiteY79" fmla="*/ 1080133 h 2403337"/>
                  <a:gd name="connsiteX80" fmla="*/ 450743 w 1744338"/>
                  <a:gd name="connsiteY80" fmla="*/ 1026539 h 2403337"/>
                  <a:gd name="connsiteX81" fmla="*/ 306450 w 1744338"/>
                  <a:gd name="connsiteY81" fmla="*/ 553809 h 2403337"/>
                  <a:gd name="connsiteX82" fmla="*/ 522660 w 1744338"/>
                  <a:gd name="connsiteY82" fmla="*/ 9161 h 2403337"/>
                  <a:gd name="connsiteX83" fmla="*/ 527699 w 1744338"/>
                  <a:gd name="connsiteY83" fmla="*/ 2290 h 2403337"/>
                  <a:gd name="connsiteX84" fmla="*/ 529989 w 1744338"/>
                  <a:gd name="connsiteY84"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821323 w 1744338"/>
                  <a:gd name="connsiteY35" fmla="*/ 1527211 h 2403337"/>
                  <a:gd name="connsiteX36" fmla="*/ 529531 w 1744338"/>
                  <a:gd name="connsiteY36" fmla="*/ 1524005 h 2403337"/>
                  <a:gd name="connsiteX37" fmla="*/ 516247 w 1744338"/>
                  <a:gd name="connsiteY37" fmla="*/ 1523547 h 2403337"/>
                  <a:gd name="connsiteX38" fmla="*/ 485556 w 1744338"/>
                  <a:gd name="connsiteY38" fmla="*/ 1525837 h 2403337"/>
                  <a:gd name="connsiteX39" fmla="*/ 416387 w 1744338"/>
                  <a:gd name="connsiteY39" fmla="*/ 1542786 h 2403337"/>
                  <a:gd name="connsiteX40" fmla="*/ 404935 w 1744338"/>
                  <a:gd name="connsiteY40" fmla="*/ 1553322 h 2403337"/>
                  <a:gd name="connsiteX41" fmla="*/ 259727 w 1744338"/>
                  <a:gd name="connsiteY41" fmla="*/ 1858397 h 2403337"/>
                  <a:gd name="connsiteX42" fmla="*/ 272095 w 1744338"/>
                  <a:gd name="connsiteY42" fmla="*/ 1875346 h 2403337"/>
                  <a:gd name="connsiteX43" fmla="*/ 298663 w 1744338"/>
                  <a:gd name="connsiteY43" fmla="*/ 1876262 h 2403337"/>
                  <a:gd name="connsiteX44" fmla="*/ 301869 w 1744338"/>
                  <a:gd name="connsiteY44" fmla="*/ 1877636 h 2403337"/>
                  <a:gd name="connsiteX45" fmla="*/ 250107 w 1744338"/>
                  <a:gd name="connsiteY45" fmla="*/ 1914740 h 2403337"/>
                  <a:gd name="connsiteX46" fmla="*/ 238197 w 1744338"/>
                  <a:gd name="connsiteY46" fmla="*/ 1930773 h 2403337"/>
                  <a:gd name="connsiteX47" fmla="*/ 206590 w 1744338"/>
                  <a:gd name="connsiteY47" fmla="*/ 2211113 h 2403337"/>
                  <a:gd name="connsiteX48" fmla="*/ 207965 w 1744338"/>
                  <a:gd name="connsiteY48" fmla="*/ 2215235 h 2403337"/>
                  <a:gd name="connsiteX49" fmla="*/ 244610 w 1744338"/>
                  <a:gd name="connsiteY49" fmla="*/ 2193248 h 2403337"/>
                  <a:gd name="connsiteX50" fmla="*/ 213003 w 1744338"/>
                  <a:gd name="connsiteY50" fmla="*/ 2275243 h 2403337"/>
                  <a:gd name="connsiteX51" fmla="*/ 207049 w 1744338"/>
                  <a:gd name="connsiteY51" fmla="*/ 2310056 h 2403337"/>
                  <a:gd name="connsiteX52" fmla="*/ 208423 w 1744338"/>
                  <a:gd name="connsiteY52" fmla="*/ 2393425 h 2403337"/>
                  <a:gd name="connsiteX53" fmla="*/ 197887 w 1744338"/>
                  <a:gd name="connsiteY53" fmla="*/ 2402587 h 2403337"/>
                  <a:gd name="connsiteX54" fmla="*/ 162616 w 1744338"/>
                  <a:gd name="connsiteY54" fmla="*/ 2401670 h 2403337"/>
                  <a:gd name="connsiteX55" fmla="*/ 158493 w 1744338"/>
                  <a:gd name="connsiteY55" fmla="*/ 2398922 h 2403337"/>
                  <a:gd name="connsiteX56" fmla="*/ 155744 w 1744338"/>
                  <a:gd name="connsiteY56" fmla="*/ 2387470 h 2403337"/>
                  <a:gd name="connsiteX57" fmla="*/ 152538 w 1744338"/>
                  <a:gd name="connsiteY57" fmla="*/ 2183628 h 2403337"/>
                  <a:gd name="connsiteX58" fmla="*/ 208881 w 1744338"/>
                  <a:gd name="connsiteY58" fmla="*/ 1846946 h 2403337"/>
                  <a:gd name="connsiteX59" fmla="*/ 301411 w 1744338"/>
                  <a:gd name="connsiteY59" fmla="*/ 1630736 h 2403337"/>
                  <a:gd name="connsiteX60" fmla="*/ 305076 w 1744338"/>
                  <a:gd name="connsiteY60" fmla="*/ 1595006 h 2403337"/>
                  <a:gd name="connsiteX61" fmla="*/ 290876 w 1744338"/>
                  <a:gd name="connsiteY61" fmla="*/ 1528128 h 2403337"/>
                  <a:gd name="connsiteX62" fmla="*/ 278508 w 1744338"/>
                  <a:gd name="connsiteY62" fmla="*/ 1505224 h 2403337"/>
                  <a:gd name="connsiteX63" fmla="*/ 127802 w 1744338"/>
                  <a:gd name="connsiteY63" fmla="*/ 1332989 h 2403337"/>
                  <a:gd name="connsiteX64" fmla="*/ 65046 w 1744338"/>
                  <a:gd name="connsiteY64" fmla="*/ 1218013 h 2403337"/>
                  <a:gd name="connsiteX65" fmla="*/ 0 w 1744338"/>
                  <a:gd name="connsiteY65" fmla="*/ 870336 h 2403337"/>
                  <a:gd name="connsiteX66" fmla="*/ 149790 w 1744338"/>
                  <a:gd name="connsiteY66" fmla="*/ 418678 h 2403337"/>
                  <a:gd name="connsiteX67" fmla="*/ 161699 w 1744338"/>
                  <a:gd name="connsiteY67" fmla="*/ 410890 h 2403337"/>
                  <a:gd name="connsiteX68" fmla="*/ 178190 w 1744338"/>
                  <a:gd name="connsiteY68" fmla="*/ 534570 h 2403337"/>
                  <a:gd name="connsiteX69" fmla="*/ 259269 w 1744338"/>
                  <a:gd name="connsiteY69" fmla="*/ 1182741 h 2403337"/>
                  <a:gd name="connsiteX70" fmla="*/ 297289 w 1744338"/>
                  <a:gd name="connsiteY70" fmla="*/ 1486901 h 2403337"/>
                  <a:gd name="connsiteX71" fmla="*/ 301869 w 1744338"/>
                  <a:gd name="connsiteY71" fmla="*/ 1502476 h 2403337"/>
                  <a:gd name="connsiteX72" fmla="*/ 310573 w 1744338"/>
                  <a:gd name="connsiteY72" fmla="*/ 1532250 h 2403337"/>
                  <a:gd name="connsiteX73" fmla="*/ 322483 w 1744338"/>
                  <a:gd name="connsiteY73" fmla="*/ 1587677 h 2403337"/>
                  <a:gd name="connsiteX74" fmla="*/ 352715 w 1744338"/>
                  <a:gd name="connsiteY74" fmla="*/ 1536831 h 2403337"/>
                  <a:gd name="connsiteX75" fmla="*/ 534570 w 1744338"/>
                  <a:gd name="connsiteY75" fmla="*/ 1275272 h 2403337"/>
                  <a:gd name="connsiteX76" fmla="*/ 542815 w 1744338"/>
                  <a:gd name="connsiteY76" fmla="*/ 1234045 h 2403337"/>
                  <a:gd name="connsiteX77" fmla="*/ 523576 w 1744338"/>
                  <a:gd name="connsiteY77" fmla="*/ 1148386 h 2403337"/>
                  <a:gd name="connsiteX78" fmla="*/ 490595 w 1744338"/>
                  <a:gd name="connsiteY78" fmla="*/ 1080133 h 2403337"/>
                  <a:gd name="connsiteX79" fmla="*/ 450743 w 1744338"/>
                  <a:gd name="connsiteY79" fmla="*/ 1026539 h 2403337"/>
                  <a:gd name="connsiteX80" fmla="*/ 306450 w 1744338"/>
                  <a:gd name="connsiteY80" fmla="*/ 553809 h 2403337"/>
                  <a:gd name="connsiteX81" fmla="*/ 522660 w 1744338"/>
                  <a:gd name="connsiteY81" fmla="*/ 9161 h 2403337"/>
                  <a:gd name="connsiteX82" fmla="*/ 527699 w 1744338"/>
                  <a:gd name="connsiteY82" fmla="*/ 2290 h 2403337"/>
                  <a:gd name="connsiteX83" fmla="*/ 529989 w 1744338"/>
                  <a:gd name="connsiteY83"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529531 w 1744338"/>
                  <a:gd name="connsiteY35" fmla="*/ 1524005 h 2403337"/>
                  <a:gd name="connsiteX36" fmla="*/ 516247 w 1744338"/>
                  <a:gd name="connsiteY36" fmla="*/ 1523547 h 2403337"/>
                  <a:gd name="connsiteX37" fmla="*/ 485556 w 1744338"/>
                  <a:gd name="connsiteY37" fmla="*/ 1525837 h 2403337"/>
                  <a:gd name="connsiteX38" fmla="*/ 416387 w 1744338"/>
                  <a:gd name="connsiteY38" fmla="*/ 1542786 h 2403337"/>
                  <a:gd name="connsiteX39" fmla="*/ 404935 w 1744338"/>
                  <a:gd name="connsiteY39" fmla="*/ 1553322 h 2403337"/>
                  <a:gd name="connsiteX40" fmla="*/ 259727 w 1744338"/>
                  <a:gd name="connsiteY40" fmla="*/ 1858397 h 2403337"/>
                  <a:gd name="connsiteX41" fmla="*/ 272095 w 1744338"/>
                  <a:gd name="connsiteY41" fmla="*/ 1875346 h 2403337"/>
                  <a:gd name="connsiteX42" fmla="*/ 298663 w 1744338"/>
                  <a:gd name="connsiteY42" fmla="*/ 1876262 h 2403337"/>
                  <a:gd name="connsiteX43" fmla="*/ 301869 w 1744338"/>
                  <a:gd name="connsiteY43" fmla="*/ 1877636 h 2403337"/>
                  <a:gd name="connsiteX44" fmla="*/ 250107 w 1744338"/>
                  <a:gd name="connsiteY44" fmla="*/ 1914740 h 2403337"/>
                  <a:gd name="connsiteX45" fmla="*/ 238197 w 1744338"/>
                  <a:gd name="connsiteY45" fmla="*/ 1930773 h 2403337"/>
                  <a:gd name="connsiteX46" fmla="*/ 206590 w 1744338"/>
                  <a:gd name="connsiteY46" fmla="*/ 2211113 h 2403337"/>
                  <a:gd name="connsiteX47" fmla="*/ 207965 w 1744338"/>
                  <a:gd name="connsiteY47" fmla="*/ 2215235 h 2403337"/>
                  <a:gd name="connsiteX48" fmla="*/ 244610 w 1744338"/>
                  <a:gd name="connsiteY48" fmla="*/ 2193248 h 2403337"/>
                  <a:gd name="connsiteX49" fmla="*/ 213003 w 1744338"/>
                  <a:gd name="connsiteY49" fmla="*/ 2275243 h 2403337"/>
                  <a:gd name="connsiteX50" fmla="*/ 207049 w 1744338"/>
                  <a:gd name="connsiteY50" fmla="*/ 2310056 h 2403337"/>
                  <a:gd name="connsiteX51" fmla="*/ 208423 w 1744338"/>
                  <a:gd name="connsiteY51" fmla="*/ 2393425 h 2403337"/>
                  <a:gd name="connsiteX52" fmla="*/ 197887 w 1744338"/>
                  <a:gd name="connsiteY52" fmla="*/ 2402587 h 2403337"/>
                  <a:gd name="connsiteX53" fmla="*/ 162616 w 1744338"/>
                  <a:gd name="connsiteY53" fmla="*/ 2401670 h 2403337"/>
                  <a:gd name="connsiteX54" fmla="*/ 158493 w 1744338"/>
                  <a:gd name="connsiteY54" fmla="*/ 2398922 h 2403337"/>
                  <a:gd name="connsiteX55" fmla="*/ 155744 w 1744338"/>
                  <a:gd name="connsiteY55" fmla="*/ 2387470 h 2403337"/>
                  <a:gd name="connsiteX56" fmla="*/ 152538 w 1744338"/>
                  <a:gd name="connsiteY56" fmla="*/ 2183628 h 2403337"/>
                  <a:gd name="connsiteX57" fmla="*/ 208881 w 1744338"/>
                  <a:gd name="connsiteY57" fmla="*/ 1846946 h 2403337"/>
                  <a:gd name="connsiteX58" fmla="*/ 301411 w 1744338"/>
                  <a:gd name="connsiteY58" fmla="*/ 1630736 h 2403337"/>
                  <a:gd name="connsiteX59" fmla="*/ 305076 w 1744338"/>
                  <a:gd name="connsiteY59" fmla="*/ 1595006 h 2403337"/>
                  <a:gd name="connsiteX60" fmla="*/ 290876 w 1744338"/>
                  <a:gd name="connsiteY60" fmla="*/ 1528128 h 2403337"/>
                  <a:gd name="connsiteX61" fmla="*/ 278508 w 1744338"/>
                  <a:gd name="connsiteY61" fmla="*/ 1505224 h 2403337"/>
                  <a:gd name="connsiteX62" fmla="*/ 127802 w 1744338"/>
                  <a:gd name="connsiteY62" fmla="*/ 1332989 h 2403337"/>
                  <a:gd name="connsiteX63" fmla="*/ 65046 w 1744338"/>
                  <a:gd name="connsiteY63" fmla="*/ 1218013 h 2403337"/>
                  <a:gd name="connsiteX64" fmla="*/ 0 w 1744338"/>
                  <a:gd name="connsiteY64" fmla="*/ 870336 h 2403337"/>
                  <a:gd name="connsiteX65" fmla="*/ 149790 w 1744338"/>
                  <a:gd name="connsiteY65" fmla="*/ 418678 h 2403337"/>
                  <a:gd name="connsiteX66" fmla="*/ 161699 w 1744338"/>
                  <a:gd name="connsiteY66" fmla="*/ 410890 h 2403337"/>
                  <a:gd name="connsiteX67" fmla="*/ 178190 w 1744338"/>
                  <a:gd name="connsiteY67" fmla="*/ 534570 h 2403337"/>
                  <a:gd name="connsiteX68" fmla="*/ 259269 w 1744338"/>
                  <a:gd name="connsiteY68" fmla="*/ 1182741 h 2403337"/>
                  <a:gd name="connsiteX69" fmla="*/ 297289 w 1744338"/>
                  <a:gd name="connsiteY69" fmla="*/ 1486901 h 2403337"/>
                  <a:gd name="connsiteX70" fmla="*/ 301869 w 1744338"/>
                  <a:gd name="connsiteY70" fmla="*/ 1502476 h 2403337"/>
                  <a:gd name="connsiteX71" fmla="*/ 310573 w 1744338"/>
                  <a:gd name="connsiteY71" fmla="*/ 1532250 h 2403337"/>
                  <a:gd name="connsiteX72" fmla="*/ 322483 w 1744338"/>
                  <a:gd name="connsiteY72" fmla="*/ 1587677 h 2403337"/>
                  <a:gd name="connsiteX73" fmla="*/ 352715 w 1744338"/>
                  <a:gd name="connsiteY73" fmla="*/ 1536831 h 2403337"/>
                  <a:gd name="connsiteX74" fmla="*/ 534570 w 1744338"/>
                  <a:gd name="connsiteY74" fmla="*/ 1275272 h 2403337"/>
                  <a:gd name="connsiteX75" fmla="*/ 542815 w 1744338"/>
                  <a:gd name="connsiteY75" fmla="*/ 1234045 h 2403337"/>
                  <a:gd name="connsiteX76" fmla="*/ 523576 w 1744338"/>
                  <a:gd name="connsiteY76" fmla="*/ 1148386 h 2403337"/>
                  <a:gd name="connsiteX77" fmla="*/ 490595 w 1744338"/>
                  <a:gd name="connsiteY77" fmla="*/ 1080133 h 2403337"/>
                  <a:gd name="connsiteX78" fmla="*/ 450743 w 1744338"/>
                  <a:gd name="connsiteY78" fmla="*/ 1026539 h 2403337"/>
                  <a:gd name="connsiteX79" fmla="*/ 306450 w 1744338"/>
                  <a:gd name="connsiteY79" fmla="*/ 553809 h 2403337"/>
                  <a:gd name="connsiteX80" fmla="*/ 522660 w 1744338"/>
                  <a:gd name="connsiteY80" fmla="*/ 9161 h 2403337"/>
                  <a:gd name="connsiteX81" fmla="*/ 527699 w 1744338"/>
                  <a:gd name="connsiteY81" fmla="*/ 2290 h 2403337"/>
                  <a:gd name="connsiteX82" fmla="*/ 529989 w 1744338"/>
                  <a:gd name="connsiteY82"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85556 w 1744338"/>
                  <a:gd name="connsiteY36" fmla="*/ 1525837 h 2403337"/>
                  <a:gd name="connsiteX37" fmla="*/ 416387 w 1744338"/>
                  <a:gd name="connsiteY37" fmla="*/ 1542786 h 2403337"/>
                  <a:gd name="connsiteX38" fmla="*/ 404935 w 1744338"/>
                  <a:gd name="connsiteY38" fmla="*/ 1553322 h 2403337"/>
                  <a:gd name="connsiteX39" fmla="*/ 259727 w 1744338"/>
                  <a:gd name="connsiteY39" fmla="*/ 1858397 h 2403337"/>
                  <a:gd name="connsiteX40" fmla="*/ 272095 w 1744338"/>
                  <a:gd name="connsiteY40" fmla="*/ 1875346 h 2403337"/>
                  <a:gd name="connsiteX41" fmla="*/ 298663 w 1744338"/>
                  <a:gd name="connsiteY41" fmla="*/ 1876262 h 2403337"/>
                  <a:gd name="connsiteX42" fmla="*/ 301869 w 1744338"/>
                  <a:gd name="connsiteY42" fmla="*/ 1877636 h 2403337"/>
                  <a:gd name="connsiteX43" fmla="*/ 250107 w 1744338"/>
                  <a:gd name="connsiteY43" fmla="*/ 1914740 h 2403337"/>
                  <a:gd name="connsiteX44" fmla="*/ 238197 w 1744338"/>
                  <a:gd name="connsiteY44" fmla="*/ 1930773 h 2403337"/>
                  <a:gd name="connsiteX45" fmla="*/ 206590 w 1744338"/>
                  <a:gd name="connsiteY45" fmla="*/ 2211113 h 2403337"/>
                  <a:gd name="connsiteX46" fmla="*/ 207965 w 1744338"/>
                  <a:gd name="connsiteY46" fmla="*/ 2215235 h 2403337"/>
                  <a:gd name="connsiteX47" fmla="*/ 244610 w 1744338"/>
                  <a:gd name="connsiteY47" fmla="*/ 2193248 h 2403337"/>
                  <a:gd name="connsiteX48" fmla="*/ 213003 w 1744338"/>
                  <a:gd name="connsiteY48" fmla="*/ 2275243 h 2403337"/>
                  <a:gd name="connsiteX49" fmla="*/ 207049 w 1744338"/>
                  <a:gd name="connsiteY49" fmla="*/ 2310056 h 2403337"/>
                  <a:gd name="connsiteX50" fmla="*/ 208423 w 1744338"/>
                  <a:gd name="connsiteY50" fmla="*/ 2393425 h 2403337"/>
                  <a:gd name="connsiteX51" fmla="*/ 197887 w 1744338"/>
                  <a:gd name="connsiteY51" fmla="*/ 2402587 h 2403337"/>
                  <a:gd name="connsiteX52" fmla="*/ 162616 w 1744338"/>
                  <a:gd name="connsiteY52" fmla="*/ 2401670 h 2403337"/>
                  <a:gd name="connsiteX53" fmla="*/ 158493 w 1744338"/>
                  <a:gd name="connsiteY53" fmla="*/ 2398922 h 2403337"/>
                  <a:gd name="connsiteX54" fmla="*/ 155744 w 1744338"/>
                  <a:gd name="connsiteY54" fmla="*/ 2387470 h 2403337"/>
                  <a:gd name="connsiteX55" fmla="*/ 152538 w 1744338"/>
                  <a:gd name="connsiteY55" fmla="*/ 2183628 h 2403337"/>
                  <a:gd name="connsiteX56" fmla="*/ 208881 w 1744338"/>
                  <a:gd name="connsiteY56" fmla="*/ 1846946 h 2403337"/>
                  <a:gd name="connsiteX57" fmla="*/ 301411 w 1744338"/>
                  <a:gd name="connsiteY57" fmla="*/ 1630736 h 2403337"/>
                  <a:gd name="connsiteX58" fmla="*/ 305076 w 1744338"/>
                  <a:gd name="connsiteY58" fmla="*/ 1595006 h 2403337"/>
                  <a:gd name="connsiteX59" fmla="*/ 290876 w 1744338"/>
                  <a:gd name="connsiteY59" fmla="*/ 1528128 h 2403337"/>
                  <a:gd name="connsiteX60" fmla="*/ 278508 w 1744338"/>
                  <a:gd name="connsiteY60" fmla="*/ 1505224 h 2403337"/>
                  <a:gd name="connsiteX61" fmla="*/ 127802 w 1744338"/>
                  <a:gd name="connsiteY61" fmla="*/ 1332989 h 2403337"/>
                  <a:gd name="connsiteX62" fmla="*/ 65046 w 1744338"/>
                  <a:gd name="connsiteY62" fmla="*/ 1218013 h 2403337"/>
                  <a:gd name="connsiteX63" fmla="*/ 0 w 1744338"/>
                  <a:gd name="connsiteY63" fmla="*/ 870336 h 2403337"/>
                  <a:gd name="connsiteX64" fmla="*/ 149790 w 1744338"/>
                  <a:gd name="connsiteY64" fmla="*/ 418678 h 2403337"/>
                  <a:gd name="connsiteX65" fmla="*/ 161699 w 1744338"/>
                  <a:gd name="connsiteY65" fmla="*/ 410890 h 2403337"/>
                  <a:gd name="connsiteX66" fmla="*/ 178190 w 1744338"/>
                  <a:gd name="connsiteY66" fmla="*/ 534570 h 2403337"/>
                  <a:gd name="connsiteX67" fmla="*/ 259269 w 1744338"/>
                  <a:gd name="connsiteY67" fmla="*/ 1182741 h 2403337"/>
                  <a:gd name="connsiteX68" fmla="*/ 297289 w 1744338"/>
                  <a:gd name="connsiteY68" fmla="*/ 1486901 h 2403337"/>
                  <a:gd name="connsiteX69" fmla="*/ 301869 w 1744338"/>
                  <a:gd name="connsiteY69" fmla="*/ 1502476 h 2403337"/>
                  <a:gd name="connsiteX70" fmla="*/ 310573 w 1744338"/>
                  <a:gd name="connsiteY70" fmla="*/ 1532250 h 2403337"/>
                  <a:gd name="connsiteX71" fmla="*/ 322483 w 1744338"/>
                  <a:gd name="connsiteY71" fmla="*/ 1587677 h 2403337"/>
                  <a:gd name="connsiteX72" fmla="*/ 352715 w 1744338"/>
                  <a:gd name="connsiteY72" fmla="*/ 1536831 h 2403337"/>
                  <a:gd name="connsiteX73" fmla="*/ 534570 w 1744338"/>
                  <a:gd name="connsiteY73" fmla="*/ 1275272 h 2403337"/>
                  <a:gd name="connsiteX74" fmla="*/ 542815 w 1744338"/>
                  <a:gd name="connsiteY74" fmla="*/ 1234045 h 2403337"/>
                  <a:gd name="connsiteX75" fmla="*/ 523576 w 1744338"/>
                  <a:gd name="connsiteY75" fmla="*/ 1148386 h 2403337"/>
                  <a:gd name="connsiteX76" fmla="*/ 490595 w 1744338"/>
                  <a:gd name="connsiteY76" fmla="*/ 1080133 h 2403337"/>
                  <a:gd name="connsiteX77" fmla="*/ 450743 w 1744338"/>
                  <a:gd name="connsiteY77" fmla="*/ 1026539 h 2403337"/>
                  <a:gd name="connsiteX78" fmla="*/ 306450 w 1744338"/>
                  <a:gd name="connsiteY78" fmla="*/ 553809 h 2403337"/>
                  <a:gd name="connsiteX79" fmla="*/ 522660 w 1744338"/>
                  <a:gd name="connsiteY79" fmla="*/ 9161 h 2403337"/>
                  <a:gd name="connsiteX80" fmla="*/ 527699 w 1744338"/>
                  <a:gd name="connsiteY80" fmla="*/ 2290 h 2403337"/>
                  <a:gd name="connsiteX81" fmla="*/ 529989 w 1744338"/>
                  <a:gd name="connsiteY81"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16387 w 1744338"/>
                  <a:gd name="connsiteY36" fmla="*/ 1542786 h 2403337"/>
                  <a:gd name="connsiteX37" fmla="*/ 404935 w 1744338"/>
                  <a:gd name="connsiteY37" fmla="*/ 1553322 h 2403337"/>
                  <a:gd name="connsiteX38" fmla="*/ 259727 w 1744338"/>
                  <a:gd name="connsiteY38" fmla="*/ 1858397 h 2403337"/>
                  <a:gd name="connsiteX39" fmla="*/ 272095 w 1744338"/>
                  <a:gd name="connsiteY39" fmla="*/ 1875346 h 2403337"/>
                  <a:gd name="connsiteX40" fmla="*/ 298663 w 1744338"/>
                  <a:gd name="connsiteY40" fmla="*/ 1876262 h 2403337"/>
                  <a:gd name="connsiteX41" fmla="*/ 301869 w 1744338"/>
                  <a:gd name="connsiteY41" fmla="*/ 1877636 h 2403337"/>
                  <a:gd name="connsiteX42" fmla="*/ 250107 w 1744338"/>
                  <a:gd name="connsiteY42" fmla="*/ 1914740 h 2403337"/>
                  <a:gd name="connsiteX43" fmla="*/ 238197 w 1744338"/>
                  <a:gd name="connsiteY43" fmla="*/ 1930773 h 2403337"/>
                  <a:gd name="connsiteX44" fmla="*/ 206590 w 1744338"/>
                  <a:gd name="connsiteY44" fmla="*/ 2211113 h 2403337"/>
                  <a:gd name="connsiteX45" fmla="*/ 207965 w 1744338"/>
                  <a:gd name="connsiteY45" fmla="*/ 2215235 h 2403337"/>
                  <a:gd name="connsiteX46" fmla="*/ 244610 w 1744338"/>
                  <a:gd name="connsiteY46" fmla="*/ 2193248 h 2403337"/>
                  <a:gd name="connsiteX47" fmla="*/ 213003 w 1744338"/>
                  <a:gd name="connsiteY47" fmla="*/ 2275243 h 2403337"/>
                  <a:gd name="connsiteX48" fmla="*/ 207049 w 1744338"/>
                  <a:gd name="connsiteY48" fmla="*/ 2310056 h 2403337"/>
                  <a:gd name="connsiteX49" fmla="*/ 208423 w 1744338"/>
                  <a:gd name="connsiteY49" fmla="*/ 2393425 h 2403337"/>
                  <a:gd name="connsiteX50" fmla="*/ 197887 w 1744338"/>
                  <a:gd name="connsiteY50" fmla="*/ 2402587 h 2403337"/>
                  <a:gd name="connsiteX51" fmla="*/ 162616 w 1744338"/>
                  <a:gd name="connsiteY51" fmla="*/ 2401670 h 2403337"/>
                  <a:gd name="connsiteX52" fmla="*/ 158493 w 1744338"/>
                  <a:gd name="connsiteY52" fmla="*/ 2398922 h 2403337"/>
                  <a:gd name="connsiteX53" fmla="*/ 155744 w 1744338"/>
                  <a:gd name="connsiteY53" fmla="*/ 2387470 h 2403337"/>
                  <a:gd name="connsiteX54" fmla="*/ 152538 w 1744338"/>
                  <a:gd name="connsiteY54" fmla="*/ 2183628 h 2403337"/>
                  <a:gd name="connsiteX55" fmla="*/ 208881 w 1744338"/>
                  <a:gd name="connsiteY55" fmla="*/ 1846946 h 2403337"/>
                  <a:gd name="connsiteX56" fmla="*/ 301411 w 1744338"/>
                  <a:gd name="connsiteY56" fmla="*/ 1630736 h 2403337"/>
                  <a:gd name="connsiteX57" fmla="*/ 305076 w 1744338"/>
                  <a:gd name="connsiteY57" fmla="*/ 1595006 h 2403337"/>
                  <a:gd name="connsiteX58" fmla="*/ 290876 w 1744338"/>
                  <a:gd name="connsiteY58" fmla="*/ 1528128 h 2403337"/>
                  <a:gd name="connsiteX59" fmla="*/ 278508 w 1744338"/>
                  <a:gd name="connsiteY59" fmla="*/ 1505224 h 2403337"/>
                  <a:gd name="connsiteX60" fmla="*/ 127802 w 1744338"/>
                  <a:gd name="connsiteY60" fmla="*/ 1332989 h 2403337"/>
                  <a:gd name="connsiteX61" fmla="*/ 65046 w 1744338"/>
                  <a:gd name="connsiteY61" fmla="*/ 1218013 h 2403337"/>
                  <a:gd name="connsiteX62" fmla="*/ 0 w 1744338"/>
                  <a:gd name="connsiteY62" fmla="*/ 870336 h 2403337"/>
                  <a:gd name="connsiteX63" fmla="*/ 149790 w 1744338"/>
                  <a:gd name="connsiteY63" fmla="*/ 418678 h 2403337"/>
                  <a:gd name="connsiteX64" fmla="*/ 161699 w 1744338"/>
                  <a:gd name="connsiteY64" fmla="*/ 410890 h 2403337"/>
                  <a:gd name="connsiteX65" fmla="*/ 178190 w 1744338"/>
                  <a:gd name="connsiteY65" fmla="*/ 534570 h 2403337"/>
                  <a:gd name="connsiteX66" fmla="*/ 259269 w 1744338"/>
                  <a:gd name="connsiteY66" fmla="*/ 1182741 h 2403337"/>
                  <a:gd name="connsiteX67" fmla="*/ 297289 w 1744338"/>
                  <a:gd name="connsiteY67" fmla="*/ 1486901 h 2403337"/>
                  <a:gd name="connsiteX68" fmla="*/ 301869 w 1744338"/>
                  <a:gd name="connsiteY68" fmla="*/ 1502476 h 2403337"/>
                  <a:gd name="connsiteX69" fmla="*/ 310573 w 1744338"/>
                  <a:gd name="connsiteY69" fmla="*/ 1532250 h 2403337"/>
                  <a:gd name="connsiteX70" fmla="*/ 322483 w 1744338"/>
                  <a:gd name="connsiteY70" fmla="*/ 1587677 h 2403337"/>
                  <a:gd name="connsiteX71" fmla="*/ 352715 w 1744338"/>
                  <a:gd name="connsiteY71" fmla="*/ 1536831 h 2403337"/>
                  <a:gd name="connsiteX72" fmla="*/ 534570 w 1744338"/>
                  <a:gd name="connsiteY72" fmla="*/ 1275272 h 2403337"/>
                  <a:gd name="connsiteX73" fmla="*/ 542815 w 1744338"/>
                  <a:gd name="connsiteY73" fmla="*/ 1234045 h 2403337"/>
                  <a:gd name="connsiteX74" fmla="*/ 523576 w 1744338"/>
                  <a:gd name="connsiteY74" fmla="*/ 1148386 h 2403337"/>
                  <a:gd name="connsiteX75" fmla="*/ 490595 w 1744338"/>
                  <a:gd name="connsiteY75" fmla="*/ 1080133 h 2403337"/>
                  <a:gd name="connsiteX76" fmla="*/ 450743 w 1744338"/>
                  <a:gd name="connsiteY76" fmla="*/ 1026539 h 2403337"/>
                  <a:gd name="connsiteX77" fmla="*/ 306450 w 1744338"/>
                  <a:gd name="connsiteY77" fmla="*/ 553809 h 2403337"/>
                  <a:gd name="connsiteX78" fmla="*/ 522660 w 1744338"/>
                  <a:gd name="connsiteY78" fmla="*/ 9161 h 2403337"/>
                  <a:gd name="connsiteX79" fmla="*/ 527699 w 1744338"/>
                  <a:gd name="connsiteY79" fmla="*/ 2290 h 2403337"/>
                  <a:gd name="connsiteX80" fmla="*/ 529989 w 1744338"/>
                  <a:gd name="connsiteY80"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416387 w 1744338"/>
                  <a:gd name="connsiteY35" fmla="*/ 1542786 h 2403337"/>
                  <a:gd name="connsiteX36" fmla="*/ 404935 w 1744338"/>
                  <a:gd name="connsiteY36" fmla="*/ 1553322 h 2403337"/>
                  <a:gd name="connsiteX37" fmla="*/ 259727 w 1744338"/>
                  <a:gd name="connsiteY37" fmla="*/ 1858397 h 2403337"/>
                  <a:gd name="connsiteX38" fmla="*/ 272095 w 1744338"/>
                  <a:gd name="connsiteY38" fmla="*/ 1875346 h 2403337"/>
                  <a:gd name="connsiteX39" fmla="*/ 298663 w 1744338"/>
                  <a:gd name="connsiteY39" fmla="*/ 1876262 h 2403337"/>
                  <a:gd name="connsiteX40" fmla="*/ 301869 w 1744338"/>
                  <a:gd name="connsiteY40" fmla="*/ 1877636 h 2403337"/>
                  <a:gd name="connsiteX41" fmla="*/ 250107 w 1744338"/>
                  <a:gd name="connsiteY41" fmla="*/ 1914740 h 2403337"/>
                  <a:gd name="connsiteX42" fmla="*/ 238197 w 1744338"/>
                  <a:gd name="connsiteY42" fmla="*/ 1930773 h 2403337"/>
                  <a:gd name="connsiteX43" fmla="*/ 206590 w 1744338"/>
                  <a:gd name="connsiteY43" fmla="*/ 2211113 h 2403337"/>
                  <a:gd name="connsiteX44" fmla="*/ 207965 w 1744338"/>
                  <a:gd name="connsiteY44" fmla="*/ 2215235 h 2403337"/>
                  <a:gd name="connsiteX45" fmla="*/ 244610 w 1744338"/>
                  <a:gd name="connsiteY45" fmla="*/ 2193248 h 2403337"/>
                  <a:gd name="connsiteX46" fmla="*/ 213003 w 1744338"/>
                  <a:gd name="connsiteY46" fmla="*/ 2275243 h 2403337"/>
                  <a:gd name="connsiteX47" fmla="*/ 207049 w 1744338"/>
                  <a:gd name="connsiteY47" fmla="*/ 2310056 h 2403337"/>
                  <a:gd name="connsiteX48" fmla="*/ 208423 w 1744338"/>
                  <a:gd name="connsiteY48" fmla="*/ 2393425 h 2403337"/>
                  <a:gd name="connsiteX49" fmla="*/ 197887 w 1744338"/>
                  <a:gd name="connsiteY49" fmla="*/ 2402587 h 2403337"/>
                  <a:gd name="connsiteX50" fmla="*/ 162616 w 1744338"/>
                  <a:gd name="connsiteY50" fmla="*/ 2401670 h 2403337"/>
                  <a:gd name="connsiteX51" fmla="*/ 158493 w 1744338"/>
                  <a:gd name="connsiteY51" fmla="*/ 2398922 h 2403337"/>
                  <a:gd name="connsiteX52" fmla="*/ 155744 w 1744338"/>
                  <a:gd name="connsiteY52" fmla="*/ 2387470 h 2403337"/>
                  <a:gd name="connsiteX53" fmla="*/ 152538 w 1744338"/>
                  <a:gd name="connsiteY53" fmla="*/ 2183628 h 2403337"/>
                  <a:gd name="connsiteX54" fmla="*/ 208881 w 1744338"/>
                  <a:gd name="connsiteY54" fmla="*/ 1846946 h 2403337"/>
                  <a:gd name="connsiteX55" fmla="*/ 301411 w 1744338"/>
                  <a:gd name="connsiteY55" fmla="*/ 1630736 h 2403337"/>
                  <a:gd name="connsiteX56" fmla="*/ 305076 w 1744338"/>
                  <a:gd name="connsiteY56" fmla="*/ 1595006 h 2403337"/>
                  <a:gd name="connsiteX57" fmla="*/ 290876 w 1744338"/>
                  <a:gd name="connsiteY57" fmla="*/ 1528128 h 2403337"/>
                  <a:gd name="connsiteX58" fmla="*/ 278508 w 1744338"/>
                  <a:gd name="connsiteY58" fmla="*/ 1505224 h 2403337"/>
                  <a:gd name="connsiteX59" fmla="*/ 127802 w 1744338"/>
                  <a:gd name="connsiteY59" fmla="*/ 1332989 h 2403337"/>
                  <a:gd name="connsiteX60" fmla="*/ 65046 w 1744338"/>
                  <a:gd name="connsiteY60" fmla="*/ 1218013 h 2403337"/>
                  <a:gd name="connsiteX61" fmla="*/ 0 w 1744338"/>
                  <a:gd name="connsiteY61" fmla="*/ 870336 h 2403337"/>
                  <a:gd name="connsiteX62" fmla="*/ 149790 w 1744338"/>
                  <a:gd name="connsiteY62" fmla="*/ 418678 h 2403337"/>
                  <a:gd name="connsiteX63" fmla="*/ 161699 w 1744338"/>
                  <a:gd name="connsiteY63" fmla="*/ 410890 h 2403337"/>
                  <a:gd name="connsiteX64" fmla="*/ 178190 w 1744338"/>
                  <a:gd name="connsiteY64" fmla="*/ 534570 h 2403337"/>
                  <a:gd name="connsiteX65" fmla="*/ 259269 w 1744338"/>
                  <a:gd name="connsiteY65" fmla="*/ 1182741 h 2403337"/>
                  <a:gd name="connsiteX66" fmla="*/ 297289 w 1744338"/>
                  <a:gd name="connsiteY66" fmla="*/ 1486901 h 2403337"/>
                  <a:gd name="connsiteX67" fmla="*/ 301869 w 1744338"/>
                  <a:gd name="connsiteY67" fmla="*/ 1502476 h 2403337"/>
                  <a:gd name="connsiteX68" fmla="*/ 310573 w 1744338"/>
                  <a:gd name="connsiteY68" fmla="*/ 1532250 h 2403337"/>
                  <a:gd name="connsiteX69" fmla="*/ 322483 w 1744338"/>
                  <a:gd name="connsiteY69" fmla="*/ 1587677 h 2403337"/>
                  <a:gd name="connsiteX70" fmla="*/ 352715 w 1744338"/>
                  <a:gd name="connsiteY70" fmla="*/ 1536831 h 2403337"/>
                  <a:gd name="connsiteX71" fmla="*/ 534570 w 1744338"/>
                  <a:gd name="connsiteY71" fmla="*/ 1275272 h 2403337"/>
                  <a:gd name="connsiteX72" fmla="*/ 542815 w 1744338"/>
                  <a:gd name="connsiteY72" fmla="*/ 1234045 h 2403337"/>
                  <a:gd name="connsiteX73" fmla="*/ 523576 w 1744338"/>
                  <a:gd name="connsiteY73" fmla="*/ 1148386 h 2403337"/>
                  <a:gd name="connsiteX74" fmla="*/ 490595 w 1744338"/>
                  <a:gd name="connsiteY74" fmla="*/ 1080133 h 2403337"/>
                  <a:gd name="connsiteX75" fmla="*/ 450743 w 1744338"/>
                  <a:gd name="connsiteY75" fmla="*/ 1026539 h 2403337"/>
                  <a:gd name="connsiteX76" fmla="*/ 306450 w 1744338"/>
                  <a:gd name="connsiteY76" fmla="*/ 553809 h 2403337"/>
                  <a:gd name="connsiteX77" fmla="*/ 522660 w 1744338"/>
                  <a:gd name="connsiteY77" fmla="*/ 9161 h 2403337"/>
                  <a:gd name="connsiteX78" fmla="*/ 527699 w 1744338"/>
                  <a:gd name="connsiteY78" fmla="*/ 2290 h 2403337"/>
                  <a:gd name="connsiteX79" fmla="*/ 529989 w 1744338"/>
                  <a:gd name="connsiteY7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416387 w 1744338"/>
                  <a:gd name="connsiteY34" fmla="*/ 1542786 h 2403337"/>
                  <a:gd name="connsiteX35" fmla="*/ 404935 w 1744338"/>
                  <a:gd name="connsiteY35" fmla="*/ 1553322 h 2403337"/>
                  <a:gd name="connsiteX36" fmla="*/ 259727 w 1744338"/>
                  <a:gd name="connsiteY36" fmla="*/ 1858397 h 2403337"/>
                  <a:gd name="connsiteX37" fmla="*/ 272095 w 1744338"/>
                  <a:gd name="connsiteY37" fmla="*/ 1875346 h 2403337"/>
                  <a:gd name="connsiteX38" fmla="*/ 298663 w 1744338"/>
                  <a:gd name="connsiteY38" fmla="*/ 1876262 h 2403337"/>
                  <a:gd name="connsiteX39" fmla="*/ 301869 w 1744338"/>
                  <a:gd name="connsiteY39" fmla="*/ 1877636 h 2403337"/>
                  <a:gd name="connsiteX40" fmla="*/ 250107 w 1744338"/>
                  <a:gd name="connsiteY40" fmla="*/ 1914740 h 2403337"/>
                  <a:gd name="connsiteX41" fmla="*/ 238197 w 1744338"/>
                  <a:gd name="connsiteY41" fmla="*/ 1930773 h 2403337"/>
                  <a:gd name="connsiteX42" fmla="*/ 206590 w 1744338"/>
                  <a:gd name="connsiteY42" fmla="*/ 2211113 h 2403337"/>
                  <a:gd name="connsiteX43" fmla="*/ 207965 w 1744338"/>
                  <a:gd name="connsiteY43" fmla="*/ 2215235 h 2403337"/>
                  <a:gd name="connsiteX44" fmla="*/ 244610 w 1744338"/>
                  <a:gd name="connsiteY44" fmla="*/ 2193248 h 2403337"/>
                  <a:gd name="connsiteX45" fmla="*/ 213003 w 1744338"/>
                  <a:gd name="connsiteY45" fmla="*/ 2275243 h 2403337"/>
                  <a:gd name="connsiteX46" fmla="*/ 207049 w 1744338"/>
                  <a:gd name="connsiteY46" fmla="*/ 2310056 h 2403337"/>
                  <a:gd name="connsiteX47" fmla="*/ 208423 w 1744338"/>
                  <a:gd name="connsiteY47" fmla="*/ 2393425 h 2403337"/>
                  <a:gd name="connsiteX48" fmla="*/ 197887 w 1744338"/>
                  <a:gd name="connsiteY48" fmla="*/ 2402587 h 2403337"/>
                  <a:gd name="connsiteX49" fmla="*/ 162616 w 1744338"/>
                  <a:gd name="connsiteY49" fmla="*/ 2401670 h 2403337"/>
                  <a:gd name="connsiteX50" fmla="*/ 158493 w 1744338"/>
                  <a:gd name="connsiteY50" fmla="*/ 2398922 h 2403337"/>
                  <a:gd name="connsiteX51" fmla="*/ 155744 w 1744338"/>
                  <a:gd name="connsiteY51" fmla="*/ 2387470 h 2403337"/>
                  <a:gd name="connsiteX52" fmla="*/ 152538 w 1744338"/>
                  <a:gd name="connsiteY52" fmla="*/ 2183628 h 2403337"/>
                  <a:gd name="connsiteX53" fmla="*/ 208881 w 1744338"/>
                  <a:gd name="connsiteY53" fmla="*/ 1846946 h 2403337"/>
                  <a:gd name="connsiteX54" fmla="*/ 301411 w 1744338"/>
                  <a:gd name="connsiteY54" fmla="*/ 1630736 h 2403337"/>
                  <a:gd name="connsiteX55" fmla="*/ 305076 w 1744338"/>
                  <a:gd name="connsiteY55" fmla="*/ 1595006 h 2403337"/>
                  <a:gd name="connsiteX56" fmla="*/ 290876 w 1744338"/>
                  <a:gd name="connsiteY56" fmla="*/ 1528128 h 2403337"/>
                  <a:gd name="connsiteX57" fmla="*/ 278508 w 1744338"/>
                  <a:gd name="connsiteY57" fmla="*/ 1505224 h 2403337"/>
                  <a:gd name="connsiteX58" fmla="*/ 127802 w 1744338"/>
                  <a:gd name="connsiteY58" fmla="*/ 1332989 h 2403337"/>
                  <a:gd name="connsiteX59" fmla="*/ 65046 w 1744338"/>
                  <a:gd name="connsiteY59" fmla="*/ 1218013 h 2403337"/>
                  <a:gd name="connsiteX60" fmla="*/ 0 w 1744338"/>
                  <a:gd name="connsiteY60" fmla="*/ 870336 h 2403337"/>
                  <a:gd name="connsiteX61" fmla="*/ 149790 w 1744338"/>
                  <a:gd name="connsiteY61" fmla="*/ 418678 h 2403337"/>
                  <a:gd name="connsiteX62" fmla="*/ 161699 w 1744338"/>
                  <a:gd name="connsiteY62" fmla="*/ 410890 h 2403337"/>
                  <a:gd name="connsiteX63" fmla="*/ 178190 w 1744338"/>
                  <a:gd name="connsiteY63" fmla="*/ 534570 h 2403337"/>
                  <a:gd name="connsiteX64" fmla="*/ 259269 w 1744338"/>
                  <a:gd name="connsiteY64" fmla="*/ 1182741 h 2403337"/>
                  <a:gd name="connsiteX65" fmla="*/ 297289 w 1744338"/>
                  <a:gd name="connsiteY65" fmla="*/ 1486901 h 2403337"/>
                  <a:gd name="connsiteX66" fmla="*/ 301869 w 1744338"/>
                  <a:gd name="connsiteY66" fmla="*/ 1502476 h 2403337"/>
                  <a:gd name="connsiteX67" fmla="*/ 310573 w 1744338"/>
                  <a:gd name="connsiteY67" fmla="*/ 1532250 h 2403337"/>
                  <a:gd name="connsiteX68" fmla="*/ 322483 w 1744338"/>
                  <a:gd name="connsiteY68" fmla="*/ 1587677 h 2403337"/>
                  <a:gd name="connsiteX69" fmla="*/ 352715 w 1744338"/>
                  <a:gd name="connsiteY69" fmla="*/ 1536831 h 2403337"/>
                  <a:gd name="connsiteX70" fmla="*/ 534570 w 1744338"/>
                  <a:gd name="connsiteY70" fmla="*/ 1275272 h 2403337"/>
                  <a:gd name="connsiteX71" fmla="*/ 542815 w 1744338"/>
                  <a:gd name="connsiteY71" fmla="*/ 1234045 h 2403337"/>
                  <a:gd name="connsiteX72" fmla="*/ 523576 w 1744338"/>
                  <a:gd name="connsiteY72" fmla="*/ 1148386 h 2403337"/>
                  <a:gd name="connsiteX73" fmla="*/ 490595 w 1744338"/>
                  <a:gd name="connsiteY73" fmla="*/ 1080133 h 2403337"/>
                  <a:gd name="connsiteX74" fmla="*/ 450743 w 1744338"/>
                  <a:gd name="connsiteY74" fmla="*/ 1026539 h 2403337"/>
                  <a:gd name="connsiteX75" fmla="*/ 306450 w 1744338"/>
                  <a:gd name="connsiteY75" fmla="*/ 553809 h 2403337"/>
                  <a:gd name="connsiteX76" fmla="*/ 522660 w 1744338"/>
                  <a:gd name="connsiteY76" fmla="*/ 9161 h 2403337"/>
                  <a:gd name="connsiteX77" fmla="*/ 527699 w 1744338"/>
                  <a:gd name="connsiteY77" fmla="*/ 2290 h 2403337"/>
                  <a:gd name="connsiteX78" fmla="*/ 529989 w 1744338"/>
                  <a:gd name="connsiteY7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416387 w 1744338"/>
                  <a:gd name="connsiteY33" fmla="*/ 1542786 h 2403337"/>
                  <a:gd name="connsiteX34" fmla="*/ 404935 w 1744338"/>
                  <a:gd name="connsiteY34" fmla="*/ 1553322 h 2403337"/>
                  <a:gd name="connsiteX35" fmla="*/ 259727 w 1744338"/>
                  <a:gd name="connsiteY35" fmla="*/ 1858397 h 2403337"/>
                  <a:gd name="connsiteX36" fmla="*/ 272095 w 1744338"/>
                  <a:gd name="connsiteY36" fmla="*/ 1875346 h 2403337"/>
                  <a:gd name="connsiteX37" fmla="*/ 298663 w 1744338"/>
                  <a:gd name="connsiteY37" fmla="*/ 1876262 h 2403337"/>
                  <a:gd name="connsiteX38" fmla="*/ 301869 w 1744338"/>
                  <a:gd name="connsiteY38" fmla="*/ 1877636 h 2403337"/>
                  <a:gd name="connsiteX39" fmla="*/ 250107 w 1744338"/>
                  <a:gd name="connsiteY39" fmla="*/ 1914740 h 2403337"/>
                  <a:gd name="connsiteX40" fmla="*/ 238197 w 1744338"/>
                  <a:gd name="connsiteY40" fmla="*/ 1930773 h 2403337"/>
                  <a:gd name="connsiteX41" fmla="*/ 206590 w 1744338"/>
                  <a:gd name="connsiteY41" fmla="*/ 2211113 h 2403337"/>
                  <a:gd name="connsiteX42" fmla="*/ 207965 w 1744338"/>
                  <a:gd name="connsiteY42" fmla="*/ 2215235 h 2403337"/>
                  <a:gd name="connsiteX43" fmla="*/ 244610 w 1744338"/>
                  <a:gd name="connsiteY43" fmla="*/ 2193248 h 2403337"/>
                  <a:gd name="connsiteX44" fmla="*/ 213003 w 1744338"/>
                  <a:gd name="connsiteY44" fmla="*/ 2275243 h 2403337"/>
                  <a:gd name="connsiteX45" fmla="*/ 207049 w 1744338"/>
                  <a:gd name="connsiteY45" fmla="*/ 2310056 h 2403337"/>
                  <a:gd name="connsiteX46" fmla="*/ 208423 w 1744338"/>
                  <a:gd name="connsiteY46" fmla="*/ 2393425 h 2403337"/>
                  <a:gd name="connsiteX47" fmla="*/ 197887 w 1744338"/>
                  <a:gd name="connsiteY47" fmla="*/ 2402587 h 2403337"/>
                  <a:gd name="connsiteX48" fmla="*/ 162616 w 1744338"/>
                  <a:gd name="connsiteY48" fmla="*/ 2401670 h 2403337"/>
                  <a:gd name="connsiteX49" fmla="*/ 158493 w 1744338"/>
                  <a:gd name="connsiteY49" fmla="*/ 2398922 h 2403337"/>
                  <a:gd name="connsiteX50" fmla="*/ 155744 w 1744338"/>
                  <a:gd name="connsiteY50" fmla="*/ 2387470 h 2403337"/>
                  <a:gd name="connsiteX51" fmla="*/ 152538 w 1744338"/>
                  <a:gd name="connsiteY51" fmla="*/ 2183628 h 2403337"/>
                  <a:gd name="connsiteX52" fmla="*/ 208881 w 1744338"/>
                  <a:gd name="connsiteY52" fmla="*/ 1846946 h 2403337"/>
                  <a:gd name="connsiteX53" fmla="*/ 301411 w 1744338"/>
                  <a:gd name="connsiteY53" fmla="*/ 1630736 h 2403337"/>
                  <a:gd name="connsiteX54" fmla="*/ 305076 w 1744338"/>
                  <a:gd name="connsiteY54" fmla="*/ 1595006 h 2403337"/>
                  <a:gd name="connsiteX55" fmla="*/ 290876 w 1744338"/>
                  <a:gd name="connsiteY55" fmla="*/ 1528128 h 2403337"/>
                  <a:gd name="connsiteX56" fmla="*/ 278508 w 1744338"/>
                  <a:gd name="connsiteY56" fmla="*/ 1505224 h 2403337"/>
                  <a:gd name="connsiteX57" fmla="*/ 127802 w 1744338"/>
                  <a:gd name="connsiteY57" fmla="*/ 1332989 h 2403337"/>
                  <a:gd name="connsiteX58" fmla="*/ 65046 w 1744338"/>
                  <a:gd name="connsiteY58" fmla="*/ 1218013 h 2403337"/>
                  <a:gd name="connsiteX59" fmla="*/ 0 w 1744338"/>
                  <a:gd name="connsiteY59" fmla="*/ 870336 h 2403337"/>
                  <a:gd name="connsiteX60" fmla="*/ 149790 w 1744338"/>
                  <a:gd name="connsiteY60" fmla="*/ 418678 h 2403337"/>
                  <a:gd name="connsiteX61" fmla="*/ 161699 w 1744338"/>
                  <a:gd name="connsiteY61" fmla="*/ 410890 h 2403337"/>
                  <a:gd name="connsiteX62" fmla="*/ 178190 w 1744338"/>
                  <a:gd name="connsiteY62" fmla="*/ 534570 h 2403337"/>
                  <a:gd name="connsiteX63" fmla="*/ 259269 w 1744338"/>
                  <a:gd name="connsiteY63" fmla="*/ 1182741 h 2403337"/>
                  <a:gd name="connsiteX64" fmla="*/ 297289 w 1744338"/>
                  <a:gd name="connsiteY64" fmla="*/ 1486901 h 2403337"/>
                  <a:gd name="connsiteX65" fmla="*/ 301869 w 1744338"/>
                  <a:gd name="connsiteY65" fmla="*/ 1502476 h 2403337"/>
                  <a:gd name="connsiteX66" fmla="*/ 310573 w 1744338"/>
                  <a:gd name="connsiteY66" fmla="*/ 1532250 h 2403337"/>
                  <a:gd name="connsiteX67" fmla="*/ 322483 w 1744338"/>
                  <a:gd name="connsiteY67" fmla="*/ 1587677 h 2403337"/>
                  <a:gd name="connsiteX68" fmla="*/ 352715 w 1744338"/>
                  <a:gd name="connsiteY68" fmla="*/ 1536831 h 2403337"/>
                  <a:gd name="connsiteX69" fmla="*/ 534570 w 1744338"/>
                  <a:gd name="connsiteY69" fmla="*/ 1275272 h 2403337"/>
                  <a:gd name="connsiteX70" fmla="*/ 542815 w 1744338"/>
                  <a:gd name="connsiteY70" fmla="*/ 1234045 h 2403337"/>
                  <a:gd name="connsiteX71" fmla="*/ 523576 w 1744338"/>
                  <a:gd name="connsiteY71" fmla="*/ 1148386 h 2403337"/>
                  <a:gd name="connsiteX72" fmla="*/ 490595 w 1744338"/>
                  <a:gd name="connsiteY72" fmla="*/ 1080133 h 2403337"/>
                  <a:gd name="connsiteX73" fmla="*/ 450743 w 1744338"/>
                  <a:gd name="connsiteY73" fmla="*/ 1026539 h 2403337"/>
                  <a:gd name="connsiteX74" fmla="*/ 306450 w 1744338"/>
                  <a:gd name="connsiteY74" fmla="*/ 553809 h 2403337"/>
                  <a:gd name="connsiteX75" fmla="*/ 522660 w 1744338"/>
                  <a:gd name="connsiteY75" fmla="*/ 9161 h 2403337"/>
                  <a:gd name="connsiteX76" fmla="*/ 527699 w 1744338"/>
                  <a:gd name="connsiteY76" fmla="*/ 2290 h 2403337"/>
                  <a:gd name="connsiteX77" fmla="*/ 529989 w 1744338"/>
                  <a:gd name="connsiteY7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404935 w 1744338"/>
                  <a:gd name="connsiteY33" fmla="*/ 1553322 h 2403337"/>
                  <a:gd name="connsiteX34" fmla="*/ 259727 w 1744338"/>
                  <a:gd name="connsiteY34" fmla="*/ 1858397 h 2403337"/>
                  <a:gd name="connsiteX35" fmla="*/ 272095 w 1744338"/>
                  <a:gd name="connsiteY35" fmla="*/ 1875346 h 2403337"/>
                  <a:gd name="connsiteX36" fmla="*/ 298663 w 1744338"/>
                  <a:gd name="connsiteY36" fmla="*/ 1876262 h 2403337"/>
                  <a:gd name="connsiteX37" fmla="*/ 301869 w 1744338"/>
                  <a:gd name="connsiteY37" fmla="*/ 1877636 h 2403337"/>
                  <a:gd name="connsiteX38" fmla="*/ 250107 w 1744338"/>
                  <a:gd name="connsiteY38" fmla="*/ 1914740 h 2403337"/>
                  <a:gd name="connsiteX39" fmla="*/ 238197 w 1744338"/>
                  <a:gd name="connsiteY39" fmla="*/ 1930773 h 2403337"/>
                  <a:gd name="connsiteX40" fmla="*/ 206590 w 1744338"/>
                  <a:gd name="connsiteY40" fmla="*/ 2211113 h 2403337"/>
                  <a:gd name="connsiteX41" fmla="*/ 207965 w 1744338"/>
                  <a:gd name="connsiteY41" fmla="*/ 2215235 h 2403337"/>
                  <a:gd name="connsiteX42" fmla="*/ 244610 w 1744338"/>
                  <a:gd name="connsiteY42" fmla="*/ 2193248 h 2403337"/>
                  <a:gd name="connsiteX43" fmla="*/ 213003 w 1744338"/>
                  <a:gd name="connsiteY43" fmla="*/ 2275243 h 2403337"/>
                  <a:gd name="connsiteX44" fmla="*/ 207049 w 1744338"/>
                  <a:gd name="connsiteY44" fmla="*/ 2310056 h 2403337"/>
                  <a:gd name="connsiteX45" fmla="*/ 208423 w 1744338"/>
                  <a:gd name="connsiteY45" fmla="*/ 2393425 h 2403337"/>
                  <a:gd name="connsiteX46" fmla="*/ 197887 w 1744338"/>
                  <a:gd name="connsiteY46" fmla="*/ 2402587 h 2403337"/>
                  <a:gd name="connsiteX47" fmla="*/ 162616 w 1744338"/>
                  <a:gd name="connsiteY47" fmla="*/ 2401670 h 2403337"/>
                  <a:gd name="connsiteX48" fmla="*/ 158493 w 1744338"/>
                  <a:gd name="connsiteY48" fmla="*/ 2398922 h 2403337"/>
                  <a:gd name="connsiteX49" fmla="*/ 155744 w 1744338"/>
                  <a:gd name="connsiteY49" fmla="*/ 2387470 h 2403337"/>
                  <a:gd name="connsiteX50" fmla="*/ 152538 w 1744338"/>
                  <a:gd name="connsiteY50" fmla="*/ 2183628 h 2403337"/>
                  <a:gd name="connsiteX51" fmla="*/ 208881 w 1744338"/>
                  <a:gd name="connsiteY51" fmla="*/ 1846946 h 2403337"/>
                  <a:gd name="connsiteX52" fmla="*/ 301411 w 1744338"/>
                  <a:gd name="connsiteY52" fmla="*/ 1630736 h 2403337"/>
                  <a:gd name="connsiteX53" fmla="*/ 305076 w 1744338"/>
                  <a:gd name="connsiteY53" fmla="*/ 1595006 h 2403337"/>
                  <a:gd name="connsiteX54" fmla="*/ 290876 w 1744338"/>
                  <a:gd name="connsiteY54" fmla="*/ 1528128 h 2403337"/>
                  <a:gd name="connsiteX55" fmla="*/ 278508 w 1744338"/>
                  <a:gd name="connsiteY55" fmla="*/ 1505224 h 2403337"/>
                  <a:gd name="connsiteX56" fmla="*/ 127802 w 1744338"/>
                  <a:gd name="connsiteY56" fmla="*/ 1332989 h 2403337"/>
                  <a:gd name="connsiteX57" fmla="*/ 65046 w 1744338"/>
                  <a:gd name="connsiteY57" fmla="*/ 1218013 h 2403337"/>
                  <a:gd name="connsiteX58" fmla="*/ 0 w 1744338"/>
                  <a:gd name="connsiteY58" fmla="*/ 870336 h 2403337"/>
                  <a:gd name="connsiteX59" fmla="*/ 149790 w 1744338"/>
                  <a:gd name="connsiteY59" fmla="*/ 418678 h 2403337"/>
                  <a:gd name="connsiteX60" fmla="*/ 161699 w 1744338"/>
                  <a:gd name="connsiteY60" fmla="*/ 410890 h 2403337"/>
                  <a:gd name="connsiteX61" fmla="*/ 178190 w 1744338"/>
                  <a:gd name="connsiteY61" fmla="*/ 534570 h 2403337"/>
                  <a:gd name="connsiteX62" fmla="*/ 259269 w 1744338"/>
                  <a:gd name="connsiteY62" fmla="*/ 1182741 h 2403337"/>
                  <a:gd name="connsiteX63" fmla="*/ 297289 w 1744338"/>
                  <a:gd name="connsiteY63" fmla="*/ 1486901 h 2403337"/>
                  <a:gd name="connsiteX64" fmla="*/ 301869 w 1744338"/>
                  <a:gd name="connsiteY64" fmla="*/ 1502476 h 2403337"/>
                  <a:gd name="connsiteX65" fmla="*/ 310573 w 1744338"/>
                  <a:gd name="connsiteY65" fmla="*/ 1532250 h 2403337"/>
                  <a:gd name="connsiteX66" fmla="*/ 322483 w 1744338"/>
                  <a:gd name="connsiteY66" fmla="*/ 1587677 h 2403337"/>
                  <a:gd name="connsiteX67" fmla="*/ 352715 w 1744338"/>
                  <a:gd name="connsiteY67" fmla="*/ 1536831 h 2403337"/>
                  <a:gd name="connsiteX68" fmla="*/ 534570 w 1744338"/>
                  <a:gd name="connsiteY68" fmla="*/ 1275272 h 2403337"/>
                  <a:gd name="connsiteX69" fmla="*/ 542815 w 1744338"/>
                  <a:gd name="connsiteY69" fmla="*/ 1234045 h 2403337"/>
                  <a:gd name="connsiteX70" fmla="*/ 523576 w 1744338"/>
                  <a:gd name="connsiteY70" fmla="*/ 1148386 h 2403337"/>
                  <a:gd name="connsiteX71" fmla="*/ 490595 w 1744338"/>
                  <a:gd name="connsiteY71" fmla="*/ 1080133 h 2403337"/>
                  <a:gd name="connsiteX72" fmla="*/ 450743 w 1744338"/>
                  <a:gd name="connsiteY72" fmla="*/ 1026539 h 2403337"/>
                  <a:gd name="connsiteX73" fmla="*/ 306450 w 1744338"/>
                  <a:gd name="connsiteY73" fmla="*/ 553809 h 2403337"/>
                  <a:gd name="connsiteX74" fmla="*/ 522660 w 1744338"/>
                  <a:gd name="connsiteY74" fmla="*/ 9161 h 2403337"/>
                  <a:gd name="connsiteX75" fmla="*/ 527699 w 1744338"/>
                  <a:gd name="connsiteY75" fmla="*/ 2290 h 2403337"/>
                  <a:gd name="connsiteX76" fmla="*/ 529989 w 1744338"/>
                  <a:gd name="connsiteY7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259727 w 1744338"/>
                  <a:gd name="connsiteY33" fmla="*/ 1858397 h 2403337"/>
                  <a:gd name="connsiteX34" fmla="*/ 272095 w 1744338"/>
                  <a:gd name="connsiteY34" fmla="*/ 1875346 h 2403337"/>
                  <a:gd name="connsiteX35" fmla="*/ 298663 w 1744338"/>
                  <a:gd name="connsiteY35" fmla="*/ 1876262 h 2403337"/>
                  <a:gd name="connsiteX36" fmla="*/ 301869 w 1744338"/>
                  <a:gd name="connsiteY36" fmla="*/ 1877636 h 2403337"/>
                  <a:gd name="connsiteX37" fmla="*/ 250107 w 1744338"/>
                  <a:gd name="connsiteY37" fmla="*/ 1914740 h 2403337"/>
                  <a:gd name="connsiteX38" fmla="*/ 238197 w 1744338"/>
                  <a:gd name="connsiteY38" fmla="*/ 1930773 h 2403337"/>
                  <a:gd name="connsiteX39" fmla="*/ 206590 w 1744338"/>
                  <a:gd name="connsiteY39" fmla="*/ 2211113 h 2403337"/>
                  <a:gd name="connsiteX40" fmla="*/ 207965 w 1744338"/>
                  <a:gd name="connsiteY40" fmla="*/ 2215235 h 2403337"/>
                  <a:gd name="connsiteX41" fmla="*/ 244610 w 1744338"/>
                  <a:gd name="connsiteY41" fmla="*/ 2193248 h 2403337"/>
                  <a:gd name="connsiteX42" fmla="*/ 213003 w 1744338"/>
                  <a:gd name="connsiteY42" fmla="*/ 2275243 h 2403337"/>
                  <a:gd name="connsiteX43" fmla="*/ 207049 w 1744338"/>
                  <a:gd name="connsiteY43" fmla="*/ 2310056 h 2403337"/>
                  <a:gd name="connsiteX44" fmla="*/ 208423 w 1744338"/>
                  <a:gd name="connsiteY44" fmla="*/ 2393425 h 2403337"/>
                  <a:gd name="connsiteX45" fmla="*/ 197887 w 1744338"/>
                  <a:gd name="connsiteY45" fmla="*/ 2402587 h 2403337"/>
                  <a:gd name="connsiteX46" fmla="*/ 162616 w 1744338"/>
                  <a:gd name="connsiteY46" fmla="*/ 2401670 h 2403337"/>
                  <a:gd name="connsiteX47" fmla="*/ 158493 w 1744338"/>
                  <a:gd name="connsiteY47" fmla="*/ 2398922 h 2403337"/>
                  <a:gd name="connsiteX48" fmla="*/ 155744 w 1744338"/>
                  <a:gd name="connsiteY48" fmla="*/ 2387470 h 2403337"/>
                  <a:gd name="connsiteX49" fmla="*/ 152538 w 1744338"/>
                  <a:gd name="connsiteY49" fmla="*/ 2183628 h 2403337"/>
                  <a:gd name="connsiteX50" fmla="*/ 208881 w 1744338"/>
                  <a:gd name="connsiteY50" fmla="*/ 1846946 h 2403337"/>
                  <a:gd name="connsiteX51" fmla="*/ 301411 w 1744338"/>
                  <a:gd name="connsiteY51" fmla="*/ 1630736 h 2403337"/>
                  <a:gd name="connsiteX52" fmla="*/ 305076 w 1744338"/>
                  <a:gd name="connsiteY52" fmla="*/ 1595006 h 2403337"/>
                  <a:gd name="connsiteX53" fmla="*/ 290876 w 1744338"/>
                  <a:gd name="connsiteY53" fmla="*/ 1528128 h 2403337"/>
                  <a:gd name="connsiteX54" fmla="*/ 278508 w 1744338"/>
                  <a:gd name="connsiteY54" fmla="*/ 1505224 h 2403337"/>
                  <a:gd name="connsiteX55" fmla="*/ 127802 w 1744338"/>
                  <a:gd name="connsiteY55" fmla="*/ 1332989 h 2403337"/>
                  <a:gd name="connsiteX56" fmla="*/ 65046 w 1744338"/>
                  <a:gd name="connsiteY56" fmla="*/ 1218013 h 2403337"/>
                  <a:gd name="connsiteX57" fmla="*/ 0 w 1744338"/>
                  <a:gd name="connsiteY57" fmla="*/ 870336 h 2403337"/>
                  <a:gd name="connsiteX58" fmla="*/ 149790 w 1744338"/>
                  <a:gd name="connsiteY58" fmla="*/ 418678 h 2403337"/>
                  <a:gd name="connsiteX59" fmla="*/ 161699 w 1744338"/>
                  <a:gd name="connsiteY59" fmla="*/ 410890 h 2403337"/>
                  <a:gd name="connsiteX60" fmla="*/ 178190 w 1744338"/>
                  <a:gd name="connsiteY60" fmla="*/ 534570 h 2403337"/>
                  <a:gd name="connsiteX61" fmla="*/ 259269 w 1744338"/>
                  <a:gd name="connsiteY61" fmla="*/ 1182741 h 2403337"/>
                  <a:gd name="connsiteX62" fmla="*/ 297289 w 1744338"/>
                  <a:gd name="connsiteY62" fmla="*/ 1486901 h 2403337"/>
                  <a:gd name="connsiteX63" fmla="*/ 301869 w 1744338"/>
                  <a:gd name="connsiteY63" fmla="*/ 1502476 h 2403337"/>
                  <a:gd name="connsiteX64" fmla="*/ 310573 w 1744338"/>
                  <a:gd name="connsiteY64" fmla="*/ 1532250 h 2403337"/>
                  <a:gd name="connsiteX65" fmla="*/ 322483 w 1744338"/>
                  <a:gd name="connsiteY65" fmla="*/ 1587677 h 2403337"/>
                  <a:gd name="connsiteX66" fmla="*/ 352715 w 1744338"/>
                  <a:gd name="connsiteY66" fmla="*/ 1536831 h 2403337"/>
                  <a:gd name="connsiteX67" fmla="*/ 534570 w 1744338"/>
                  <a:gd name="connsiteY67" fmla="*/ 1275272 h 2403337"/>
                  <a:gd name="connsiteX68" fmla="*/ 542815 w 1744338"/>
                  <a:gd name="connsiteY68" fmla="*/ 1234045 h 2403337"/>
                  <a:gd name="connsiteX69" fmla="*/ 523576 w 1744338"/>
                  <a:gd name="connsiteY69" fmla="*/ 1148386 h 2403337"/>
                  <a:gd name="connsiteX70" fmla="*/ 490595 w 1744338"/>
                  <a:gd name="connsiteY70" fmla="*/ 1080133 h 2403337"/>
                  <a:gd name="connsiteX71" fmla="*/ 450743 w 1744338"/>
                  <a:gd name="connsiteY71" fmla="*/ 1026539 h 2403337"/>
                  <a:gd name="connsiteX72" fmla="*/ 306450 w 1744338"/>
                  <a:gd name="connsiteY72" fmla="*/ 553809 h 2403337"/>
                  <a:gd name="connsiteX73" fmla="*/ 522660 w 1744338"/>
                  <a:gd name="connsiteY73" fmla="*/ 9161 h 2403337"/>
                  <a:gd name="connsiteX74" fmla="*/ 527699 w 1744338"/>
                  <a:gd name="connsiteY74" fmla="*/ 2290 h 2403337"/>
                  <a:gd name="connsiteX75" fmla="*/ 529989 w 1744338"/>
                  <a:gd name="connsiteY7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16387 w 1744338"/>
                  <a:gd name="connsiteY31" fmla="*/ 1542786 h 2403337"/>
                  <a:gd name="connsiteX32" fmla="*/ 259727 w 1744338"/>
                  <a:gd name="connsiteY32" fmla="*/ 1858397 h 2403337"/>
                  <a:gd name="connsiteX33" fmla="*/ 272095 w 1744338"/>
                  <a:gd name="connsiteY33" fmla="*/ 1875346 h 2403337"/>
                  <a:gd name="connsiteX34" fmla="*/ 298663 w 1744338"/>
                  <a:gd name="connsiteY34" fmla="*/ 1876262 h 2403337"/>
                  <a:gd name="connsiteX35" fmla="*/ 301869 w 1744338"/>
                  <a:gd name="connsiteY35" fmla="*/ 1877636 h 2403337"/>
                  <a:gd name="connsiteX36" fmla="*/ 250107 w 1744338"/>
                  <a:gd name="connsiteY36" fmla="*/ 1914740 h 2403337"/>
                  <a:gd name="connsiteX37" fmla="*/ 238197 w 1744338"/>
                  <a:gd name="connsiteY37" fmla="*/ 1930773 h 2403337"/>
                  <a:gd name="connsiteX38" fmla="*/ 206590 w 1744338"/>
                  <a:gd name="connsiteY38" fmla="*/ 2211113 h 2403337"/>
                  <a:gd name="connsiteX39" fmla="*/ 207965 w 1744338"/>
                  <a:gd name="connsiteY39" fmla="*/ 2215235 h 2403337"/>
                  <a:gd name="connsiteX40" fmla="*/ 244610 w 1744338"/>
                  <a:gd name="connsiteY40" fmla="*/ 2193248 h 2403337"/>
                  <a:gd name="connsiteX41" fmla="*/ 213003 w 1744338"/>
                  <a:gd name="connsiteY41" fmla="*/ 2275243 h 2403337"/>
                  <a:gd name="connsiteX42" fmla="*/ 207049 w 1744338"/>
                  <a:gd name="connsiteY42" fmla="*/ 2310056 h 2403337"/>
                  <a:gd name="connsiteX43" fmla="*/ 208423 w 1744338"/>
                  <a:gd name="connsiteY43" fmla="*/ 2393425 h 2403337"/>
                  <a:gd name="connsiteX44" fmla="*/ 197887 w 1744338"/>
                  <a:gd name="connsiteY44" fmla="*/ 2402587 h 2403337"/>
                  <a:gd name="connsiteX45" fmla="*/ 162616 w 1744338"/>
                  <a:gd name="connsiteY45" fmla="*/ 2401670 h 2403337"/>
                  <a:gd name="connsiteX46" fmla="*/ 158493 w 1744338"/>
                  <a:gd name="connsiteY46" fmla="*/ 2398922 h 2403337"/>
                  <a:gd name="connsiteX47" fmla="*/ 155744 w 1744338"/>
                  <a:gd name="connsiteY47" fmla="*/ 2387470 h 2403337"/>
                  <a:gd name="connsiteX48" fmla="*/ 152538 w 1744338"/>
                  <a:gd name="connsiteY48" fmla="*/ 2183628 h 2403337"/>
                  <a:gd name="connsiteX49" fmla="*/ 208881 w 1744338"/>
                  <a:gd name="connsiteY49" fmla="*/ 1846946 h 2403337"/>
                  <a:gd name="connsiteX50" fmla="*/ 301411 w 1744338"/>
                  <a:gd name="connsiteY50" fmla="*/ 1630736 h 2403337"/>
                  <a:gd name="connsiteX51" fmla="*/ 305076 w 1744338"/>
                  <a:gd name="connsiteY51" fmla="*/ 1595006 h 2403337"/>
                  <a:gd name="connsiteX52" fmla="*/ 290876 w 1744338"/>
                  <a:gd name="connsiteY52" fmla="*/ 1528128 h 2403337"/>
                  <a:gd name="connsiteX53" fmla="*/ 278508 w 1744338"/>
                  <a:gd name="connsiteY53" fmla="*/ 1505224 h 2403337"/>
                  <a:gd name="connsiteX54" fmla="*/ 127802 w 1744338"/>
                  <a:gd name="connsiteY54" fmla="*/ 1332989 h 2403337"/>
                  <a:gd name="connsiteX55" fmla="*/ 65046 w 1744338"/>
                  <a:gd name="connsiteY55" fmla="*/ 1218013 h 2403337"/>
                  <a:gd name="connsiteX56" fmla="*/ 0 w 1744338"/>
                  <a:gd name="connsiteY56" fmla="*/ 870336 h 2403337"/>
                  <a:gd name="connsiteX57" fmla="*/ 149790 w 1744338"/>
                  <a:gd name="connsiteY57" fmla="*/ 418678 h 2403337"/>
                  <a:gd name="connsiteX58" fmla="*/ 161699 w 1744338"/>
                  <a:gd name="connsiteY58" fmla="*/ 410890 h 2403337"/>
                  <a:gd name="connsiteX59" fmla="*/ 178190 w 1744338"/>
                  <a:gd name="connsiteY59" fmla="*/ 534570 h 2403337"/>
                  <a:gd name="connsiteX60" fmla="*/ 259269 w 1744338"/>
                  <a:gd name="connsiteY60" fmla="*/ 1182741 h 2403337"/>
                  <a:gd name="connsiteX61" fmla="*/ 297289 w 1744338"/>
                  <a:gd name="connsiteY61" fmla="*/ 1486901 h 2403337"/>
                  <a:gd name="connsiteX62" fmla="*/ 301869 w 1744338"/>
                  <a:gd name="connsiteY62" fmla="*/ 1502476 h 2403337"/>
                  <a:gd name="connsiteX63" fmla="*/ 310573 w 1744338"/>
                  <a:gd name="connsiteY63" fmla="*/ 1532250 h 2403337"/>
                  <a:gd name="connsiteX64" fmla="*/ 322483 w 1744338"/>
                  <a:gd name="connsiteY64" fmla="*/ 1587677 h 2403337"/>
                  <a:gd name="connsiteX65" fmla="*/ 352715 w 1744338"/>
                  <a:gd name="connsiteY65" fmla="*/ 1536831 h 2403337"/>
                  <a:gd name="connsiteX66" fmla="*/ 534570 w 1744338"/>
                  <a:gd name="connsiteY66" fmla="*/ 1275272 h 2403337"/>
                  <a:gd name="connsiteX67" fmla="*/ 542815 w 1744338"/>
                  <a:gd name="connsiteY67" fmla="*/ 1234045 h 2403337"/>
                  <a:gd name="connsiteX68" fmla="*/ 523576 w 1744338"/>
                  <a:gd name="connsiteY68" fmla="*/ 1148386 h 2403337"/>
                  <a:gd name="connsiteX69" fmla="*/ 490595 w 1744338"/>
                  <a:gd name="connsiteY69" fmla="*/ 1080133 h 2403337"/>
                  <a:gd name="connsiteX70" fmla="*/ 450743 w 1744338"/>
                  <a:gd name="connsiteY70" fmla="*/ 1026539 h 2403337"/>
                  <a:gd name="connsiteX71" fmla="*/ 306450 w 1744338"/>
                  <a:gd name="connsiteY71" fmla="*/ 553809 h 2403337"/>
                  <a:gd name="connsiteX72" fmla="*/ 522660 w 1744338"/>
                  <a:gd name="connsiteY72" fmla="*/ 9161 h 2403337"/>
                  <a:gd name="connsiteX73" fmla="*/ 527699 w 1744338"/>
                  <a:gd name="connsiteY73" fmla="*/ 2290 h 2403337"/>
                  <a:gd name="connsiteX74" fmla="*/ 529989 w 1744338"/>
                  <a:gd name="connsiteY74" fmla="*/ 0 h 240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44338" h="2403337">
                    <a:moveTo>
                      <a:pt x="529989" y="0"/>
                    </a:moveTo>
                    <a:cubicBezTo>
                      <a:pt x="530905" y="1832"/>
                      <a:pt x="531821" y="3665"/>
                      <a:pt x="533196" y="5955"/>
                    </a:cubicBezTo>
                    <a:cubicBezTo>
                      <a:pt x="534570" y="12826"/>
                      <a:pt x="535028" y="19697"/>
                      <a:pt x="535028" y="26568"/>
                    </a:cubicBezTo>
                    <a:lnTo>
                      <a:pt x="535028" y="1082424"/>
                    </a:lnTo>
                    <a:cubicBezTo>
                      <a:pt x="535028" y="1092501"/>
                      <a:pt x="534570" y="1102121"/>
                      <a:pt x="532280" y="1111740"/>
                    </a:cubicBezTo>
                    <a:cubicBezTo>
                      <a:pt x="538234" y="1138767"/>
                      <a:pt x="539609" y="1166709"/>
                      <a:pt x="547854" y="1193277"/>
                    </a:cubicBezTo>
                    <a:cubicBezTo>
                      <a:pt x="552893" y="1208851"/>
                      <a:pt x="556557" y="1224884"/>
                      <a:pt x="561138" y="1242291"/>
                    </a:cubicBezTo>
                    <a:lnTo>
                      <a:pt x="599158" y="1193735"/>
                    </a:lnTo>
                    <a:cubicBezTo>
                      <a:pt x="610152" y="1179535"/>
                      <a:pt x="621145" y="1165793"/>
                      <a:pt x="632139" y="1151593"/>
                    </a:cubicBezTo>
                    <a:cubicBezTo>
                      <a:pt x="639926" y="1141057"/>
                      <a:pt x="919500" y="844446"/>
                      <a:pt x="912924" y="857230"/>
                    </a:cubicBezTo>
                    <a:cubicBezTo>
                      <a:pt x="888715" y="904292"/>
                      <a:pt x="713521" y="1122611"/>
                      <a:pt x="671991" y="1178161"/>
                    </a:cubicBezTo>
                    <a:cubicBezTo>
                      <a:pt x="630461" y="1233711"/>
                      <a:pt x="666495" y="1186406"/>
                      <a:pt x="663746" y="1190529"/>
                    </a:cubicBezTo>
                    <a:lnTo>
                      <a:pt x="539609" y="1352228"/>
                    </a:ln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lnTo>
                      <a:pt x="1744338" y="1052649"/>
                    </a:lnTo>
                    <a:lnTo>
                      <a:pt x="1743422" y="1053565"/>
                    </a:lnTo>
                    <a:lnTo>
                      <a:pt x="1742047" y="1053107"/>
                    </a:lnTo>
                    <a:cubicBezTo>
                      <a:pt x="1737008" y="1057230"/>
                      <a:pt x="1731054" y="1059520"/>
                      <a:pt x="1724641" y="1061352"/>
                    </a:cubicBezTo>
                    <a:lnTo>
                      <a:pt x="1357267" y="1162586"/>
                    </a:lnTo>
                    <a:lnTo>
                      <a:pt x="1068682" y="1242291"/>
                    </a:lnTo>
                    <a:lnTo>
                      <a:pt x="693979" y="1345815"/>
                    </a:ln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35181" y="1367268"/>
                      <a:pt x="516705" y="1393454"/>
                    </a:cubicBezTo>
                    <a:cubicBezTo>
                      <a:pt x="498229" y="1419640"/>
                      <a:pt x="459217" y="1465296"/>
                      <a:pt x="416387" y="1542786"/>
                    </a:cubicBezTo>
                    <a:cubicBezTo>
                      <a:pt x="388139" y="1598976"/>
                      <a:pt x="283776" y="180297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lnTo>
                      <a:pt x="250107" y="1914740"/>
                    </a:lnTo>
                    <a:cubicBezTo>
                      <a:pt x="244152" y="1918863"/>
                      <a:pt x="240030" y="1923443"/>
                      <a:pt x="238197" y="1930773"/>
                    </a:cubicBezTo>
                    <a:cubicBezTo>
                      <a:pt x="215752" y="2022845"/>
                      <a:pt x="206132" y="2116292"/>
                      <a:pt x="206590" y="2211113"/>
                    </a:cubicBezTo>
                    <a:cubicBezTo>
                      <a:pt x="206590" y="2212029"/>
                      <a:pt x="207049" y="2212945"/>
                      <a:pt x="207965" y="2215235"/>
                    </a:cubicBezTo>
                    <a:lnTo>
                      <a:pt x="244610" y="2193248"/>
                    </a:ln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p>
            </p:txBody>
          </p:sp>
          <p:sp>
            <p:nvSpPr>
              <p:cNvPr id="59" name="Freeform: Shape 299">
                <a:extLst>
                  <a:ext uri="{FF2B5EF4-FFF2-40B4-BE49-F238E27FC236}">
                    <a16:creationId xmlns:a16="http://schemas.microsoft.com/office/drawing/2014/main" id="{D0140A8F-0C65-43FB-ACB6-455806BEB464}"/>
                  </a:ext>
                </a:extLst>
              </p:cNvPr>
              <p:cNvSpPr/>
              <p:nvPr/>
            </p:nvSpPr>
            <p:spPr>
              <a:xfrm>
                <a:off x="10701602" y="980510"/>
                <a:ext cx="297747" cy="1094792"/>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60" name="Freeform: Shape 300">
                <a:extLst>
                  <a:ext uri="{FF2B5EF4-FFF2-40B4-BE49-F238E27FC236}">
                    <a16:creationId xmlns:a16="http://schemas.microsoft.com/office/drawing/2014/main" id="{99073B1D-EC54-4E04-A36D-D841030DE1A5}"/>
                  </a:ext>
                </a:extLst>
              </p:cNvPr>
              <p:cNvSpPr/>
              <p:nvPr/>
            </p:nvSpPr>
            <p:spPr>
              <a:xfrm>
                <a:off x="11073556" y="577865"/>
                <a:ext cx="219874" cy="1103953"/>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47" name="Group 294">
              <a:extLst>
                <a:ext uri="{FF2B5EF4-FFF2-40B4-BE49-F238E27FC236}">
                  <a16:creationId xmlns:a16="http://schemas.microsoft.com/office/drawing/2014/main" id="{E657253D-D2A7-4305-90AF-CCBAADEB12F3}"/>
                </a:ext>
              </a:extLst>
            </p:cNvPr>
            <p:cNvGrpSpPr/>
            <p:nvPr/>
          </p:nvGrpSpPr>
          <p:grpSpPr>
            <a:xfrm rot="10538332" flipV="1">
              <a:off x="8220786" y="2561066"/>
              <a:ext cx="1306480" cy="1525341"/>
              <a:chOff x="8739710" y="248266"/>
              <a:chExt cx="765266" cy="893463"/>
            </a:xfrm>
          </p:grpSpPr>
          <p:sp>
            <p:nvSpPr>
              <p:cNvPr id="48" name="Freeform: Shape 295">
                <a:extLst>
                  <a:ext uri="{FF2B5EF4-FFF2-40B4-BE49-F238E27FC236}">
                    <a16:creationId xmlns:a16="http://schemas.microsoft.com/office/drawing/2014/main" id="{E65A112D-531F-406C-AE9A-6D617C76C334}"/>
                  </a:ext>
                </a:extLst>
              </p:cNvPr>
              <p:cNvSpPr/>
              <p:nvPr/>
            </p:nvSpPr>
            <p:spPr>
              <a:xfrm>
                <a:off x="8739710" y="248266"/>
                <a:ext cx="765266" cy="893463"/>
              </a:xfrm>
              <a:custGeom>
                <a:avLst/>
                <a:gdLst>
                  <a:gd name="connsiteX0" fmla="*/ 10284 w 765266"/>
                  <a:gd name="connsiteY0" fmla="*/ 1505 h 893463"/>
                  <a:gd name="connsiteX1" fmla="*/ 59298 w 765266"/>
                  <a:gd name="connsiteY1" fmla="*/ 62886 h 893463"/>
                  <a:gd name="connsiteX2" fmla="*/ 254895 w 765266"/>
                  <a:gd name="connsiteY2" fmla="*/ 299251 h 893463"/>
                  <a:gd name="connsiteX3" fmla="*/ 466066 w 765266"/>
                  <a:gd name="connsiteY3" fmla="*/ 553481 h 893463"/>
                  <a:gd name="connsiteX4" fmla="*/ 672199 w 765266"/>
                  <a:gd name="connsiteY4" fmla="*/ 802215 h 893463"/>
                  <a:gd name="connsiteX5" fmla="*/ 707013 w 765266"/>
                  <a:gd name="connsiteY5" fmla="*/ 842984 h 893463"/>
                  <a:gd name="connsiteX6" fmla="*/ 715716 w 765266"/>
                  <a:gd name="connsiteY6" fmla="*/ 815499 h 893463"/>
                  <a:gd name="connsiteX7" fmla="*/ 747323 w 765266"/>
                  <a:gd name="connsiteY7" fmla="*/ 871384 h 893463"/>
                  <a:gd name="connsiteX8" fmla="*/ 765266 w 765266"/>
                  <a:gd name="connsiteY8" fmla="*/ 880934 h 893463"/>
                  <a:gd name="connsiteX9" fmla="*/ 758219 w 765266"/>
                  <a:gd name="connsiteY9" fmla="*/ 893463 h 893463"/>
                  <a:gd name="connsiteX10" fmla="*/ 705180 w 765266"/>
                  <a:gd name="connsiteY10" fmla="*/ 859474 h 893463"/>
                  <a:gd name="connsiteX11" fmla="*/ 650212 w 765266"/>
                  <a:gd name="connsiteY11" fmla="*/ 848938 h 893463"/>
                  <a:gd name="connsiteX12" fmla="*/ 12117 w 765266"/>
                  <a:gd name="connsiteY12" fmla="*/ 195727 h 893463"/>
                  <a:gd name="connsiteX13" fmla="*/ 1123 w 765266"/>
                  <a:gd name="connsiteY13" fmla="*/ 11582 h 893463"/>
                  <a:gd name="connsiteX14" fmla="*/ 10284 w 765266"/>
                  <a:gd name="connsiteY14" fmla="*/ 1505 h 8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266" h="893463">
                    <a:moveTo>
                      <a:pt x="10284" y="1505"/>
                    </a:moveTo>
                    <a:cubicBezTo>
                      <a:pt x="24485" y="23950"/>
                      <a:pt x="42807" y="42731"/>
                      <a:pt x="59298" y="62886"/>
                    </a:cubicBezTo>
                    <a:cubicBezTo>
                      <a:pt x="123886" y="142133"/>
                      <a:pt x="189849" y="220463"/>
                      <a:pt x="254895" y="299251"/>
                    </a:cubicBezTo>
                    <a:cubicBezTo>
                      <a:pt x="324980" y="383995"/>
                      <a:pt x="395523" y="468738"/>
                      <a:pt x="466066" y="553481"/>
                    </a:cubicBezTo>
                    <a:cubicBezTo>
                      <a:pt x="534778" y="636392"/>
                      <a:pt x="603947" y="718845"/>
                      <a:pt x="672199" y="802215"/>
                    </a:cubicBezTo>
                    <a:cubicBezTo>
                      <a:pt x="683651" y="815957"/>
                      <a:pt x="694645" y="829699"/>
                      <a:pt x="707013" y="842984"/>
                    </a:cubicBezTo>
                    <a:cubicBezTo>
                      <a:pt x="714800" y="834738"/>
                      <a:pt x="703348" y="821454"/>
                      <a:pt x="715716" y="815499"/>
                    </a:cubicBezTo>
                    <a:cubicBezTo>
                      <a:pt x="709761" y="843900"/>
                      <a:pt x="724877" y="856726"/>
                      <a:pt x="747323" y="871384"/>
                    </a:cubicBezTo>
                    <a:lnTo>
                      <a:pt x="765266" y="880934"/>
                    </a:lnTo>
                    <a:lnTo>
                      <a:pt x="758219" y="893463"/>
                    </a:lnTo>
                    <a:lnTo>
                      <a:pt x="705180" y="859474"/>
                    </a:lnTo>
                    <a:cubicBezTo>
                      <a:pt x="689148" y="851229"/>
                      <a:pt x="668535" y="852603"/>
                      <a:pt x="650212" y="848938"/>
                    </a:cubicBezTo>
                    <a:cubicBezTo>
                      <a:pt x="325896" y="785724"/>
                      <a:pt x="67085" y="520958"/>
                      <a:pt x="12117" y="195727"/>
                    </a:cubicBezTo>
                    <a:cubicBezTo>
                      <a:pt x="1581" y="134804"/>
                      <a:pt x="-2084" y="73422"/>
                      <a:pt x="1123" y="11582"/>
                    </a:cubicBezTo>
                    <a:cubicBezTo>
                      <a:pt x="1581" y="7001"/>
                      <a:pt x="-2542" y="-3992"/>
                      <a:pt x="10284" y="1505"/>
                    </a:cubicBezTo>
                    <a:close/>
                  </a:path>
                </a:pathLst>
              </a:custGeom>
              <a:solidFill>
                <a:schemeClr val="accent3"/>
              </a:solidFill>
              <a:ln w="4572" cap="flat">
                <a:noFill/>
                <a:prstDash val="solid"/>
                <a:miter/>
              </a:ln>
            </p:spPr>
            <p:txBody>
              <a:bodyPr wrap="square" rtlCol="0" anchor="ctr">
                <a:noAutofit/>
              </a:bodyPr>
              <a:lstStyle/>
              <a:p>
                <a:endParaRPr lang="en-US"/>
              </a:p>
            </p:txBody>
          </p:sp>
          <p:sp>
            <p:nvSpPr>
              <p:cNvPr id="49" name="Freeform: Shape 296">
                <a:extLst>
                  <a:ext uri="{FF2B5EF4-FFF2-40B4-BE49-F238E27FC236}">
                    <a16:creationId xmlns:a16="http://schemas.microsoft.com/office/drawing/2014/main" id="{A32D22DC-7972-411A-A42E-0C0BFBE80A0A}"/>
                  </a:ext>
                </a:extLst>
              </p:cNvPr>
              <p:cNvSpPr/>
              <p:nvPr/>
            </p:nvSpPr>
            <p:spPr>
              <a:xfrm>
                <a:off x="8746374" y="249770"/>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3">
                  <a:lumMod val="75000"/>
                </a:schemeClr>
              </a:solidFill>
              <a:ln w="4572" cap="flat">
                <a:noFill/>
                <a:prstDash val="solid"/>
                <a:miter/>
              </a:ln>
            </p:spPr>
            <p:txBody>
              <a:bodyPr rtlCol="0" anchor="ctr"/>
              <a:lstStyle/>
              <a:p>
                <a:endParaRPr lang="en-US"/>
              </a:p>
            </p:txBody>
          </p:sp>
        </p:grpSp>
      </p:grpSp>
      <p:sp>
        <p:nvSpPr>
          <p:cNvPr id="61" name="Text Placeholder 61">
            <a:extLst>
              <a:ext uri="{FF2B5EF4-FFF2-40B4-BE49-F238E27FC236}">
                <a16:creationId xmlns:a16="http://schemas.microsoft.com/office/drawing/2014/main" id="{5D3F4BCB-5E3F-474D-BE9C-1CFCD21548E8}"/>
              </a:ext>
            </a:extLst>
          </p:cNvPr>
          <p:cNvSpPr txBox="1">
            <a:spLocks/>
          </p:cNvSpPr>
          <p:nvPr/>
        </p:nvSpPr>
        <p:spPr>
          <a:xfrm>
            <a:off x="0" y="106404"/>
            <a:ext cx="12192000" cy="6910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chemeClr val="accent2"/>
                </a:solidFill>
              </a:rPr>
              <a:t>Methods of Energy Management of Buildings and Improvement of Energy Profile (</a:t>
            </a:r>
            <a:r>
              <a:rPr lang="el-GR" sz="2200" dirty="0">
                <a:solidFill>
                  <a:schemeClr val="accent2"/>
                </a:solidFill>
              </a:rPr>
              <a:t>2</a:t>
            </a:r>
            <a:r>
              <a:rPr lang="en-US" sz="2200" dirty="0">
                <a:solidFill>
                  <a:schemeClr val="accent2"/>
                </a:solidFill>
              </a:rPr>
              <a:t>)</a:t>
            </a:r>
            <a:endParaRPr lang="el-GR" sz="2200" dirty="0">
              <a:solidFill>
                <a:schemeClr val="accent2"/>
              </a:solidFill>
            </a:endParaRPr>
          </a:p>
        </p:txBody>
      </p:sp>
    </p:spTree>
    <p:extLst>
      <p:ext uri="{BB962C8B-B14F-4D97-AF65-F5344CB8AC3E}">
        <p14:creationId xmlns:p14="http://schemas.microsoft.com/office/powerpoint/2010/main" val="204712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E754F5EF-71E4-4349-B7E5-7D7521D1A63C}"/>
              </a:ext>
            </a:extLst>
          </p:cNvPr>
          <p:cNvGrpSpPr/>
          <p:nvPr/>
        </p:nvGrpSpPr>
        <p:grpSpPr>
          <a:xfrm>
            <a:off x="9102029" y="4718858"/>
            <a:ext cx="1096211" cy="1445026"/>
            <a:chOff x="5733204" y="4148522"/>
            <a:chExt cx="1306402" cy="1722100"/>
          </a:xfrm>
        </p:grpSpPr>
        <p:grpSp>
          <p:nvGrpSpPr>
            <p:cNvPr id="108" name="Group 107">
              <a:extLst>
                <a:ext uri="{FF2B5EF4-FFF2-40B4-BE49-F238E27FC236}">
                  <a16:creationId xmlns:a16="http://schemas.microsoft.com/office/drawing/2014/main" id="{0498D15C-86EF-41E8-89B4-727E8FD5F756}"/>
                </a:ext>
              </a:extLst>
            </p:cNvPr>
            <p:cNvGrpSpPr/>
            <p:nvPr/>
          </p:nvGrpSpPr>
          <p:grpSpPr>
            <a:xfrm>
              <a:off x="5733204" y="4148522"/>
              <a:ext cx="1306402" cy="1722100"/>
              <a:chOff x="2445111" y="599435"/>
              <a:chExt cx="5312311" cy="7002691"/>
            </a:xfrm>
            <a:solidFill>
              <a:schemeClr val="accent3"/>
            </a:solidFill>
          </p:grpSpPr>
          <p:sp>
            <p:nvSpPr>
              <p:cNvPr id="109" name="Freeform: Shape 108">
                <a:extLst>
                  <a:ext uri="{FF2B5EF4-FFF2-40B4-BE49-F238E27FC236}">
                    <a16:creationId xmlns:a16="http://schemas.microsoft.com/office/drawing/2014/main" id="{9F3DD7B3-9256-4449-A9D8-904C4F6B2CB2}"/>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4BD4AEA-A87C-4895-B55C-5B63AF4D01C1}"/>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E261E1E8-ED34-4F89-9F42-A501668B12C3}"/>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112" name="Group 111">
              <a:extLst>
                <a:ext uri="{FF2B5EF4-FFF2-40B4-BE49-F238E27FC236}">
                  <a16:creationId xmlns:a16="http://schemas.microsoft.com/office/drawing/2014/main" id="{E91644DD-967D-45F9-B4CE-52D674ABC316}"/>
                </a:ext>
              </a:extLst>
            </p:cNvPr>
            <p:cNvGrpSpPr/>
            <p:nvPr/>
          </p:nvGrpSpPr>
          <p:grpSpPr>
            <a:xfrm>
              <a:off x="5960899" y="4970731"/>
              <a:ext cx="821311" cy="845919"/>
              <a:chOff x="954383" y="599435"/>
              <a:chExt cx="6803039" cy="7006874"/>
            </a:xfrm>
            <a:solidFill>
              <a:schemeClr val="accent3"/>
            </a:solidFill>
          </p:grpSpPr>
          <p:sp>
            <p:nvSpPr>
              <p:cNvPr id="113" name="Freeform: Shape 112">
                <a:extLst>
                  <a:ext uri="{FF2B5EF4-FFF2-40B4-BE49-F238E27FC236}">
                    <a16:creationId xmlns:a16="http://schemas.microsoft.com/office/drawing/2014/main" id="{F926F830-9431-4A01-858B-6C7609BA8B14}"/>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5122FFA-E0CF-4E1E-8400-AA94350B909F}"/>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8E02E29-2F2B-4D29-ACE5-D3DA1AF4301D}"/>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sp>
        <p:nvSpPr>
          <p:cNvPr id="125" name="Freeform: Shape 124">
            <a:extLst>
              <a:ext uri="{FF2B5EF4-FFF2-40B4-BE49-F238E27FC236}">
                <a16:creationId xmlns:a16="http://schemas.microsoft.com/office/drawing/2014/main" id="{C360A68B-217E-458B-828B-F7B8E08A7451}"/>
              </a:ext>
            </a:extLst>
          </p:cNvPr>
          <p:cNvSpPr/>
          <p:nvPr/>
        </p:nvSpPr>
        <p:spPr>
          <a:xfrm>
            <a:off x="8388704" y="4896394"/>
            <a:ext cx="291457" cy="1205216"/>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8804212-77B1-450E-B1C3-3A7C12783091}"/>
              </a:ext>
            </a:extLst>
          </p:cNvPr>
          <p:cNvSpPr/>
          <p:nvPr/>
        </p:nvSpPr>
        <p:spPr>
          <a:xfrm>
            <a:off x="7999446" y="5156343"/>
            <a:ext cx="338721" cy="945267"/>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6B4BDCC1-2140-4DB6-8372-B7C743721AA2}"/>
              </a:ext>
            </a:extLst>
          </p:cNvPr>
          <p:cNvSpPr/>
          <p:nvPr/>
        </p:nvSpPr>
        <p:spPr>
          <a:xfrm>
            <a:off x="7241942" y="5109079"/>
            <a:ext cx="385984" cy="992531"/>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082EF12-1293-4E63-9EFE-BD288D5BE835}"/>
              </a:ext>
            </a:extLst>
          </p:cNvPr>
          <p:cNvSpPr/>
          <p:nvPr/>
        </p:nvSpPr>
        <p:spPr>
          <a:xfrm>
            <a:off x="7671896" y="5116957"/>
            <a:ext cx="283580" cy="984653"/>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4E8BEE7-68DF-4401-A0CD-37CFDEDDA8D2}"/>
              </a:ext>
            </a:extLst>
          </p:cNvPr>
          <p:cNvSpPr/>
          <p:nvPr/>
        </p:nvSpPr>
        <p:spPr>
          <a:xfrm>
            <a:off x="6880247" y="5014553"/>
            <a:ext cx="322966" cy="1087057"/>
          </a:xfrm>
          <a:custGeom>
            <a:avLst/>
            <a:gdLst>
              <a:gd name="connsiteX0" fmla="*/ 398145 w 390525"/>
              <a:gd name="connsiteY0" fmla="*/ 1319213 h 1314450"/>
              <a:gd name="connsiteX1" fmla="*/ 398145 w 390525"/>
              <a:gd name="connsiteY1" fmla="*/ 296228 h 1314450"/>
              <a:gd name="connsiteX2" fmla="*/ 363855 w 390525"/>
              <a:gd name="connsiteY2" fmla="*/ 296228 h 1314450"/>
              <a:gd name="connsiteX3" fmla="*/ 340995 w 390525"/>
              <a:gd name="connsiteY3" fmla="*/ 272415 h 1314450"/>
              <a:gd name="connsiteX4" fmla="*/ 340995 w 390525"/>
              <a:gd name="connsiteY4" fmla="*/ 164783 h 1314450"/>
              <a:gd name="connsiteX5" fmla="*/ 340995 w 390525"/>
              <a:gd name="connsiteY5" fmla="*/ 104775 h 1314450"/>
              <a:gd name="connsiteX6" fmla="*/ 239078 w 390525"/>
              <a:gd name="connsiteY6" fmla="*/ 104775 h 1314450"/>
              <a:gd name="connsiteX7" fmla="*/ 216217 w 390525"/>
              <a:gd name="connsiteY7" fmla="*/ 80963 h 1314450"/>
              <a:gd name="connsiteX8" fmla="*/ 216217 w 390525"/>
              <a:gd name="connsiteY8" fmla="*/ 0 h 1314450"/>
              <a:gd name="connsiteX9" fmla="*/ 180975 w 390525"/>
              <a:gd name="connsiteY9" fmla="*/ 0 h 1314450"/>
              <a:gd name="connsiteX10" fmla="*/ 180975 w 390525"/>
              <a:gd name="connsiteY10" fmla="*/ 80963 h 1314450"/>
              <a:gd name="connsiteX11" fmla="*/ 158115 w 390525"/>
              <a:gd name="connsiteY11" fmla="*/ 104775 h 1314450"/>
              <a:gd name="connsiteX12" fmla="*/ 67628 w 390525"/>
              <a:gd name="connsiteY12" fmla="*/ 104775 h 1314450"/>
              <a:gd name="connsiteX13" fmla="*/ 66675 w 390525"/>
              <a:gd name="connsiteY13" fmla="*/ 120015 h 1314450"/>
              <a:gd name="connsiteX14" fmla="*/ 66675 w 390525"/>
              <a:gd name="connsiteY14" fmla="*/ 275273 h 1314450"/>
              <a:gd name="connsiteX15" fmla="*/ 45720 w 390525"/>
              <a:gd name="connsiteY15" fmla="*/ 296228 h 1314450"/>
              <a:gd name="connsiteX16" fmla="*/ 0 w 390525"/>
              <a:gd name="connsiteY16" fmla="*/ 296228 h 1314450"/>
              <a:gd name="connsiteX17" fmla="*/ 0 w 390525"/>
              <a:gd name="connsiteY17" fmla="*/ 1319213 h 1314450"/>
              <a:gd name="connsiteX18" fmla="*/ 398145 w 390525"/>
              <a:gd name="connsiteY18" fmla="*/ 1319213 h 1314450"/>
              <a:gd name="connsiteX19" fmla="*/ 294323 w 390525"/>
              <a:gd name="connsiteY19" fmla="*/ 1219200 h 1314450"/>
              <a:gd name="connsiteX20" fmla="*/ 273367 w 390525"/>
              <a:gd name="connsiteY20" fmla="*/ 1220152 h 1314450"/>
              <a:gd name="connsiteX21" fmla="*/ 253365 w 390525"/>
              <a:gd name="connsiteY21" fmla="*/ 1199198 h 1314450"/>
              <a:gd name="connsiteX22" fmla="*/ 253365 w 390525"/>
              <a:gd name="connsiteY22" fmla="*/ 1174433 h 1314450"/>
              <a:gd name="connsiteX23" fmla="*/ 294323 w 390525"/>
              <a:gd name="connsiteY23" fmla="*/ 1142048 h 1314450"/>
              <a:gd name="connsiteX24" fmla="*/ 294323 w 390525"/>
              <a:gd name="connsiteY24" fmla="*/ 1219200 h 1314450"/>
              <a:gd name="connsiteX25" fmla="*/ 253365 w 390525"/>
              <a:gd name="connsiteY25" fmla="*/ 1052513 h 1314450"/>
              <a:gd name="connsiteX26" fmla="*/ 253365 w 390525"/>
              <a:gd name="connsiteY26" fmla="*/ 1042988 h 1314450"/>
              <a:gd name="connsiteX27" fmla="*/ 294323 w 390525"/>
              <a:gd name="connsiteY27" fmla="*/ 1008698 h 1314450"/>
              <a:gd name="connsiteX28" fmla="*/ 294323 w 390525"/>
              <a:gd name="connsiteY28" fmla="*/ 1084898 h 1314450"/>
              <a:gd name="connsiteX29" fmla="*/ 253365 w 390525"/>
              <a:gd name="connsiteY29" fmla="*/ 1052513 h 1314450"/>
              <a:gd name="connsiteX30" fmla="*/ 296228 w 390525"/>
              <a:gd name="connsiteY30" fmla="*/ 914400 h 1314450"/>
              <a:gd name="connsiteX31" fmla="*/ 296228 w 390525"/>
              <a:gd name="connsiteY31" fmla="*/ 932498 h 1314450"/>
              <a:gd name="connsiteX32" fmla="*/ 275273 w 390525"/>
              <a:gd name="connsiteY32" fmla="*/ 955358 h 1314450"/>
              <a:gd name="connsiteX33" fmla="*/ 253365 w 390525"/>
              <a:gd name="connsiteY33" fmla="*/ 932498 h 1314450"/>
              <a:gd name="connsiteX34" fmla="*/ 253365 w 390525"/>
              <a:gd name="connsiteY34" fmla="*/ 894398 h 1314450"/>
              <a:gd name="connsiteX35" fmla="*/ 275273 w 390525"/>
              <a:gd name="connsiteY35" fmla="*/ 871538 h 1314450"/>
              <a:gd name="connsiteX36" fmla="*/ 296228 w 390525"/>
              <a:gd name="connsiteY36" fmla="*/ 894398 h 1314450"/>
              <a:gd name="connsiteX37" fmla="*/ 296228 w 390525"/>
              <a:gd name="connsiteY37" fmla="*/ 914400 h 1314450"/>
              <a:gd name="connsiteX38" fmla="*/ 253365 w 390525"/>
              <a:gd name="connsiteY38" fmla="*/ 374333 h 1314450"/>
              <a:gd name="connsiteX39" fmla="*/ 294323 w 390525"/>
              <a:gd name="connsiteY39" fmla="*/ 342900 h 1314450"/>
              <a:gd name="connsiteX40" fmla="*/ 294323 w 390525"/>
              <a:gd name="connsiteY40" fmla="*/ 419100 h 1314450"/>
              <a:gd name="connsiteX41" fmla="*/ 270510 w 390525"/>
              <a:gd name="connsiteY41" fmla="*/ 420053 h 1314450"/>
              <a:gd name="connsiteX42" fmla="*/ 253365 w 390525"/>
              <a:gd name="connsiteY42" fmla="*/ 402908 h 1314450"/>
              <a:gd name="connsiteX43" fmla="*/ 253365 w 390525"/>
              <a:gd name="connsiteY43" fmla="*/ 374333 h 1314450"/>
              <a:gd name="connsiteX44" fmla="*/ 294323 w 390525"/>
              <a:gd name="connsiteY44" fmla="*/ 475298 h 1314450"/>
              <a:gd name="connsiteX45" fmla="*/ 294323 w 390525"/>
              <a:gd name="connsiteY45" fmla="*/ 552450 h 1314450"/>
              <a:gd name="connsiteX46" fmla="*/ 256223 w 390525"/>
              <a:gd name="connsiteY46" fmla="*/ 552450 h 1314450"/>
              <a:gd name="connsiteX47" fmla="*/ 256223 w 390525"/>
              <a:gd name="connsiteY47" fmla="*/ 475298 h 1314450"/>
              <a:gd name="connsiteX48" fmla="*/ 294323 w 390525"/>
              <a:gd name="connsiteY48" fmla="*/ 475298 h 1314450"/>
              <a:gd name="connsiteX49" fmla="*/ 254317 w 390525"/>
              <a:gd name="connsiteY49" fmla="*/ 618173 h 1314450"/>
              <a:gd name="connsiteX50" fmla="*/ 266700 w 390525"/>
              <a:gd name="connsiteY50" fmla="*/ 606743 h 1314450"/>
              <a:gd name="connsiteX51" fmla="*/ 294323 w 390525"/>
              <a:gd name="connsiteY51" fmla="*/ 605790 h 1314450"/>
              <a:gd name="connsiteX52" fmla="*/ 294323 w 390525"/>
              <a:gd name="connsiteY52" fmla="*/ 683895 h 1314450"/>
              <a:gd name="connsiteX53" fmla="*/ 253365 w 390525"/>
              <a:gd name="connsiteY53" fmla="*/ 683895 h 1314450"/>
              <a:gd name="connsiteX54" fmla="*/ 254317 w 390525"/>
              <a:gd name="connsiteY54" fmla="*/ 618173 h 1314450"/>
              <a:gd name="connsiteX55" fmla="*/ 253365 w 390525"/>
              <a:gd name="connsiteY55" fmla="*/ 231458 h 1314450"/>
              <a:gd name="connsiteX56" fmla="*/ 253365 w 390525"/>
              <a:gd name="connsiteY56" fmla="*/ 203835 h 1314450"/>
              <a:gd name="connsiteX57" fmla="*/ 294323 w 390525"/>
              <a:gd name="connsiteY57" fmla="*/ 168592 h 1314450"/>
              <a:gd name="connsiteX58" fmla="*/ 294323 w 390525"/>
              <a:gd name="connsiteY58" fmla="*/ 246698 h 1314450"/>
              <a:gd name="connsiteX59" fmla="*/ 270510 w 390525"/>
              <a:gd name="connsiteY59" fmla="*/ 247650 h 1314450"/>
              <a:gd name="connsiteX60" fmla="*/ 253365 w 390525"/>
              <a:gd name="connsiteY60" fmla="*/ 231458 h 1314450"/>
              <a:gd name="connsiteX61" fmla="*/ 253365 w 390525"/>
              <a:gd name="connsiteY61" fmla="*/ 774383 h 1314450"/>
              <a:gd name="connsiteX62" fmla="*/ 294323 w 390525"/>
              <a:gd name="connsiteY62" fmla="*/ 741998 h 1314450"/>
              <a:gd name="connsiteX63" fmla="*/ 294323 w 390525"/>
              <a:gd name="connsiteY63" fmla="*/ 820102 h 1314450"/>
              <a:gd name="connsiteX64" fmla="*/ 266700 w 390525"/>
              <a:gd name="connsiteY64" fmla="*/ 819150 h 1314450"/>
              <a:gd name="connsiteX65" fmla="*/ 254317 w 390525"/>
              <a:gd name="connsiteY65" fmla="*/ 805815 h 1314450"/>
              <a:gd name="connsiteX66" fmla="*/ 253365 w 390525"/>
              <a:gd name="connsiteY66" fmla="*/ 774383 h 1314450"/>
              <a:gd name="connsiteX67" fmla="*/ 218123 w 390525"/>
              <a:gd name="connsiteY67" fmla="*/ 1220152 h 1314450"/>
              <a:gd name="connsiteX68" fmla="*/ 180975 w 390525"/>
              <a:gd name="connsiteY68" fmla="*/ 1220152 h 1314450"/>
              <a:gd name="connsiteX69" fmla="*/ 180975 w 390525"/>
              <a:gd name="connsiteY69" fmla="*/ 1142048 h 1314450"/>
              <a:gd name="connsiteX70" fmla="*/ 218123 w 390525"/>
              <a:gd name="connsiteY70" fmla="*/ 1142048 h 1314450"/>
              <a:gd name="connsiteX71" fmla="*/ 218123 w 390525"/>
              <a:gd name="connsiteY71" fmla="*/ 1220152 h 1314450"/>
              <a:gd name="connsiteX72" fmla="*/ 218123 w 390525"/>
              <a:gd name="connsiteY72" fmla="*/ 1075373 h 1314450"/>
              <a:gd name="connsiteX73" fmla="*/ 199073 w 390525"/>
              <a:gd name="connsiteY73" fmla="*/ 1085850 h 1314450"/>
              <a:gd name="connsiteX74" fmla="*/ 180023 w 390525"/>
              <a:gd name="connsiteY74" fmla="*/ 1075373 h 1314450"/>
              <a:gd name="connsiteX75" fmla="*/ 179070 w 390525"/>
              <a:gd name="connsiteY75" fmla="*/ 1008698 h 1314450"/>
              <a:gd name="connsiteX76" fmla="*/ 219075 w 390525"/>
              <a:gd name="connsiteY76" fmla="*/ 1008698 h 1314450"/>
              <a:gd name="connsiteX77" fmla="*/ 218123 w 390525"/>
              <a:gd name="connsiteY77" fmla="*/ 1075373 h 1314450"/>
              <a:gd name="connsiteX78" fmla="*/ 180023 w 390525"/>
              <a:gd name="connsiteY78" fmla="*/ 168592 h 1314450"/>
              <a:gd name="connsiteX79" fmla="*/ 217170 w 390525"/>
              <a:gd name="connsiteY79" fmla="*/ 168592 h 1314450"/>
              <a:gd name="connsiteX80" fmla="*/ 217170 w 390525"/>
              <a:gd name="connsiteY80" fmla="*/ 245745 h 1314450"/>
              <a:gd name="connsiteX81" fmla="*/ 180023 w 390525"/>
              <a:gd name="connsiteY81" fmla="*/ 245745 h 1314450"/>
              <a:gd name="connsiteX82" fmla="*/ 180023 w 390525"/>
              <a:gd name="connsiteY82" fmla="*/ 168592 h 1314450"/>
              <a:gd name="connsiteX83" fmla="*/ 218123 w 390525"/>
              <a:gd name="connsiteY83" fmla="*/ 741045 h 1314450"/>
              <a:gd name="connsiteX84" fmla="*/ 218123 w 390525"/>
              <a:gd name="connsiteY84" fmla="*/ 818198 h 1314450"/>
              <a:gd name="connsiteX85" fmla="*/ 180023 w 390525"/>
              <a:gd name="connsiteY85" fmla="*/ 818198 h 1314450"/>
              <a:gd name="connsiteX86" fmla="*/ 180023 w 390525"/>
              <a:gd name="connsiteY86" fmla="*/ 741045 h 1314450"/>
              <a:gd name="connsiteX87" fmla="*/ 218123 w 390525"/>
              <a:gd name="connsiteY87" fmla="*/ 741045 h 1314450"/>
              <a:gd name="connsiteX88" fmla="*/ 217170 w 390525"/>
              <a:gd name="connsiteY88" fmla="*/ 341948 h 1314450"/>
              <a:gd name="connsiteX89" fmla="*/ 217170 w 390525"/>
              <a:gd name="connsiteY89" fmla="*/ 419100 h 1314450"/>
              <a:gd name="connsiteX90" fmla="*/ 180023 w 390525"/>
              <a:gd name="connsiteY90" fmla="*/ 419100 h 1314450"/>
              <a:gd name="connsiteX91" fmla="*/ 180023 w 390525"/>
              <a:gd name="connsiteY91" fmla="*/ 341948 h 1314450"/>
              <a:gd name="connsiteX92" fmla="*/ 217170 w 390525"/>
              <a:gd name="connsiteY92" fmla="*/ 341948 h 1314450"/>
              <a:gd name="connsiteX93" fmla="*/ 180023 w 390525"/>
              <a:gd name="connsiteY93" fmla="*/ 475298 h 1314450"/>
              <a:gd name="connsiteX94" fmla="*/ 217170 w 390525"/>
              <a:gd name="connsiteY94" fmla="*/ 475298 h 1314450"/>
              <a:gd name="connsiteX95" fmla="*/ 217170 w 390525"/>
              <a:gd name="connsiteY95" fmla="*/ 552450 h 1314450"/>
              <a:gd name="connsiteX96" fmla="*/ 180023 w 390525"/>
              <a:gd name="connsiteY96" fmla="*/ 552450 h 1314450"/>
              <a:gd name="connsiteX97" fmla="*/ 180023 w 390525"/>
              <a:gd name="connsiteY97" fmla="*/ 475298 h 1314450"/>
              <a:gd name="connsiteX98" fmla="*/ 180023 w 390525"/>
              <a:gd name="connsiteY98" fmla="*/ 607695 h 1314450"/>
              <a:gd name="connsiteX99" fmla="*/ 217170 w 390525"/>
              <a:gd name="connsiteY99" fmla="*/ 607695 h 1314450"/>
              <a:gd name="connsiteX100" fmla="*/ 217170 w 390525"/>
              <a:gd name="connsiteY100" fmla="*/ 683895 h 1314450"/>
              <a:gd name="connsiteX101" fmla="*/ 180023 w 390525"/>
              <a:gd name="connsiteY101" fmla="*/ 683895 h 1314450"/>
              <a:gd name="connsiteX102" fmla="*/ 180023 w 390525"/>
              <a:gd name="connsiteY102" fmla="*/ 607695 h 1314450"/>
              <a:gd name="connsiteX103" fmla="*/ 178117 w 390525"/>
              <a:gd name="connsiteY103" fmla="*/ 897255 h 1314450"/>
              <a:gd name="connsiteX104" fmla="*/ 198120 w 390525"/>
              <a:gd name="connsiteY104" fmla="*/ 871538 h 1314450"/>
              <a:gd name="connsiteX105" fmla="*/ 218123 w 390525"/>
              <a:gd name="connsiteY105" fmla="*/ 897255 h 1314450"/>
              <a:gd name="connsiteX106" fmla="*/ 218123 w 390525"/>
              <a:gd name="connsiteY106" fmla="*/ 913448 h 1314450"/>
              <a:gd name="connsiteX107" fmla="*/ 218123 w 390525"/>
              <a:gd name="connsiteY107" fmla="*/ 931545 h 1314450"/>
              <a:gd name="connsiteX108" fmla="*/ 197167 w 390525"/>
              <a:gd name="connsiteY108" fmla="*/ 955358 h 1314450"/>
              <a:gd name="connsiteX109" fmla="*/ 177165 w 390525"/>
              <a:gd name="connsiteY109" fmla="*/ 931545 h 1314450"/>
              <a:gd name="connsiteX110" fmla="*/ 178117 w 390525"/>
              <a:gd name="connsiteY110" fmla="*/ 897255 h 1314450"/>
              <a:gd name="connsiteX111" fmla="*/ 142875 w 390525"/>
              <a:gd name="connsiteY111" fmla="*/ 1220152 h 1314450"/>
              <a:gd name="connsiteX112" fmla="*/ 102870 w 390525"/>
              <a:gd name="connsiteY112" fmla="*/ 1220152 h 1314450"/>
              <a:gd name="connsiteX113" fmla="*/ 102870 w 390525"/>
              <a:gd name="connsiteY113" fmla="*/ 1142048 h 1314450"/>
              <a:gd name="connsiteX114" fmla="*/ 142875 w 390525"/>
              <a:gd name="connsiteY114" fmla="*/ 1142048 h 1314450"/>
              <a:gd name="connsiteX115" fmla="*/ 142875 w 390525"/>
              <a:gd name="connsiteY115" fmla="*/ 1220152 h 1314450"/>
              <a:gd name="connsiteX116" fmla="*/ 102870 w 390525"/>
              <a:gd name="connsiteY116" fmla="*/ 818198 h 1314450"/>
              <a:gd name="connsiteX117" fmla="*/ 102870 w 390525"/>
              <a:gd name="connsiteY117" fmla="*/ 741045 h 1314450"/>
              <a:gd name="connsiteX118" fmla="*/ 142875 w 390525"/>
              <a:gd name="connsiteY118" fmla="*/ 741045 h 1314450"/>
              <a:gd name="connsiteX119" fmla="*/ 142875 w 390525"/>
              <a:gd name="connsiteY119" fmla="*/ 818198 h 1314450"/>
              <a:gd name="connsiteX120" fmla="*/ 102870 w 390525"/>
              <a:gd name="connsiteY120" fmla="*/ 818198 h 1314450"/>
              <a:gd name="connsiteX121" fmla="*/ 143828 w 390525"/>
              <a:gd name="connsiteY121" fmla="*/ 1075373 h 1314450"/>
              <a:gd name="connsiteX122" fmla="*/ 129540 w 390525"/>
              <a:gd name="connsiteY122" fmla="*/ 1086802 h 1314450"/>
              <a:gd name="connsiteX123" fmla="*/ 103823 w 390525"/>
              <a:gd name="connsiteY123" fmla="*/ 1087755 h 1314450"/>
              <a:gd name="connsiteX124" fmla="*/ 103823 w 390525"/>
              <a:gd name="connsiteY124" fmla="*/ 1009650 h 1314450"/>
              <a:gd name="connsiteX125" fmla="*/ 144780 w 390525"/>
              <a:gd name="connsiteY125" fmla="*/ 1009650 h 1314450"/>
              <a:gd name="connsiteX126" fmla="*/ 143828 w 390525"/>
              <a:gd name="connsiteY126" fmla="*/ 1075373 h 1314450"/>
              <a:gd name="connsiteX127" fmla="*/ 144780 w 390525"/>
              <a:gd name="connsiteY127" fmla="*/ 889635 h 1314450"/>
              <a:gd name="connsiteX128" fmla="*/ 144780 w 390525"/>
              <a:gd name="connsiteY128" fmla="*/ 922020 h 1314450"/>
              <a:gd name="connsiteX129" fmla="*/ 103823 w 390525"/>
              <a:gd name="connsiteY129" fmla="*/ 952500 h 1314450"/>
              <a:gd name="connsiteX130" fmla="*/ 103823 w 390525"/>
              <a:gd name="connsiteY130" fmla="*/ 872490 h 1314450"/>
              <a:gd name="connsiteX131" fmla="*/ 127635 w 390525"/>
              <a:gd name="connsiteY131" fmla="*/ 872490 h 1314450"/>
              <a:gd name="connsiteX132" fmla="*/ 144780 w 390525"/>
              <a:gd name="connsiteY132" fmla="*/ 889635 h 1314450"/>
              <a:gd name="connsiteX133" fmla="*/ 143828 w 390525"/>
              <a:gd name="connsiteY133" fmla="*/ 678180 h 1314450"/>
              <a:gd name="connsiteX134" fmla="*/ 141923 w 390525"/>
              <a:gd name="connsiteY134" fmla="*/ 683895 h 1314450"/>
              <a:gd name="connsiteX135" fmla="*/ 102870 w 390525"/>
              <a:gd name="connsiteY135" fmla="*/ 683895 h 1314450"/>
              <a:gd name="connsiteX136" fmla="*/ 102870 w 390525"/>
              <a:gd name="connsiteY136" fmla="*/ 607695 h 1314450"/>
              <a:gd name="connsiteX137" fmla="*/ 114300 w 390525"/>
              <a:gd name="connsiteY137" fmla="*/ 605790 h 1314450"/>
              <a:gd name="connsiteX138" fmla="*/ 144780 w 390525"/>
              <a:gd name="connsiteY138" fmla="*/ 634365 h 1314450"/>
              <a:gd name="connsiteX139" fmla="*/ 143828 w 390525"/>
              <a:gd name="connsiteY139" fmla="*/ 678180 h 1314450"/>
              <a:gd name="connsiteX140" fmla="*/ 142875 w 390525"/>
              <a:gd name="connsiteY140" fmla="*/ 419100 h 1314450"/>
              <a:gd name="connsiteX141" fmla="*/ 103823 w 390525"/>
              <a:gd name="connsiteY141" fmla="*/ 419100 h 1314450"/>
              <a:gd name="connsiteX142" fmla="*/ 103823 w 390525"/>
              <a:gd name="connsiteY142" fmla="*/ 341948 h 1314450"/>
              <a:gd name="connsiteX143" fmla="*/ 142875 w 390525"/>
              <a:gd name="connsiteY143" fmla="*/ 341948 h 1314450"/>
              <a:gd name="connsiteX144" fmla="*/ 142875 w 390525"/>
              <a:gd name="connsiteY144" fmla="*/ 419100 h 1314450"/>
              <a:gd name="connsiteX145" fmla="*/ 103823 w 390525"/>
              <a:gd name="connsiteY145" fmla="*/ 168592 h 1314450"/>
              <a:gd name="connsiteX146" fmla="*/ 142875 w 390525"/>
              <a:gd name="connsiteY146" fmla="*/ 168592 h 1314450"/>
              <a:gd name="connsiteX147" fmla="*/ 142875 w 390525"/>
              <a:gd name="connsiteY147" fmla="*/ 245745 h 1314450"/>
              <a:gd name="connsiteX148" fmla="*/ 103823 w 390525"/>
              <a:gd name="connsiteY148" fmla="*/ 245745 h 1314450"/>
              <a:gd name="connsiteX149" fmla="*/ 103823 w 390525"/>
              <a:gd name="connsiteY149" fmla="*/ 168592 h 1314450"/>
              <a:gd name="connsiteX150" fmla="*/ 102870 w 390525"/>
              <a:gd name="connsiteY150" fmla="*/ 475298 h 1314450"/>
              <a:gd name="connsiteX151" fmla="*/ 142875 w 390525"/>
              <a:gd name="connsiteY151" fmla="*/ 475298 h 1314450"/>
              <a:gd name="connsiteX152" fmla="*/ 142875 w 390525"/>
              <a:gd name="connsiteY152" fmla="*/ 551498 h 1314450"/>
              <a:gd name="connsiteX153" fmla="*/ 102870 w 390525"/>
              <a:gd name="connsiteY153" fmla="*/ 551498 h 1314450"/>
              <a:gd name="connsiteX154" fmla="*/ 102870 w 390525"/>
              <a:gd name="connsiteY154" fmla="*/ 47529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90525" h="1314450">
                <a:moveTo>
                  <a:pt x="398145" y="1319213"/>
                </a:moveTo>
                <a:cubicBezTo>
                  <a:pt x="398145" y="976313"/>
                  <a:pt x="398145" y="637223"/>
                  <a:pt x="398145" y="296228"/>
                </a:cubicBezTo>
                <a:cubicBezTo>
                  <a:pt x="384810" y="296228"/>
                  <a:pt x="374333" y="295275"/>
                  <a:pt x="363855" y="296228"/>
                </a:cubicBezTo>
                <a:cubicBezTo>
                  <a:pt x="344805" y="298133"/>
                  <a:pt x="340042" y="289560"/>
                  <a:pt x="340995" y="272415"/>
                </a:cubicBezTo>
                <a:cubicBezTo>
                  <a:pt x="341948" y="236220"/>
                  <a:pt x="340995" y="200978"/>
                  <a:pt x="340995" y="164783"/>
                </a:cubicBezTo>
                <a:cubicBezTo>
                  <a:pt x="340995" y="145733"/>
                  <a:pt x="340995" y="125730"/>
                  <a:pt x="340995" y="104775"/>
                </a:cubicBezTo>
                <a:cubicBezTo>
                  <a:pt x="304800" y="104775"/>
                  <a:pt x="271463" y="103823"/>
                  <a:pt x="239078" y="104775"/>
                </a:cubicBezTo>
                <a:cubicBezTo>
                  <a:pt x="220028" y="105728"/>
                  <a:pt x="215265" y="99060"/>
                  <a:pt x="216217" y="80963"/>
                </a:cubicBezTo>
                <a:cubicBezTo>
                  <a:pt x="217170" y="54292"/>
                  <a:pt x="216217" y="27623"/>
                  <a:pt x="216217" y="0"/>
                </a:cubicBezTo>
                <a:cubicBezTo>
                  <a:pt x="203835" y="0"/>
                  <a:pt x="193358" y="0"/>
                  <a:pt x="180975" y="0"/>
                </a:cubicBezTo>
                <a:cubicBezTo>
                  <a:pt x="180975" y="27623"/>
                  <a:pt x="180023" y="54292"/>
                  <a:pt x="180975" y="80963"/>
                </a:cubicBezTo>
                <a:cubicBezTo>
                  <a:pt x="181928" y="98108"/>
                  <a:pt x="177165" y="105728"/>
                  <a:pt x="158115" y="104775"/>
                </a:cubicBezTo>
                <a:cubicBezTo>
                  <a:pt x="127635" y="102870"/>
                  <a:pt x="98108" y="104775"/>
                  <a:pt x="67628" y="104775"/>
                </a:cubicBezTo>
                <a:cubicBezTo>
                  <a:pt x="66675" y="112395"/>
                  <a:pt x="66675" y="116205"/>
                  <a:pt x="66675" y="120015"/>
                </a:cubicBezTo>
                <a:cubicBezTo>
                  <a:pt x="66675" y="171450"/>
                  <a:pt x="65723" y="223838"/>
                  <a:pt x="66675" y="275273"/>
                </a:cubicBezTo>
                <a:cubicBezTo>
                  <a:pt x="66675" y="291465"/>
                  <a:pt x="61913" y="297180"/>
                  <a:pt x="45720" y="296228"/>
                </a:cubicBezTo>
                <a:cubicBezTo>
                  <a:pt x="31433" y="295275"/>
                  <a:pt x="17145" y="296228"/>
                  <a:pt x="0" y="296228"/>
                </a:cubicBezTo>
                <a:cubicBezTo>
                  <a:pt x="0" y="637223"/>
                  <a:pt x="0" y="976313"/>
                  <a:pt x="0" y="1319213"/>
                </a:cubicBezTo>
                <a:lnTo>
                  <a:pt x="398145" y="1319213"/>
                </a:lnTo>
                <a:close/>
                <a:moveTo>
                  <a:pt x="294323" y="1219200"/>
                </a:moveTo>
                <a:cubicBezTo>
                  <a:pt x="286703" y="1220152"/>
                  <a:pt x="280035" y="1220152"/>
                  <a:pt x="273367" y="1220152"/>
                </a:cubicBezTo>
                <a:cubicBezTo>
                  <a:pt x="257175" y="1222058"/>
                  <a:pt x="251460" y="1214438"/>
                  <a:pt x="253365" y="1199198"/>
                </a:cubicBezTo>
                <a:cubicBezTo>
                  <a:pt x="254317" y="1190625"/>
                  <a:pt x="253365" y="1183005"/>
                  <a:pt x="253365" y="1174433"/>
                </a:cubicBezTo>
                <a:cubicBezTo>
                  <a:pt x="253365" y="1135380"/>
                  <a:pt x="253365" y="1135380"/>
                  <a:pt x="294323" y="1142048"/>
                </a:cubicBezTo>
                <a:cubicBezTo>
                  <a:pt x="294323" y="1168718"/>
                  <a:pt x="294323" y="1193483"/>
                  <a:pt x="294323" y="1219200"/>
                </a:cubicBezTo>
                <a:close/>
                <a:moveTo>
                  <a:pt x="253365" y="1052513"/>
                </a:moveTo>
                <a:cubicBezTo>
                  <a:pt x="253365" y="1049655"/>
                  <a:pt x="253365" y="1046798"/>
                  <a:pt x="253365" y="1042988"/>
                </a:cubicBezTo>
                <a:cubicBezTo>
                  <a:pt x="253365" y="1004888"/>
                  <a:pt x="253365" y="1004888"/>
                  <a:pt x="294323" y="1008698"/>
                </a:cubicBezTo>
                <a:cubicBezTo>
                  <a:pt x="294323" y="1033463"/>
                  <a:pt x="294323" y="1059180"/>
                  <a:pt x="294323" y="1084898"/>
                </a:cubicBezTo>
                <a:cubicBezTo>
                  <a:pt x="253365" y="1090613"/>
                  <a:pt x="253365" y="1090613"/>
                  <a:pt x="253365" y="1052513"/>
                </a:cubicBezTo>
                <a:close/>
                <a:moveTo>
                  <a:pt x="296228" y="914400"/>
                </a:moveTo>
                <a:cubicBezTo>
                  <a:pt x="296228" y="920115"/>
                  <a:pt x="295275" y="926783"/>
                  <a:pt x="296228" y="932498"/>
                </a:cubicBezTo>
                <a:cubicBezTo>
                  <a:pt x="298133" y="948690"/>
                  <a:pt x="293370" y="955358"/>
                  <a:pt x="275273" y="955358"/>
                </a:cubicBezTo>
                <a:cubicBezTo>
                  <a:pt x="258128" y="955358"/>
                  <a:pt x="252413" y="948690"/>
                  <a:pt x="253365" y="932498"/>
                </a:cubicBezTo>
                <a:cubicBezTo>
                  <a:pt x="254317" y="920115"/>
                  <a:pt x="254317" y="906780"/>
                  <a:pt x="253365" y="894398"/>
                </a:cubicBezTo>
                <a:cubicBezTo>
                  <a:pt x="252413" y="878205"/>
                  <a:pt x="258128" y="872490"/>
                  <a:pt x="275273" y="871538"/>
                </a:cubicBezTo>
                <a:cubicBezTo>
                  <a:pt x="293370" y="871538"/>
                  <a:pt x="298133" y="878205"/>
                  <a:pt x="296228" y="894398"/>
                </a:cubicBezTo>
                <a:cubicBezTo>
                  <a:pt x="295275" y="901065"/>
                  <a:pt x="296228" y="907733"/>
                  <a:pt x="296228" y="914400"/>
                </a:cubicBezTo>
                <a:close/>
                <a:moveTo>
                  <a:pt x="253365" y="374333"/>
                </a:moveTo>
                <a:cubicBezTo>
                  <a:pt x="253365" y="336233"/>
                  <a:pt x="254317" y="335280"/>
                  <a:pt x="294323" y="342900"/>
                </a:cubicBezTo>
                <a:cubicBezTo>
                  <a:pt x="294323" y="367665"/>
                  <a:pt x="294323" y="393383"/>
                  <a:pt x="294323" y="419100"/>
                </a:cubicBezTo>
                <a:cubicBezTo>
                  <a:pt x="285750" y="419100"/>
                  <a:pt x="278130" y="419100"/>
                  <a:pt x="270510" y="420053"/>
                </a:cubicBezTo>
                <a:cubicBezTo>
                  <a:pt x="258128" y="421005"/>
                  <a:pt x="252413" y="416242"/>
                  <a:pt x="253365" y="402908"/>
                </a:cubicBezTo>
                <a:cubicBezTo>
                  <a:pt x="254317" y="394335"/>
                  <a:pt x="253365" y="383858"/>
                  <a:pt x="253365" y="374333"/>
                </a:cubicBezTo>
                <a:close/>
                <a:moveTo>
                  <a:pt x="294323" y="475298"/>
                </a:moveTo>
                <a:cubicBezTo>
                  <a:pt x="294323" y="501015"/>
                  <a:pt x="294323" y="525780"/>
                  <a:pt x="294323" y="552450"/>
                </a:cubicBezTo>
                <a:cubicBezTo>
                  <a:pt x="281940" y="552450"/>
                  <a:pt x="269558" y="552450"/>
                  <a:pt x="256223" y="552450"/>
                </a:cubicBezTo>
                <a:cubicBezTo>
                  <a:pt x="256223" y="526733"/>
                  <a:pt x="256223" y="501967"/>
                  <a:pt x="256223" y="475298"/>
                </a:cubicBezTo>
                <a:cubicBezTo>
                  <a:pt x="268605" y="475298"/>
                  <a:pt x="280035" y="475298"/>
                  <a:pt x="294323" y="475298"/>
                </a:cubicBezTo>
                <a:close/>
                <a:moveTo>
                  <a:pt x="254317" y="618173"/>
                </a:moveTo>
                <a:cubicBezTo>
                  <a:pt x="254317" y="614363"/>
                  <a:pt x="261938" y="607695"/>
                  <a:pt x="266700" y="606743"/>
                </a:cubicBezTo>
                <a:cubicBezTo>
                  <a:pt x="275273" y="604838"/>
                  <a:pt x="283845" y="605790"/>
                  <a:pt x="294323" y="605790"/>
                </a:cubicBezTo>
                <a:cubicBezTo>
                  <a:pt x="294323" y="633413"/>
                  <a:pt x="294323" y="657225"/>
                  <a:pt x="294323" y="683895"/>
                </a:cubicBezTo>
                <a:cubicBezTo>
                  <a:pt x="280988" y="683895"/>
                  <a:pt x="268605" y="683895"/>
                  <a:pt x="253365" y="683895"/>
                </a:cubicBezTo>
                <a:cubicBezTo>
                  <a:pt x="253365" y="661988"/>
                  <a:pt x="253365" y="640080"/>
                  <a:pt x="254317" y="618173"/>
                </a:cubicBezTo>
                <a:close/>
                <a:moveTo>
                  <a:pt x="253365" y="231458"/>
                </a:moveTo>
                <a:cubicBezTo>
                  <a:pt x="254317" y="222885"/>
                  <a:pt x="253365" y="213360"/>
                  <a:pt x="253365" y="203835"/>
                </a:cubicBezTo>
                <a:cubicBezTo>
                  <a:pt x="253365" y="165735"/>
                  <a:pt x="253365" y="165735"/>
                  <a:pt x="294323" y="168592"/>
                </a:cubicBezTo>
                <a:cubicBezTo>
                  <a:pt x="294323" y="194310"/>
                  <a:pt x="294323" y="219075"/>
                  <a:pt x="294323" y="246698"/>
                </a:cubicBezTo>
                <a:cubicBezTo>
                  <a:pt x="286703" y="246698"/>
                  <a:pt x="278130" y="247650"/>
                  <a:pt x="270510" y="247650"/>
                </a:cubicBezTo>
                <a:cubicBezTo>
                  <a:pt x="258128" y="249555"/>
                  <a:pt x="252413" y="243840"/>
                  <a:pt x="253365" y="231458"/>
                </a:cubicBezTo>
                <a:close/>
                <a:moveTo>
                  <a:pt x="253365" y="774383"/>
                </a:moveTo>
                <a:cubicBezTo>
                  <a:pt x="253365" y="735330"/>
                  <a:pt x="253365" y="735330"/>
                  <a:pt x="294323" y="741998"/>
                </a:cubicBezTo>
                <a:cubicBezTo>
                  <a:pt x="294323" y="766763"/>
                  <a:pt x="294323" y="792480"/>
                  <a:pt x="294323" y="820102"/>
                </a:cubicBezTo>
                <a:cubicBezTo>
                  <a:pt x="284798" y="820102"/>
                  <a:pt x="275273" y="822008"/>
                  <a:pt x="266700" y="819150"/>
                </a:cubicBezTo>
                <a:cubicBezTo>
                  <a:pt x="260985" y="817245"/>
                  <a:pt x="255270" y="811530"/>
                  <a:pt x="254317" y="805815"/>
                </a:cubicBezTo>
                <a:cubicBezTo>
                  <a:pt x="252413" y="795338"/>
                  <a:pt x="253365" y="784860"/>
                  <a:pt x="253365" y="774383"/>
                </a:cubicBezTo>
                <a:close/>
                <a:moveTo>
                  <a:pt x="218123" y="1220152"/>
                </a:moveTo>
                <a:cubicBezTo>
                  <a:pt x="204788" y="1220152"/>
                  <a:pt x="193358" y="1220152"/>
                  <a:pt x="180975" y="1220152"/>
                </a:cubicBezTo>
                <a:cubicBezTo>
                  <a:pt x="180975" y="1193483"/>
                  <a:pt x="180975" y="1168718"/>
                  <a:pt x="180975" y="1142048"/>
                </a:cubicBezTo>
                <a:cubicBezTo>
                  <a:pt x="193358" y="1142048"/>
                  <a:pt x="205740" y="1142048"/>
                  <a:pt x="218123" y="1142048"/>
                </a:cubicBezTo>
                <a:cubicBezTo>
                  <a:pt x="218123" y="1167765"/>
                  <a:pt x="218123" y="1192530"/>
                  <a:pt x="218123" y="1220152"/>
                </a:cubicBezTo>
                <a:close/>
                <a:moveTo>
                  <a:pt x="218123" y="1075373"/>
                </a:moveTo>
                <a:cubicBezTo>
                  <a:pt x="218123" y="1080135"/>
                  <a:pt x="205740" y="1085850"/>
                  <a:pt x="199073" y="1085850"/>
                </a:cubicBezTo>
                <a:cubicBezTo>
                  <a:pt x="192405" y="1085850"/>
                  <a:pt x="180023" y="1079183"/>
                  <a:pt x="180023" y="1075373"/>
                </a:cubicBezTo>
                <a:cubicBezTo>
                  <a:pt x="178117" y="1053465"/>
                  <a:pt x="179070" y="1031558"/>
                  <a:pt x="179070" y="1008698"/>
                </a:cubicBezTo>
                <a:cubicBezTo>
                  <a:pt x="193358" y="1008698"/>
                  <a:pt x="204788" y="1008698"/>
                  <a:pt x="219075" y="1008698"/>
                </a:cubicBezTo>
                <a:cubicBezTo>
                  <a:pt x="219075" y="1032510"/>
                  <a:pt x="220028" y="1054418"/>
                  <a:pt x="218123" y="1075373"/>
                </a:cubicBezTo>
                <a:close/>
                <a:moveTo>
                  <a:pt x="180023" y="168592"/>
                </a:moveTo>
                <a:cubicBezTo>
                  <a:pt x="192405" y="168592"/>
                  <a:pt x="202883" y="168592"/>
                  <a:pt x="217170" y="168592"/>
                </a:cubicBezTo>
                <a:cubicBezTo>
                  <a:pt x="217170" y="194310"/>
                  <a:pt x="217170" y="219075"/>
                  <a:pt x="217170" y="245745"/>
                </a:cubicBezTo>
                <a:cubicBezTo>
                  <a:pt x="204788" y="245745"/>
                  <a:pt x="193358" y="245745"/>
                  <a:pt x="180023" y="245745"/>
                </a:cubicBezTo>
                <a:cubicBezTo>
                  <a:pt x="180023" y="220980"/>
                  <a:pt x="180023" y="195263"/>
                  <a:pt x="180023" y="168592"/>
                </a:cubicBezTo>
                <a:close/>
                <a:moveTo>
                  <a:pt x="218123" y="741045"/>
                </a:moveTo>
                <a:cubicBezTo>
                  <a:pt x="218123" y="766763"/>
                  <a:pt x="218123" y="791527"/>
                  <a:pt x="218123" y="818198"/>
                </a:cubicBezTo>
                <a:cubicBezTo>
                  <a:pt x="205740" y="818198"/>
                  <a:pt x="193358" y="818198"/>
                  <a:pt x="180023" y="818198"/>
                </a:cubicBezTo>
                <a:cubicBezTo>
                  <a:pt x="180023" y="792480"/>
                  <a:pt x="180023" y="767715"/>
                  <a:pt x="180023" y="741045"/>
                </a:cubicBezTo>
                <a:cubicBezTo>
                  <a:pt x="191453" y="741045"/>
                  <a:pt x="202883" y="741045"/>
                  <a:pt x="218123" y="741045"/>
                </a:cubicBezTo>
                <a:close/>
                <a:moveTo>
                  <a:pt x="217170" y="341948"/>
                </a:moveTo>
                <a:cubicBezTo>
                  <a:pt x="217170" y="366713"/>
                  <a:pt x="217170" y="392430"/>
                  <a:pt x="217170" y="419100"/>
                </a:cubicBezTo>
                <a:cubicBezTo>
                  <a:pt x="205740" y="419100"/>
                  <a:pt x="194310" y="419100"/>
                  <a:pt x="180023" y="419100"/>
                </a:cubicBezTo>
                <a:cubicBezTo>
                  <a:pt x="180023" y="394335"/>
                  <a:pt x="180023" y="369570"/>
                  <a:pt x="180023" y="341948"/>
                </a:cubicBezTo>
                <a:cubicBezTo>
                  <a:pt x="192405" y="341948"/>
                  <a:pt x="203835" y="341948"/>
                  <a:pt x="217170" y="341948"/>
                </a:cubicBezTo>
                <a:close/>
                <a:moveTo>
                  <a:pt x="180023" y="475298"/>
                </a:moveTo>
                <a:cubicBezTo>
                  <a:pt x="192405" y="475298"/>
                  <a:pt x="203835" y="475298"/>
                  <a:pt x="217170" y="475298"/>
                </a:cubicBezTo>
                <a:cubicBezTo>
                  <a:pt x="217170" y="501015"/>
                  <a:pt x="217170" y="525780"/>
                  <a:pt x="217170" y="552450"/>
                </a:cubicBezTo>
                <a:cubicBezTo>
                  <a:pt x="205740" y="552450"/>
                  <a:pt x="193358" y="552450"/>
                  <a:pt x="180023" y="552450"/>
                </a:cubicBezTo>
                <a:cubicBezTo>
                  <a:pt x="180023" y="526733"/>
                  <a:pt x="180023" y="501967"/>
                  <a:pt x="180023" y="475298"/>
                </a:cubicBezTo>
                <a:close/>
                <a:moveTo>
                  <a:pt x="180023" y="607695"/>
                </a:moveTo>
                <a:cubicBezTo>
                  <a:pt x="192405" y="607695"/>
                  <a:pt x="203835" y="607695"/>
                  <a:pt x="217170" y="607695"/>
                </a:cubicBezTo>
                <a:cubicBezTo>
                  <a:pt x="217170" y="632460"/>
                  <a:pt x="217170" y="657225"/>
                  <a:pt x="217170" y="683895"/>
                </a:cubicBezTo>
                <a:cubicBezTo>
                  <a:pt x="203835" y="683895"/>
                  <a:pt x="192405" y="683895"/>
                  <a:pt x="180023" y="683895"/>
                </a:cubicBezTo>
                <a:cubicBezTo>
                  <a:pt x="180023" y="659130"/>
                  <a:pt x="180023" y="634365"/>
                  <a:pt x="180023" y="607695"/>
                </a:cubicBezTo>
                <a:close/>
                <a:moveTo>
                  <a:pt x="178117" y="897255"/>
                </a:moveTo>
                <a:cubicBezTo>
                  <a:pt x="178117" y="882968"/>
                  <a:pt x="177165" y="871538"/>
                  <a:pt x="198120" y="871538"/>
                </a:cubicBezTo>
                <a:cubicBezTo>
                  <a:pt x="220028" y="871538"/>
                  <a:pt x="219075" y="882968"/>
                  <a:pt x="218123" y="897255"/>
                </a:cubicBezTo>
                <a:cubicBezTo>
                  <a:pt x="218123" y="902970"/>
                  <a:pt x="218123" y="907733"/>
                  <a:pt x="218123" y="913448"/>
                </a:cubicBezTo>
                <a:cubicBezTo>
                  <a:pt x="218123" y="919163"/>
                  <a:pt x="217170" y="925830"/>
                  <a:pt x="218123" y="931545"/>
                </a:cubicBezTo>
                <a:cubicBezTo>
                  <a:pt x="220028" y="946785"/>
                  <a:pt x="216217" y="955358"/>
                  <a:pt x="197167" y="955358"/>
                </a:cubicBezTo>
                <a:cubicBezTo>
                  <a:pt x="178117" y="955358"/>
                  <a:pt x="175260" y="946785"/>
                  <a:pt x="177165" y="931545"/>
                </a:cubicBezTo>
                <a:cubicBezTo>
                  <a:pt x="179070" y="920115"/>
                  <a:pt x="179070" y="908685"/>
                  <a:pt x="178117" y="897255"/>
                </a:cubicBezTo>
                <a:close/>
                <a:moveTo>
                  <a:pt x="142875" y="1220152"/>
                </a:moveTo>
                <a:cubicBezTo>
                  <a:pt x="128588" y="1220152"/>
                  <a:pt x="117158" y="1220152"/>
                  <a:pt x="102870" y="1220152"/>
                </a:cubicBezTo>
                <a:cubicBezTo>
                  <a:pt x="102870" y="1194435"/>
                  <a:pt x="102870" y="1168718"/>
                  <a:pt x="102870" y="1142048"/>
                </a:cubicBezTo>
                <a:cubicBezTo>
                  <a:pt x="116205" y="1142048"/>
                  <a:pt x="128588" y="1142048"/>
                  <a:pt x="142875" y="1142048"/>
                </a:cubicBezTo>
                <a:cubicBezTo>
                  <a:pt x="142875" y="1167765"/>
                  <a:pt x="142875" y="1192530"/>
                  <a:pt x="142875" y="1220152"/>
                </a:cubicBezTo>
                <a:close/>
                <a:moveTo>
                  <a:pt x="102870" y="818198"/>
                </a:moveTo>
                <a:cubicBezTo>
                  <a:pt x="102870" y="792480"/>
                  <a:pt x="102870" y="767715"/>
                  <a:pt x="102870" y="741045"/>
                </a:cubicBezTo>
                <a:cubicBezTo>
                  <a:pt x="115253" y="741045"/>
                  <a:pt x="128588" y="741045"/>
                  <a:pt x="142875" y="741045"/>
                </a:cubicBezTo>
                <a:cubicBezTo>
                  <a:pt x="142875" y="767715"/>
                  <a:pt x="142875" y="792480"/>
                  <a:pt x="142875" y="818198"/>
                </a:cubicBezTo>
                <a:cubicBezTo>
                  <a:pt x="129540" y="818198"/>
                  <a:pt x="117158" y="818198"/>
                  <a:pt x="102870" y="818198"/>
                </a:cubicBezTo>
                <a:close/>
                <a:moveTo>
                  <a:pt x="143828" y="1075373"/>
                </a:moveTo>
                <a:cubicBezTo>
                  <a:pt x="143828" y="1080135"/>
                  <a:pt x="135255" y="1085850"/>
                  <a:pt x="129540" y="1086802"/>
                </a:cubicBezTo>
                <a:cubicBezTo>
                  <a:pt x="121920" y="1088708"/>
                  <a:pt x="113348" y="1087755"/>
                  <a:pt x="103823" y="1087755"/>
                </a:cubicBezTo>
                <a:cubicBezTo>
                  <a:pt x="103823" y="1060133"/>
                  <a:pt x="103823" y="1035368"/>
                  <a:pt x="103823" y="1009650"/>
                </a:cubicBezTo>
                <a:cubicBezTo>
                  <a:pt x="117158" y="1009650"/>
                  <a:pt x="129540" y="1009650"/>
                  <a:pt x="144780" y="1009650"/>
                </a:cubicBezTo>
                <a:cubicBezTo>
                  <a:pt x="144780" y="1031558"/>
                  <a:pt x="145733" y="1053465"/>
                  <a:pt x="143828" y="1075373"/>
                </a:cubicBezTo>
                <a:close/>
                <a:moveTo>
                  <a:pt x="144780" y="889635"/>
                </a:moveTo>
                <a:cubicBezTo>
                  <a:pt x="143828" y="900113"/>
                  <a:pt x="144780" y="910590"/>
                  <a:pt x="144780" y="922020"/>
                </a:cubicBezTo>
                <a:cubicBezTo>
                  <a:pt x="144780" y="959168"/>
                  <a:pt x="144780" y="959168"/>
                  <a:pt x="103823" y="952500"/>
                </a:cubicBezTo>
                <a:cubicBezTo>
                  <a:pt x="103823" y="927735"/>
                  <a:pt x="103823" y="902018"/>
                  <a:pt x="103823" y="872490"/>
                </a:cubicBezTo>
                <a:cubicBezTo>
                  <a:pt x="113348" y="872490"/>
                  <a:pt x="120967" y="872490"/>
                  <a:pt x="127635" y="872490"/>
                </a:cubicBezTo>
                <a:cubicBezTo>
                  <a:pt x="140970" y="871538"/>
                  <a:pt x="145733" y="877252"/>
                  <a:pt x="144780" y="889635"/>
                </a:cubicBezTo>
                <a:close/>
                <a:moveTo>
                  <a:pt x="143828" y="678180"/>
                </a:moveTo>
                <a:cubicBezTo>
                  <a:pt x="143828" y="679133"/>
                  <a:pt x="142875" y="681038"/>
                  <a:pt x="141923" y="683895"/>
                </a:cubicBezTo>
                <a:cubicBezTo>
                  <a:pt x="130492" y="683895"/>
                  <a:pt x="118110" y="683895"/>
                  <a:pt x="102870" y="683895"/>
                </a:cubicBezTo>
                <a:cubicBezTo>
                  <a:pt x="102870" y="658178"/>
                  <a:pt x="102870" y="633413"/>
                  <a:pt x="102870" y="607695"/>
                </a:cubicBezTo>
                <a:cubicBezTo>
                  <a:pt x="107633" y="606743"/>
                  <a:pt x="110490" y="605790"/>
                  <a:pt x="114300" y="605790"/>
                </a:cubicBezTo>
                <a:cubicBezTo>
                  <a:pt x="144780" y="604838"/>
                  <a:pt x="144780" y="604838"/>
                  <a:pt x="144780" y="634365"/>
                </a:cubicBezTo>
                <a:cubicBezTo>
                  <a:pt x="144780" y="649605"/>
                  <a:pt x="144780" y="663893"/>
                  <a:pt x="143828" y="678180"/>
                </a:cubicBezTo>
                <a:close/>
                <a:moveTo>
                  <a:pt x="142875" y="419100"/>
                </a:moveTo>
                <a:cubicBezTo>
                  <a:pt x="130492" y="419100"/>
                  <a:pt x="118110" y="419100"/>
                  <a:pt x="103823" y="419100"/>
                </a:cubicBezTo>
                <a:cubicBezTo>
                  <a:pt x="103823" y="394335"/>
                  <a:pt x="103823" y="368617"/>
                  <a:pt x="103823" y="341948"/>
                </a:cubicBezTo>
                <a:cubicBezTo>
                  <a:pt x="118110" y="341948"/>
                  <a:pt x="129540" y="341948"/>
                  <a:pt x="142875" y="341948"/>
                </a:cubicBezTo>
                <a:cubicBezTo>
                  <a:pt x="142875" y="366713"/>
                  <a:pt x="142875" y="391478"/>
                  <a:pt x="142875" y="419100"/>
                </a:cubicBezTo>
                <a:close/>
                <a:moveTo>
                  <a:pt x="103823" y="168592"/>
                </a:moveTo>
                <a:cubicBezTo>
                  <a:pt x="118110" y="168592"/>
                  <a:pt x="129540" y="168592"/>
                  <a:pt x="142875" y="168592"/>
                </a:cubicBezTo>
                <a:cubicBezTo>
                  <a:pt x="142875" y="194310"/>
                  <a:pt x="142875" y="219075"/>
                  <a:pt x="142875" y="245745"/>
                </a:cubicBezTo>
                <a:cubicBezTo>
                  <a:pt x="130492" y="245745"/>
                  <a:pt x="118110" y="245745"/>
                  <a:pt x="103823" y="245745"/>
                </a:cubicBezTo>
                <a:cubicBezTo>
                  <a:pt x="103823" y="221933"/>
                  <a:pt x="103823" y="196215"/>
                  <a:pt x="103823" y="168592"/>
                </a:cubicBezTo>
                <a:close/>
                <a:moveTo>
                  <a:pt x="102870" y="475298"/>
                </a:moveTo>
                <a:cubicBezTo>
                  <a:pt x="116205" y="475298"/>
                  <a:pt x="128588" y="475298"/>
                  <a:pt x="142875" y="475298"/>
                </a:cubicBezTo>
                <a:cubicBezTo>
                  <a:pt x="142875" y="500063"/>
                  <a:pt x="142875" y="524828"/>
                  <a:pt x="142875" y="551498"/>
                </a:cubicBezTo>
                <a:cubicBezTo>
                  <a:pt x="130492" y="551498"/>
                  <a:pt x="118110" y="551498"/>
                  <a:pt x="102870" y="551498"/>
                </a:cubicBezTo>
                <a:cubicBezTo>
                  <a:pt x="102870" y="525780"/>
                  <a:pt x="102870" y="501015"/>
                  <a:pt x="102870" y="475298"/>
                </a:cubicBezTo>
                <a:close/>
              </a:path>
            </a:pathLst>
          </a:custGeom>
          <a:solidFill>
            <a:schemeClr val="accent1"/>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DD657B0-1740-4E7C-BA58-C47D09AC129B}"/>
              </a:ext>
            </a:extLst>
          </p:cNvPr>
          <p:cNvSpPr/>
          <p:nvPr/>
        </p:nvSpPr>
        <p:spPr>
          <a:xfrm>
            <a:off x="6616231" y="5621099"/>
            <a:ext cx="228440" cy="480511"/>
          </a:xfrm>
          <a:custGeom>
            <a:avLst/>
            <a:gdLst>
              <a:gd name="connsiteX0" fmla="*/ 238 w 276225"/>
              <a:gd name="connsiteY0" fmla="*/ 583883 h 581025"/>
              <a:gd name="connsiteX1" fmla="*/ 284083 w 276225"/>
              <a:gd name="connsiteY1" fmla="*/ 583883 h 581025"/>
              <a:gd name="connsiteX2" fmla="*/ 283131 w 276225"/>
              <a:gd name="connsiteY2" fmla="*/ 571500 h 581025"/>
              <a:gd name="connsiteX3" fmla="*/ 283131 w 276225"/>
              <a:gd name="connsiteY3" fmla="*/ 27622 h 581025"/>
              <a:gd name="connsiteX4" fmla="*/ 283131 w 276225"/>
              <a:gd name="connsiteY4" fmla="*/ 0 h 581025"/>
              <a:gd name="connsiteX5" fmla="*/ 238 w 276225"/>
              <a:gd name="connsiteY5" fmla="*/ 0 h 581025"/>
              <a:gd name="connsiteX6" fmla="*/ 238 w 276225"/>
              <a:gd name="connsiteY6" fmla="*/ 30480 h 581025"/>
              <a:gd name="connsiteX7" fmla="*/ 1191 w 276225"/>
              <a:gd name="connsiteY7" fmla="*/ 572453 h 581025"/>
              <a:gd name="connsiteX8" fmla="*/ 238 w 276225"/>
              <a:gd name="connsiteY8" fmla="*/ 583883 h 581025"/>
              <a:gd name="connsiteX9" fmla="*/ 190738 w 276225"/>
              <a:gd name="connsiteY9" fmla="*/ 435293 h 581025"/>
              <a:gd name="connsiteX10" fmla="*/ 150733 w 276225"/>
              <a:gd name="connsiteY10" fmla="*/ 435293 h 581025"/>
              <a:gd name="connsiteX11" fmla="*/ 151685 w 276225"/>
              <a:gd name="connsiteY11" fmla="*/ 375285 h 581025"/>
              <a:gd name="connsiteX12" fmla="*/ 175498 w 276225"/>
              <a:gd name="connsiteY12" fmla="*/ 366713 h 581025"/>
              <a:gd name="connsiteX13" fmla="*/ 190738 w 276225"/>
              <a:gd name="connsiteY13" fmla="*/ 380047 h 581025"/>
              <a:gd name="connsiteX14" fmla="*/ 190738 w 276225"/>
              <a:gd name="connsiteY14" fmla="*/ 435293 h 581025"/>
              <a:gd name="connsiteX15" fmla="*/ 257413 w 276225"/>
              <a:gd name="connsiteY15" fmla="*/ 437197 h 581025"/>
              <a:gd name="connsiteX16" fmla="*/ 220266 w 276225"/>
              <a:gd name="connsiteY16" fmla="*/ 433388 h 581025"/>
              <a:gd name="connsiteX17" fmla="*/ 218360 w 276225"/>
              <a:gd name="connsiteY17" fmla="*/ 373380 h 581025"/>
              <a:gd name="connsiteX18" fmla="*/ 257413 w 276225"/>
              <a:gd name="connsiteY18" fmla="*/ 363855 h 581025"/>
              <a:gd name="connsiteX19" fmla="*/ 257413 w 276225"/>
              <a:gd name="connsiteY19" fmla="*/ 437197 h 581025"/>
              <a:gd name="connsiteX20" fmla="*/ 215503 w 276225"/>
              <a:gd name="connsiteY20" fmla="*/ 73343 h 581025"/>
              <a:gd name="connsiteX21" fmla="*/ 256460 w 276225"/>
              <a:gd name="connsiteY21" fmla="*/ 73343 h 581025"/>
              <a:gd name="connsiteX22" fmla="*/ 256460 w 276225"/>
              <a:gd name="connsiteY22" fmla="*/ 140970 h 581025"/>
              <a:gd name="connsiteX23" fmla="*/ 232648 w 276225"/>
              <a:gd name="connsiteY23" fmla="*/ 141922 h 581025"/>
              <a:gd name="connsiteX24" fmla="*/ 215503 w 276225"/>
              <a:gd name="connsiteY24" fmla="*/ 124778 h 581025"/>
              <a:gd name="connsiteX25" fmla="*/ 215503 w 276225"/>
              <a:gd name="connsiteY25" fmla="*/ 73343 h 581025"/>
              <a:gd name="connsiteX26" fmla="*/ 215503 w 276225"/>
              <a:gd name="connsiteY26" fmla="*/ 211455 h 581025"/>
              <a:gd name="connsiteX27" fmla="*/ 215503 w 276225"/>
              <a:gd name="connsiteY27" fmla="*/ 168593 h 581025"/>
              <a:gd name="connsiteX28" fmla="*/ 258366 w 276225"/>
              <a:gd name="connsiteY28" fmla="*/ 168593 h 581025"/>
              <a:gd name="connsiteX29" fmla="*/ 258366 w 276225"/>
              <a:gd name="connsiteY29" fmla="*/ 212408 h 581025"/>
              <a:gd name="connsiteX30" fmla="*/ 237410 w 276225"/>
              <a:gd name="connsiteY30" fmla="*/ 238125 h 581025"/>
              <a:gd name="connsiteX31" fmla="*/ 215503 w 276225"/>
              <a:gd name="connsiteY31" fmla="*/ 211455 h 581025"/>
              <a:gd name="connsiteX32" fmla="*/ 215503 w 276225"/>
              <a:gd name="connsiteY32" fmla="*/ 293370 h 581025"/>
              <a:gd name="connsiteX33" fmla="*/ 256460 w 276225"/>
              <a:gd name="connsiteY33" fmla="*/ 264795 h 581025"/>
              <a:gd name="connsiteX34" fmla="*/ 256460 w 276225"/>
              <a:gd name="connsiteY34" fmla="*/ 342900 h 581025"/>
              <a:gd name="connsiteX35" fmla="*/ 229791 w 276225"/>
              <a:gd name="connsiteY35" fmla="*/ 341947 h 581025"/>
              <a:gd name="connsiteX36" fmla="*/ 215503 w 276225"/>
              <a:gd name="connsiteY36" fmla="*/ 327660 h 581025"/>
              <a:gd name="connsiteX37" fmla="*/ 215503 w 276225"/>
              <a:gd name="connsiteY37" fmla="*/ 293370 h 581025"/>
              <a:gd name="connsiteX38" fmla="*/ 149781 w 276225"/>
              <a:gd name="connsiteY38" fmla="*/ 214313 h 581025"/>
              <a:gd name="connsiteX39" fmla="*/ 149781 w 276225"/>
              <a:gd name="connsiteY39" fmla="*/ 168593 h 581025"/>
              <a:gd name="connsiteX40" fmla="*/ 190738 w 276225"/>
              <a:gd name="connsiteY40" fmla="*/ 168593 h 581025"/>
              <a:gd name="connsiteX41" fmla="*/ 190738 w 276225"/>
              <a:gd name="connsiteY41" fmla="*/ 214313 h 581025"/>
              <a:gd name="connsiteX42" fmla="*/ 170735 w 276225"/>
              <a:gd name="connsiteY42" fmla="*/ 238125 h 581025"/>
              <a:gd name="connsiteX43" fmla="*/ 149781 w 276225"/>
              <a:gd name="connsiteY43" fmla="*/ 214313 h 581025"/>
              <a:gd name="connsiteX44" fmla="*/ 92631 w 276225"/>
              <a:gd name="connsiteY44" fmla="*/ 73343 h 581025"/>
              <a:gd name="connsiteX45" fmla="*/ 134541 w 276225"/>
              <a:gd name="connsiteY45" fmla="*/ 73343 h 581025"/>
              <a:gd name="connsiteX46" fmla="*/ 134541 w 276225"/>
              <a:gd name="connsiteY46" fmla="*/ 128588 h 581025"/>
              <a:gd name="connsiteX47" fmla="*/ 113585 w 276225"/>
              <a:gd name="connsiteY47" fmla="*/ 141922 h 581025"/>
              <a:gd name="connsiteX48" fmla="*/ 92631 w 276225"/>
              <a:gd name="connsiteY48" fmla="*/ 129540 h 581025"/>
              <a:gd name="connsiteX49" fmla="*/ 92631 w 276225"/>
              <a:gd name="connsiteY49" fmla="*/ 73343 h 581025"/>
              <a:gd name="connsiteX50" fmla="*/ 134541 w 276225"/>
              <a:gd name="connsiteY50" fmla="*/ 170497 h 581025"/>
              <a:gd name="connsiteX51" fmla="*/ 134541 w 276225"/>
              <a:gd name="connsiteY51" fmla="*/ 223838 h 581025"/>
              <a:gd name="connsiteX52" fmla="*/ 113585 w 276225"/>
              <a:gd name="connsiteY52" fmla="*/ 237172 h 581025"/>
              <a:gd name="connsiteX53" fmla="*/ 92631 w 276225"/>
              <a:gd name="connsiteY53" fmla="*/ 223838 h 581025"/>
              <a:gd name="connsiteX54" fmla="*/ 92631 w 276225"/>
              <a:gd name="connsiteY54" fmla="*/ 199072 h 581025"/>
              <a:gd name="connsiteX55" fmla="*/ 134541 w 276225"/>
              <a:gd name="connsiteY55" fmla="*/ 170497 h 581025"/>
              <a:gd name="connsiteX56" fmla="*/ 91678 w 276225"/>
              <a:gd name="connsiteY56" fmla="*/ 281940 h 581025"/>
              <a:gd name="connsiteX57" fmla="*/ 112633 w 276225"/>
              <a:gd name="connsiteY57" fmla="*/ 260033 h 581025"/>
              <a:gd name="connsiteX58" fmla="*/ 134541 w 276225"/>
              <a:gd name="connsiteY58" fmla="*/ 281940 h 581025"/>
              <a:gd name="connsiteX59" fmla="*/ 134541 w 276225"/>
              <a:gd name="connsiteY59" fmla="*/ 302895 h 581025"/>
              <a:gd name="connsiteX60" fmla="*/ 134541 w 276225"/>
              <a:gd name="connsiteY60" fmla="*/ 319088 h 581025"/>
              <a:gd name="connsiteX61" fmla="*/ 114538 w 276225"/>
              <a:gd name="connsiteY61" fmla="*/ 342900 h 581025"/>
              <a:gd name="connsiteX62" fmla="*/ 92631 w 276225"/>
              <a:gd name="connsiteY62" fmla="*/ 318135 h 581025"/>
              <a:gd name="connsiteX63" fmla="*/ 91678 w 276225"/>
              <a:gd name="connsiteY63" fmla="*/ 281940 h 581025"/>
              <a:gd name="connsiteX64" fmla="*/ 38338 w 276225"/>
              <a:gd name="connsiteY64" fmla="*/ 73343 h 581025"/>
              <a:gd name="connsiteX65" fmla="*/ 65960 w 276225"/>
              <a:gd name="connsiteY65" fmla="*/ 73343 h 581025"/>
              <a:gd name="connsiteX66" fmla="*/ 65960 w 276225"/>
              <a:gd name="connsiteY66" fmla="*/ 140970 h 581025"/>
              <a:gd name="connsiteX67" fmla="*/ 38338 w 276225"/>
              <a:gd name="connsiteY67" fmla="*/ 140970 h 581025"/>
              <a:gd name="connsiteX68" fmla="*/ 38338 w 276225"/>
              <a:gd name="connsiteY68" fmla="*/ 73343 h 581025"/>
              <a:gd name="connsiteX69" fmla="*/ 35481 w 276225"/>
              <a:gd name="connsiteY69" fmla="*/ 277178 h 581025"/>
              <a:gd name="connsiteX70" fmla="*/ 51673 w 276225"/>
              <a:gd name="connsiteY70" fmla="*/ 260985 h 581025"/>
              <a:gd name="connsiteX71" fmla="*/ 67866 w 276225"/>
              <a:gd name="connsiteY71" fmla="*/ 277178 h 581025"/>
              <a:gd name="connsiteX72" fmla="*/ 67866 w 276225"/>
              <a:gd name="connsiteY72" fmla="*/ 301943 h 581025"/>
              <a:gd name="connsiteX73" fmla="*/ 67866 w 276225"/>
              <a:gd name="connsiteY73" fmla="*/ 326708 h 581025"/>
              <a:gd name="connsiteX74" fmla="*/ 50721 w 276225"/>
              <a:gd name="connsiteY74" fmla="*/ 340995 h 581025"/>
              <a:gd name="connsiteX75" fmla="*/ 36433 w 276225"/>
              <a:gd name="connsiteY75" fmla="*/ 326708 h 581025"/>
              <a:gd name="connsiteX76" fmla="*/ 35481 w 276225"/>
              <a:gd name="connsiteY76" fmla="*/ 277178 h 581025"/>
              <a:gd name="connsiteX77" fmla="*/ 36433 w 276225"/>
              <a:gd name="connsiteY77" fmla="*/ 379095 h 581025"/>
              <a:gd name="connsiteX78" fmla="*/ 52626 w 276225"/>
              <a:gd name="connsiteY78" fmla="*/ 367665 h 581025"/>
              <a:gd name="connsiteX79" fmla="*/ 65960 w 276225"/>
              <a:gd name="connsiteY79" fmla="*/ 379095 h 581025"/>
              <a:gd name="connsiteX80" fmla="*/ 66913 w 276225"/>
              <a:gd name="connsiteY80" fmla="*/ 435293 h 581025"/>
              <a:gd name="connsiteX81" fmla="*/ 35481 w 276225"/>
              <a:gd name="connsiteY81" fmla="*/ 435293 h 581025"/>
              <a:gd name="connsiteX82" fmla="*/ 36433 w 276225"/>
              <a:gd name="connsiteY82" fmla="*/ 37909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6225" h="581025">
                <a:moveTo>
                  <a:pt x="238" y="583883"/>
                </a:moveTo>
                <a:lnTo>
                  <a:pt x="284083" y="583883"/>
                </a:lnTo>
                <a:cubicBezTo>
                  <a:pt x="283131" y="580072"/>
                  <a:pt x="283131" y="576263"/>
                  <a:pt x="283131" y="571500"/>
                </a:cubicBezTo>
                <a:cubicBezTo>
                  <a:pt x="284083" y="390525"/>
                  <a:pt x="284083" y="208597"/>
                  <a:pt x="283131" y="27622"/>
                </a:cubicBezTo>
                <a:cubicBezTo>
                  <a:pt x="283131" y="19050"/>
                  <a:pt x="283131" y="9525"/>
                  <a:pt x="283131" y="0"/>
                </a:cubicBezTo>
                <a:cubicBezTo>
                  <a:pt x="187881" y="0"/>
                  <a:pt x="95488" y="0"/>
                  <a:pt x="238" y="0"/>
                </a:cubicBezTo>
                <a:cubicBezTo>
                  <a:pt x="238" y="11430"/>
                  <a:pt x="238" y="20955"/>
                  <a:pt x="238" y="30480"/>
                </a:cubicBezTo>
                <a:cubicBezTo>
                  <a:pt x="238" y="211455"/>
                  <a:pt x="-715" y="391478"/>
                  <a:pt x="1191" y="572453"/>
                </a:cubicBezTo>
                <a:cubicBezTo>
                  <a:pt x="2143" y="576263"/>
                  <a:pt x="1191" y="580072"/>
                  <a:pt x="238" y="583883"/>
                </a:cubicBezTo>
                <a:close/>
                <a:moveTo>
                  <a:pt x="190738" y="435293"/>
                </a:moveTo>
                <a:cubicBezTo>
                  <a:pt x="176451" y="435293"/>
                  <a:pt x="165973" y="435293"/>
                  <a:pt x="150733" y="435293"/>
                </a:cubicBezTo>
                <a:cubicBezTo>
                  <a:pt x="150733" y="415290"/>
                  <a:pt x="149781" y="395288"/>
                  <a:pt x="151685" y="375285"/>
                </a:cubicBezTo>
                <a:cubicBezTo>
                  <a:pt x="152638" y="371475"/>
                  <a:pt x="166926" y="366713"/>
                  <a:pt x="175498" y="366713"/>
                </a:cubicBezTo>
                <a:cubicBezTo>
                  <a:pt x="181213" y="366713"/>
                  <a:pt x="189785" y="374333"/>
                  <a:pt x="190738" y="380047"/>
                </a:cubicBezTo>
                <a:cubicBezTo>
                  <a:pt x="191691" y="397193"/>
                  <a:pt x="190738" y="415290"/>
                  <a:pt x="190738" y="435293"/>
                </a:cubicBezTo>
                <a:close/>
                <a:moveTo>
                  <a:pt x="257413" y="437197"/>
                </a:moveTo>
                <a:cubicBezTo>
                  <a:pt x="244078" y="436245"/>
                  <a:pt x="221218" y="437197"/>
                  <a:pt x="220266" y="433388"/>
                </a:cubicBezTo>
                <a:cubicBezTo>
                  <a:pt x="216456" y="414338"/>
                  <a:pt x="215503" y="393383"/>
                  <a:pt x="218360" y="373380"/>
                </a:cubicBezTo>
                <a:cubicBezTo>
                  <a:pt x="219313" y="368618"/>
                  <a:pt x="241221" y="367665"/>
                  <a:pt x="257413" y="363855"/>
                </a:cubicBezTo>
                <a:cubicBezTo>
                  <a:pt x="257413" y="390525"/>
                  <a:pt x="257413" y="411480"/>
                  <a:pt x="257413" y="437197"/>
                </a:cubicBezTo>
                <a:close/>
                <a:moveTo>
                  <a:pt x="215503" y="73343"/>
                </a:moveTo>
                <a:cubicBezTo>
                  <a:pt x="230743" y="73343"/>
                  <a:pt x="243126" y="73343"/>
                  <a:pt x="256460" y="73343"/>
                </a:cubicBezTo>
                <a:cubicBezTo>
                  <a:pt x="256460" y="95250"/>
                  <a:pt x="256460" y="117158"/>
                  <a:pt x="256460" y="140970"/>
                </a:cubicBezTo>
                <a:cubicBezTo>
                  <a:pt x="248841" y="140970"/>
                  <a:pt x="240268" y="141922"/>
                  <a:pt x="232648" y="141922"/>
                </a:cubicBezTo>
                <a:cubicBezTo>
                  <a:pt x="220266" y="142875"/>
                  <a:pt x="214551" y="138113"/>
                  <a:pt x="215503" y="124778"/>
                </a:cubicBezTo>
                <a:cubicBezTo>
                  <a:pt x="216456" y="108585"/>
                  <a:pt x="215503" y="92393"/>
                  <a:pt x="215503" y="73343"/>
                </a:cubicBezTo>
                <a:close/>
                <a:moveTo>
                  <a:pt x="215503" y="211455"/>
                </a:moveTo>
                <a:cubicBezTo>
                  <a:pt x="216456" y="198120"/>
                  <a:pt x="215503" y="184785"/>
                  <a:pt x="215503" y="168593"/>
                </a:cubicBezTo>
                <a:cubicBezTo>
                  <a:pt x="229791" y="168593"/>
                  <a:pt x="242173" y="168593"/>
                  <a:pt x="258366" y="168593"/>
                </a:cubicBezTo>
                <a:cubicBezTo>
                  <a:pt x="258366" y="183833"/>
                  <a:pt x="257413" y="198120"/>
                  <a:pt x="258366" y="212408"/>
                </a:cubicBezTo>
                <a:cubicBezTo>
                  <a:pt x="259318" y="227647"/>
                  <a:pt x="258366" y="238125"/>
                  <a:pt x="237410" y="238125"/>
                </a:cubicBezTo>
                <a:cubicBezTo>
                  <a:pt x="216456" y="238125"/>
                  <a:pt x="214551" y="228600"/>
                  <a:pt x="215503" y="211455"/>
                </a:cubicBezTo>
                <a:close/>
                <a:moveTo>
                  <a:pt x="215503" y="293370"/>
                </a:moveTo>
                <a:cubicBezTo>
                  <a:pt x="215503" y="258128"/>
                  <a:pt x="218360" y="256222"/>
                  <a:pt x="256460" y="264795"/>
                </a:cubicBezTo>
                <a:cubicBezTo>
                  <a:pt x="256460" y="289560"/>
                  <a:pt x="256460" y="314325"/>
                  <a:pt x="256460" y="342900"/>
                </a:cubicBezTo>
                <a:cubicBezTo>
                  <a:pt x="245983" y="342900"/>
                  <a:pt x="237410" y="344805"/>
                  <a:pt x="229791" y="341947"/>
                </a:cubicBezTo>
                <a:cubicBezTo>
                  <a:pt x="224076" y="340043"/>
                  <a:pt x="216456" y="333375"/>
                  <a:pt x="215503" y="327660"/>
                </a:cubicBezTo>
                <a:cubicBezTo>
                  <a:pt x="214551" y="316230"/>
                  <a:pt x="215503" y="304800"/>
                  <a:pt x="215503" y="293370"/>
                </a:cubicBezTo>
                <a:close/>
                <a:moveTo>
                  <a:pt x="149781" y="214313"/>
                </a:moveTo>
                <a:cubicBezTo>
                  <a:pt x="150733" y="199072"/>
                  <a:pt x="149781" y="184785"/>
                  <a:pt x="149781" y="168593"/>
                </a:cubicBezTo>
                <a:cubicBezTo>
                  <a:pt x="164068" y="168593"/>
                  <a:pt x="175498" y="168593"/>
                  <a:pt x="190738" y="168593"/>
                </a:cubicBezTo>
                <a:cubicBezTo>
                  <a:pt x="190738" y="184785"/>
                  <a:pt x="189785" y="199072"/>
                  <a:pt x="190738" y="214313"/>
                </a:cubicBezTo>
                <a:cubicBezTo>
                  <a:pt x="191691" y="229553"/>
                  <a:pt x="188833" y="238125"/>
                  <a:pt x="170735" y="238125"/>
                </a:cubicBezTo>
                <a:cubicBezTo>
                  <a:pt x="152638" y="238125"/>
                  <a:pt x="148828" y="230505"/>
                  <a:pt x="149781" y="214313"/>
                </a:cubicBezTo>
                <a:close/>
                <a:moveTo>
                  <a:pt x="92631" y="73343"/>
                </a:moveTo>
                <a:cubicBezTo>
                  <a:pt x="108823" y="73343"/>
                  <a:pt x="120253" y="73343"/>
                  <a:pt x="134541" y="73343"/>
                </a:cubicBezTo>
                <a:cubicBezTo>
                  <a:pt x="134541" y="92393"/>
                  <a:pt x="134541" y="110490"/>
                  <a:pt x="134541" y="128588"/>
                </a:cubicBezTo>
                <a:cubicBezTo>
                  <a:pt x="134541" y="144780"/>
                  <a:pt x="123110" y="141922"/>
                  <a:pt x="113585" y="141922"/>
                </a:cubicBezTo>
                <a:cubicBezTo>
                  <a:pt x="104060" y="141922"/>
                  <a:pt x="92631" y="145733"/>
                  <a:pt x="92631" y="129540"/>
                </a:cubicBezTo>
                <a:cubicBezTo>
                  <a:pt x="92631" y="111443"/>
                  <a:pt x="92631" y="93345"/>
                  <a:pt x="92631" y="73343"/>
                </a:cubicBezTo>
                <a:close/>
                <a:moveTo>
                  <a:pt x="134541" y="170497"/>
                </a:moveTo>
                <a:cubicBezTo>
                  <a:pt x="134541" y="187643"/>
                  <a:pt x="134541" y="205740"/>
                  <a:pt x="134541" y="223838"/>
                </a:cubicBezTo>
                <a:cubicBezTo>
                  <a:pt x="134541" y="240030"/>
                  <a:pt x="123110" y="237172"/>
                  <a:pt x="113585" y="237172"/>
                </a:cubicBezTo>
                <a:cubicBezTo>
                  <a:pt x="104060" y="237172"/>
                  <a:pt x="92631" y="240030"/>
                  <a:pt x="92631" y="223838"/>
                </a:cubicBezTo>
                <a:cubicBezTo>
                  <a:pt x="92631" y="215265"/>
                  <a:pt x="92631" y="207645"/>
                  <a:pt x="92631" y="199072"/>
                </a:cubicBezTo>
                <a:cubicBezTo>
                  <a:pt x="92631" y="162878"/>
                  <a:pt x="93583" y="161925"/>
                  <a:pt x="134541" y="170497"/>
                </a:cubicBezTo>
                <a:close/>
                <a:moveTo>
                  <a:pt x="91678" y="281940"/>
                </a:moveTo>
                <a:cubicBezTo>
                  <a:pt x="90726" y="265747"/>
                  <a:pt x="96441" y="260985"/>
                  <a:pt x="112633" y="260033"/>
                </a:cubicBezTo>
                <a:cubicBezTo>
                  <a:pt x="129778" y="260033"/>
                  <a:pt x="136446" y="264795"/>
                  <a:pt x="134541" y="281940"/>
                </a:cubicBezTo>
                <a:cubicBezTo>
                  <a:pt x="133588" y="288608"/>
                  <a:pt x="134541" y="295275"/>
                  <a:pt x="134541" y="302895"/>
                </a:cubicBezTo>
                <a:cubicBezTo>
                  <a:pt x="134541" y="308610"/>
                  <a:pt x="134541" y="313372"/>
                  <a:pt x="134541" y="319088"/>
                </a:cubicBezTo>
                <a:cubicBezTo>
                  <a:pt x="136446" y="334328"/>
                  <a:pt x="132635" y="342900"/>
                  <a:pt x="114538" y="342900"/>
                </a:cubicBezTo>
                <a:cubicBezTo>
                  <a:pt x="95488" y="342900"/>
                  <a:pt x="90726" y="335280"/>
                  <a:pt x="92631" y="318135"/>
                </a:cubicBezTo>
                <a:cubicBezTo>
                  <a:pt x="92631" y="306705"/>
                  <a:pt x="92631" y="294322"/>
                  <a:pt x="91678" y="281940"/>
                </a:cubicBezTo>
                <a:close/>
                <a:moveTo>
                  <a:pt x="38338" y="73343"/>
                </a:moveTo>
                <a:cubicBezTo>
                  <a:pt x="47863" y="73343"/>
                  <a:pt x="55483" y="73343"/>
                  <a:pt x="65960" y="73343"/>
                </a:cubicBezTo>
                <a:cubicBezTo>
                  <a:pt x="65960" y="95250"/>
                  <a:pt x="65960" y="117158"/>
                  <a:pt x="65960" y="140970"/>
                </a:cubicBezTo>
                <a:cubicBezTo>
                  <a:pt x="56435" y="140970"/>
                  <a:pt x="48816" y="140970"/>
                  <a:pt x="38338" y="140970"/>
                </a:cubicBezTo>
                <a:cubicBezTo>
                  <a:pt x="38338" y="119063"/>
                  <a:pt x="38338" y="97155"/>
                  <a:pt x="38338" y="73343"/>
                </a:cubicBezTo>
                <a:close/>
                <a:moveTo>
                  <a:pt x="35481" y="277178"/>
                </a:moveTo>
                <a:cubicBezTo>
                  <a:pt x="35481" y="265747"/>
                  <a:pt x="39291" y="260985"/>
                  <a:pt x="51673" y="260985"/>
                </a:cubicBezTo>
                <a:cubicBezTo>
                  <a:pt x="64056" y="260985"/>
                  <a:pt x="67866" y="265747"/>
                  <a:pt x="67866" y="277178"/>
                </a:cubicBezTo>
                <a:cubicBezTo>
                  <a:pt x="67866" y="285750"/>
                  <a:pt x="67866" y="294322"/>
                  <a:pt x="67866" y="301943"/>
                </a:cubicBezTo>
                <a:cubicBezTo>
                  <a:pt x="67866" y="310515"/>
                  <a:pt x="67866" y="319088"/>
                  <a:pt x="67866" y="326708"/>
                </a:cubicBezTo>
                <a:cubicBezTo>
                  <a:pt x="68818" y="339090"/>
                  <a:pt x="61198" y="343853"/>
                  <a:pt x="50721" y="340995"/>
                </a:cubicBezTo>
                <a:cubicBezTo>
                  <a:pt x="45006" y="339090"/>
                  <a:pt x="37385" y="332422"/>
                  <a:pt x="36433" y="326708"/>
                </a:cubicBezTo>
                <a:cubicBezTo>
                  <a:pt x="34528" y="310515"/>
                  <a:pt x="36433" y="294322"/>
                  <a:pt x="35481" y="277178"/>
                </a:cubicBezTo>
                <a:close/>
                <a:moveTo>
                  <a:pt x="36433" y="379095"/>
                </a:moveTo>
                <a:cubicBezTo>
                  <a:pt x="37385" y="374333"/>
                  <a:pt x="46910" y="367665"/>
                  <a:pt x="52626" y="367665"/>
                </a:cubicBezTo>
                <a:cubicBezTo>
                  <a:pt x="57388" y="367665"/>
                  <a:pt x="65960" y="375285"/>
                  <a:pt x="65960" y="379095"/>
                </a:cubicBezTo>
                <a:cubicBezTo>
                  <a:pt x="67866" y="397193"/>
                  <a:pt x="66913" y="415290"/>
                  <a:pt x="66913" y="435293"/>
                </a:cubicBezTo>
                <a:cubicBezTo>
                  <a:pt x="55483" y="435293"/>
                  <a:pt x="46910" y="435293"/>
                  <a:pt x="35481" y="435293"/>
                </a:cubicBezTo>
                <a:cubicBezTo>
                  <a:pt x="36433" y="416243"/>
                  <a:pt x="34528" y="397193"/>
                  <a:pt x="36433" y="379095"/>
                </a:cubicBezTo>
                <a:close/>
              </a:path>
            </a:pathLst>
          </a:custGeom>
          <a:solidFill>
            <a:schemeClr val="accent1"/>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0458726-25BD-42B5-BE2B-33FAA6F4BC57}"/>
              </a:ext>
            </a:extLst>
          </p:cNvPr>
          <p:cNvSpPr/>
          <p:nvPr/>
        </p:nvSpPr>
        <p:spPr>
          <a:xfrm>
            <a:off x="8715737" y="5384782"/>
            <a:ext cx="275703" cy="716828"/>
          </a:xfrm>
          <a:custGeom>
            <a:avLst/>
            <a:gdLst>
              <a:gd name="connsiteX0" fmla="*/ 341947 w 333375"/>
              <a:gd name="connsiteY0" fmla="*/ 873443 h 866775"/>
              <a:gd name="connsiteX1" fmla="*/ 341947 w 333375"/>
              <a:gd name="connsiteY1" fmla="*/ 143828 h 866775"/>
              <a:gd name="connsiteX2" fmla="*/ 332422 w 333375"/>
              <a:gd name="connsiteY2" fmla="*/ 141922 h 866775"/>
              <a:gd name="connsiteX3" fmla="*/ 242888 w 333375"/>
              <a:gd name="connsiteY3" fmla="*/ 141922 h 866775"/>
              <a:gd name="connsiteX4" fmla="*/ 189548 w 333375"/>
              <a:gd name="connsiteY4" fmla="*/ 89535 h 866775"/>
              <a:gd name="connsiteX5" fmla="*/ 189548 w 333375"/>
              <a:gd name="connsiteY5" fmla="*/ 0 h 866775"/>
              <a:gd name="connsiteX6" fmla="*/ 152400 w 333375"/>
              <a:gd name="connsiteY6" fmla="*/ 0 h 866775"/>
              <a:gd name="connsiteX7" fmla="*/ 152400 w 333375"/>
              <a:gd name="connsiteY7" fmla="*/ 141922 h 866775"/>
              <a:gd name="connsiteX8" fmla="*/ 0 w 333375"/>
              <a:gd name="connsiteY8" fmla="*/ 141922 h 866775"/>
              <a:gd name="connsiteX9" fmla="*/ 0 w 333375"/>
              <a:gd name="connsiteY9" fmla="*/ 874395 h 866775"/>
              <a:gd name="connsiteX10" fmla="*/ 341947 w 333375"/>
              <a:gd name="connsiteY10" fmla="*/ 874395 h 866775"/>
              <a:gd name="connsiteX11" fmla="*/ 286703 w 333375"/>
              <a:gd name="connsiteY11" fmla="*/ 693420 h 866775"/>
              <a:gd name="connsiteX12" fmla="*/ 246698 w 333375"/>
              <a:gd name="connsiteY12" fmla="*/ 693420 h 866775"/>
              <a:gd name="connsiteX13" fmla="*/ 247650 w 333375"/>
              <a:gd name="connsiteY13" fmla="*/ 584835 h 866775"/>
              <a:gd name="connsiteX14" fmla="*/ 270510 w 333375"/>
              <a:gd name="connsiteY14" fmla="*/ 576263 h 866775"/>
              <a:gd name="connsiteX15" fmla="*/ 285750 w 333375"/>
              <a:gd name="connsiteY15" fmla="*/ 588645 h 866775"/>
              <a:gd name="connsiteX16" fmla="*/ 286703 w 333375"/>
              <a:gd name="connsiteY16" fmla="*/ 693420 h 866775"/>
              <a:gd name="connsiteX17" fmla="*/ 247650 w 333375"/>
              <a:gd name="connsiteY17" fmla="*/ 529590 h 866775"/>
              <a:gd name="connsiteX18" fmla="*/ 247650 w 333375"/>
              <a:gd name="connsiteY18" fmla="*/ 415290 h 866775"/>
              <a:gd name="connsiteX19" fmla="*/ 285750 w 333375"/>
              <a:gd name="connsiteY19" fmla="*/ 415290 h 866775"/>
              <a:gd name="connsiteX20" fmla="*/ 285750 w 333375"/>
              <a:gd name="connsiteY20" fmla="*/ 529590 h 866775"/>
              <a:gd name="connsiteX21" fmla="*/ 247650 w 333375"/>
              <a:gd name="connsiteY21" fmla="*/ 529590 h 866775"/>
              <a:gd name="connsiteX22" fmla="*/ 247650 w 333375"/>
              <a:gd name="connsiteY22" fmla="*/ 261938 h 866775"/>
              <a:gd name="connsiteX23" fmla="*/ 269558 w 333375"/>
              <a:gd name="connsiteY23" fmla="*/ 251460 h 866775"/>
              <a:gd name="connsiteX24" fmla="*/ 286703 w 333375"/>
              <a:gd name="connsiteY24" fmla="*/ 264795 h 866775"/>
              <a:gd name="connsiteX25" fmla="*/ 287655 w 333375"/>
              <a:gd name="connsiteY25" fmla="*/ 369570 h 866775"/>
              <a:gd name="connsiteX26" fmla="*/ 247650 w 333375"/>
              <a:gd name="connsiteY26" fmla="*/ 369570 h 866775"/>
              <a:gd name="connsiteX27" fmla="*/ 247650 w 333375"/>
              <a:gd name="connsiteY27" fmla="*/ 261938 h 866775"/>
              <a:gd name="connsiteX28" fmla="*/ 221933 w 333375"/>
              <a:gd name="connsiteY28" fmla="*/ 693420 h 866775"/>
              <a:gd name="connsiteX29" fmla="*/ 180023 w 333375"/>
              <a:gd name="connsiteY29" fmla="*/ 693420 h 866775"/>
              <a:gd name="connsiteX30" fmla="*/ 180975 w 333375"/>
              <a:gd name="connsiteY30" fmla="*/ 584835 h 866775"/>
              <a:gd name="connsiteX31" fmla="*/ 206692 w 333375"/>
              <a:gd name="connsiteY31" fmla="*/ 576263 h 866775"/>
              <a:gd name="connsiteX32" fmla="*/ 221933 w 333375"/>
              <a:gd name="connsiteY32" fmla="*/ 589597 h 866775"/>
              <a:gd name="connsiteX33" fmla="*/ 221933 w 333375"/>
              <a:gd name="connsiteY33" fmla="*/ 693420 h 866775"/>
              <a:gd name="connsiteX34" fmla="*/ 180023 w 333375"/>
              <a:gd name="connsiteY34" fmla="*/ 260032 h 866775"/>
              <a:gd name="connsiteX35" fmla="*/ 204788 w 333375"/>
              <a:gd name="connsiteY35" fmla="*/ 250507 h 866775"/>
              <a:gd name="connsiteX36" fmla="*/ 220027 w 333375"/>
              <a:gd name="connsiteY36" fmla="*/ 262890 h 866775"/>
              <a:gd name="connsiteX37" fmla="*/ 220980 w 333375"/>
              <a:gd name="connsiteY37" fmla="*/ 367665 h 866775"/>
              <a:gd name="connsiteX38" fmla="*/ 179070 w 333375"/>
              <a:gd name="connsiteY38" fmla="*/ 367665 h 866775"/>
              <a:gd name="connsiteX39" fmla="*/ 180023 w 333375"/>
              <a:gd name="connsiteY39" fmla="*/ 260032 h 866775"/>
              <a:gd name="connsiteX40" fmla="*/ 111442 w 333375"/>
              <a:gd name="connsiteY40" fmla="*/ 416243 h 866775"/>
              <a:gd name="connsiteX41" fmla="*/ 153352 w 333375"/>
              <a:gd name="connsiteY41" fmla="*/ 416243 h 866775"/>
              <a:gd name="connsiteX42" fmla="*/ 153352 w 333375"/>
              <a:gd name="connsiteY42" fmla="*/ 529590 h 866775"/>
              <a:gd name="connsiteX43" fmla="*/ 133350 w 333375"/>
              <a:gd name="connsiteY43" fmla="*/ 531495 h 866775"/>
              <a:gd name="connsiteX44" fmla="*/ 110490 w 333375"/>
              <a:gd name="connsiteY44" fmla="*/ 510540 h 866775"/>
              <a:gd name="connsiteX45" fmla="*/ 111442 w 333375"/>
              <a:gd name="connsiteY45" fmla="*/ 416243 h 866775"/>
              <a:gd name="connsiteX46" fmla="*/ 47625 w 333375"/>
              <a:gd name="connsiteY46" fmla="*/ 252413 h 866775"/>
              <a:gd name="connsiteX47" fmla="*/ 88583 w 333375"/>
              <a:gd name="connsiteY47" fmla="*/ 284797 h 866775"/>
              <a:gd name="connsiteX48" fmla="*/ 88583 w 333375"/>
              <a:gd name="connsiteY48" fmla="*/ 334328 h 866775"/>
              <a:gd name="connsiteX49" fmla="*/ 47625 w 333375"/>
              <a:gd name="connsiteY49" fmla="*/ 367665 h 866775"/>
              <a:gd name="connsiteX50" fmla="*/ 47625 w 333375"/>
              <a:gd name="connsiteY50" fmla="*/ 252413 h 866775"/>
              <a:gd name="connsiteX51" fmla="*/ 47625 w 333375"/>
              <a:gd name="connsiteY51" fmla="*/ 415290 h 866775"/>
              <a:gd name="connsiteX52" fmla="*/ 88583 w 333375"/>
              <a:gd name="connsiteY52" fmla="*/ 415290 h 866775"/>
              <a:gd name="connsiteX53" fmla="*/ 87630 w 333375"/>
              <a:gd name="connsiteY53" fmla="*/ 519113 h 866775"/>
              <a:gd name="connsiteX54" fmla="*/ 74295 w 333375"/>
              <a:gd name="connsiteY54" fmla="*/ 529590 h 866775"/>
              <a:gd name="connsiteX55" fmla="*/ 46673 w 333375"/>
              <a:gd name="connsiteY55" fmla="*/ 530543 h 866775"/>
              <a:gd name="connsiteX56" fmla="*/ 47625 w 333375"/>
              <a:gd name="connsiteY56" fmla="*/ 415290 h 866775"/>
              <a:gd name="connsiteX57" fmla="*/ 46673 w 333375"/>
              <a:gd name="connsiteY57" fmla="*/ 579120 h 866775"/>
              <a:gd name="connsiteX58" fmla="*/ 88583 w 333375"/>
              <a:gd name="connsiteY58" fmla="*/ 606743 h 866775"/>
              <a:gd name="connsiteX59" fmla="*/ 88583 w 333375"/>
              <a:gd name="connsiteY59" fmla="*/ 661988 h 866775"/>
              <a:gd name="connsiteX60" fmla="*/ 46673 w 333375"/>
              <a:gd name="connsiteY60" fmla="*/ 692468 h 866775"/>
              <a:gd name="connsiteX61" fmla="*/ 46673 w 333375"/>
              <a:gd name="connsiteY61" fmla="*/ 57912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375" h="866775">
                <a:moveTo>
                  <a:pt x="341947" y="873443"/>
                </a:moveTo>
                <a:cubicBezTo>
                  <a:pt x="341947" y="628650"/>
                  <a:pt x="341947" y="385763"/>
                  <a:pt x="341947" y="143828"/>
                </a:cubicBezTo>
                <a:cubicBezTo>
                  <a:pt x="337185" y="142875"/>
                  <a:pt x="334328" y="141922"/>
                  <a:pt x="332422" y="141922"/>
                </a:cubicBezTo>
                <a:cubicBezTo>
                  <a:pt x="302895" y="141922"/>
                  <a:pt x="273367" y="141922"/>
                  <a:pt x="242888" y="141922"/>
                </a:cubicBezTo>
                <a:cubicBezTo>
                  <a:pt x="189548" y="141922"/>
                  <a:pt x="189548" y="141922"/>
                  <a:pt x="189548" y="89535"/>
                </a:cubicBezTo>
                <a:cubicBezTo>
                  <a:pt x="189548" y="60007"/>
                  <a:pt x="189548" y="30480"/>
                  <a:pt x="189548" y="0"/>
                </a:cubicBezTo>
                <a:cubicBezTo>
                  <a:pt x="176213" y="0"/>
                  <a:pt x="165735" y="0"/>
                  <a:pt x="152400" y="0"/>
                </a:cubicBezTo>
                <a:cubicBezTo>
                  <a:pt x="152400" y="47625"/>
                  <a:pt x="152400" y="93345"/>
                  <a:pt x="152400" y="141922"/>
                </a:cubicBezTo>
                <a:cubicBezTo>
                  <a:pt x="101917" y="141922"/>
                  <a:pt x="52388" y="141922"/>
                  <a:pt x="0" y="141922"/>
                </a:cubicBezTo>
                <a:cubicBezTo>
                  <a:pt x="0" y="387668"/>
                  <a:pt x="0" y="630555"/>
                  <a:pt x="0" y="874395"/>
                </a:cubicBezTo>
                <a:lnTo>
                  <a:pt x="341947" y="874395"/>
                </a:lnTo>
                <a:close/>
                <a:moveTo>
                  <a:pt x="286703" y="693420"/>
                </a:moveTo>
                <a:cubicBezTo>
                  <a:pt x="272415" y="693420"/>
                  <a:pt x="260985" y="693420"/>
                  <a:pt x="246698" y="693420"/>
                </a:cubicBezTo>
                <a:cubicBezTo>
                  <a:pt x="246698" y="656272"/>
                  <a:pt x="245745" y="620078"/>
                  <a:pt x="247650" y="584835"/>
                </a:cubicBezTo>
                <a:cubicBezTo>
                  <a:pt x="247650" y="581025"/>
                  <a:pt x="262890" y="576263"/>
                  <a:pt x="270510" y="576263"/>
                </a:cubicBezTo>
                <a:cubicBezTo>
                  <a:pt x="276225" y="576263"/>
                  <a:pt x="285750" y="583882"/>
                  <a:pt x="285750" y="588645"/>
                </a:cubicBezTo>
                <a:cubicBezTo>
                  <a:pt x="287655" y="622935"/>
                  <a:pt x="286703" y="657225"/>
                  <a:pt x="286703" y="693420"/>
                </a:cubicBezTo>
                <a:close/>
                <a:moveTo>
                  <a:pt x="247650" y="529590"/>
                </a:moveTo>
                <a:cubicBezTo>
                  <a:pt x="247650" y="490538"/>
                  <a:pt x="247650" y="453390"/>
                  <a:pt x="247650" y="415290"/>
                </a:cubicBezTo>
                <a:cubicBezTo>
                  <a:pt x="260985" y="415290"/>
                  <a:pt x="272415" y="415290"/>
                  <a:pt x="285750" y="415290"/>
                </a:cubicBezTo>
                <a:cubicBezTo>
                  <a:pt x="285750" y="453390"/>
                  <a:pt x="285750" y="491490"/>
                  <a:pt x="285750" y="529590"/>
                </a:cubicBezTo>
                <a:cubicBezTo>
                  <a:pt x="272415" y="529590"/>
                  <a:pt x="260985" y="529590"/>
                  <a:pt x="247650" y="529590"/>
                </a:cubicBezTo>
                <a:close/>
                <a:moveTo>
                  <a:pt x="247650" y="261938"/>
                </a:moveTo>
                <a:cubicBezTo>
                  <a:pt x="247650" y="258128"/>
                  <a:pt x="261938" y="251460"/>
                  <a:pt x="269558" y="251460"/>
                </a:cubicBezTo>
                <a:cubicBezTo>
                  <a:pt x="275273" y="251460"/>
                  <a:pt x="286703" y="260032"/>
                  <a:pt x="286703" y="264795"/>
                </a:cubicBezTo>
                <a:cubicBezTo>
                  <a:pt x="288608" y="299085"/>
                  <a:pt x="287655" y="333375"/>
                  <a:pt x="287655" y="369570"/>
                </a:cubicBezTo>
                <a:cubicBezTo>
                  <a:pt x="273367" y="369570"/>
                  <a:pt x="261938" y="369570"/>
                  <a:pt x="247650" y="369570"/>
                </a:cubicBezTo>
                <a:cubicBezTo>
                  <a:pt x="246698" y="332422"/>
                  <a:pt x="245745" y="297180"/>
                  <a:pt x="247650" y="261938"/>
                </a:cubicBezTo>
                <a:close/>
                <a:moveTo>
                  <a:pt x="221933" y="693420"/>
                </a:moveTo>
                <a:cubicBezTo>
                  <a:pt x="206692" y="693420"/>
                  <a:pt x="195263" y="693420"/>
                  <a:pt x="180023" y="693420"/>
                </a:cubicBezTo>
                <a:cubicBezTo>
                  <a:pt x="180023" y="656272"/>
                  <a:pt x="179070" y="620078"/>
                  <a:pt x="180975" y="584835"/>
                </a:cubicBezTo>
                <a:cubicBezTo>
                  <a:pt x="180975" y="581025"/>
                  <a:pt x="197167" y="576263"/>
                  <a:pt x="206692" y="576263"/>
                </a:cubicBezTo>
                <a:cubicBezTo>
                  <a:pt x="211455" y="576263"/>
                  <a:pt x="221933" y="584835"/>
                  <a:pt x="221933" y="589597"/>
                </a:cubicBezTo>
                <a:cubicBezTo>
                  <a:pt x="221933" y="622935"/>
                  <a:pt x="221933" y="657225"/>
                  <a:pt x="221933" y="693420"/>
                </a:cubicBezTo>
                <a:close/>
                <a:moveTo>
                  <a:pt x="180023" y="260032"/>
                </a:moveTo>
                <a:cubicBezTo>
                  <a:pt x="180023" y="256222"/>
                  <a:pt x="196215" y="251460"/>
                  <a:pt x="204788" y="250507"/>
                </a:cubicBezTo>
                <a:cubicBezTo>
                  <a:pt x="210502" y="250507"/>
                  <a:pt x="220027" y="258128"/>
                  <a:pt x="220027" y="262890"/>
                </a:cubicBezTo>
                <a:cubicBezTo>
                  <a:pt x="220980" y="297180"/>
                  <a:pt x="220980" y="330518"/>
                  <a:pt x="220980" y="367665"/>
                </a:cubicBezTo>
                <a:cubicBezTo>
                  <a:pt x="205740" y="367665"/>
                  <a:pt x="194310" y="367665"/>
                  <a:pt x="179070" y="367665"/>
                </a:cubicBezTo>
                <a:cubicBezTo>
                  <a:pt x="179070" y="332422"/>
                  <a:pt x="178117" y="296228"/>
                  <a:pt x="180023" y="260032"/>
                </a:cubicBezTo>
                <a:close/>
                <a:moveTo>
                  <a:pt x="111442" y="416243"/>
                </a:moveTo>
                <a:cubicBezTo>
                  <a:pt x="125730" y="416243"/>
                  <a:pt x="138113" y="416243"/>
                  <a:pt x="153352" y="416243"/>
                </a:cubicBezTo>
                <a:cubicBezTo>
                  <a:pt x="153352" y="454343"/>
                  <a:pt x="153352" y="491490"/>
                  <a:pt x="153352" y="529590"/>
                </a:cubicBezTo>
                <a:cubicBezTo>
                  <a:pt x="146685" y="530543"/>
                  <a:pt x="140017" y="530543"/>
                  <a:pt x="133350" y="531495"/>
                </a:cubicBezTo>
                <a:cubicBezTo>
                  <a:pt x="117158" y="533400"/>
                  <a:pt x="109538" y="528638"/>
                  <a:pt x="110490" y="510540"/>
                </a:cubicBezTo>
                <a:cubicBezTo>
                  <a:pt x="111442" y="479107"/>
                  <a:pt x="111442" y="448628"/>
                  <a:pt x="111442" y="416243"/>
                </a:cubicBezTo>
                <a:close/>
                <a:moveTo>
                  <a:pt x="47625" y="252413"/>
                </a:moveTo>
                <a:cubicBezTo>
                  <a:pt x="88583" y="246697"/>
                  <a:pt x="88583" y="246697"/>
                  <a:pt x="88583" y="284797"/>
                </a:cubicBezTo>
                <a:cubicBezTo>
                  <a:pt x="88583" y="300990"/>
                  <a:pt x="88583" y="318135"/>
                  <a:pt x="88583" y="334328"/>
                </a:cubicBezTo>
                <a:cubicBezTo>
                  <a:pt x="88583" y="373380"/>
                  <a:pt x="88583" y="373380"/>
                  <a:pt x="47625" y="367665"/>
                </a:cubicBezTo>
                <a:cubicBezTo>
                  <a:pt x="47625" y="329565"/>
                  <a:pt x="47625" y="291465"/>
                  <a:pt x="47625" y="252413"/>
                </a:cubicBezTo>
                <a:close/>
                <a:moveTo>
                  <a:pt x="47625" y="415290"/>
                </a:moveTo>
                <a:cubicBezTo>
                  <a:pt x="60960" y="415290"/>
                  <a:pt x="73342" y="415290"/>
                  <a:pt x="88583" y="415290"/>
                </a:cubicBezTo>
                <a:cubicBezTo>
                  <a:pt x="88583" y="450532"/>
                  <a:pt x="88583" y="484822"/>
                  <a:pt x="87630" y="519113"/>
                </a:cubicBezTo>
                <a:cubicBezTo>
                  <a:pt x="87630" y="522922"/>
                  <a:pt x="80010" y="528638"/>
                  <a:pt x="74295" y="529590"/>
                </a:cubicBezTo>
                <a:cubicBezTo>
                  <a:pt x="66675" y="531495"/>
                  <a:pt x="58102" y="530543"/>
                  <a:pt x="46673" y="530543"/>
                </a:cubicBezTo>
                <a:cubicBezTo>
                  <a:pt x="47625" y="491490"/>
                  <a:pt x="47625" y="454343"/>
                  <a:pt x="47625" y="415290"/>
                </a:cubicBezTo>
                <a:close/>
                <a:moveTo>
                  <a:pt x="46673" y="579120"/>
                </a:moveTo>
                <a:cubicBezTo>
                  <a:pt x="82867" y="567690"/>
                  <a:pt x="88583" y="571500"/>
                  <a:pt x="88583" y="606743"/>
                </a:cubicBezTo>
                <a:cubicBezTo>
                  <a:pt x="88583" y="624840"/>
                  <a:pt x="88583" y="642938"/>
                  <a:pt x="88583" y="661988"/>
                </a:cubicBezTo>
                <a:cubicBezTo>
                  <a:pt x="88583" y="699135"/>
                  <a:pt x="88583" y="699135"/>
                  <a:pt x="46673" y="692468"/>
                </a:cubicBezTo>
                <a:cubicBezTo>
                  <a:pt x="46673" y="653415"/>
                  <a:pt x="46673" y="616268"/>
                  <a:pt x="46673" y="579120"/>
                </a:cubicBezTo>
                <a:close/>
              </a:path>
            </a:pathLst>
          </a:custGeom>
          <a:solidFill>
            <a:schemeClr val="accent1"/>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A5FB0D5-EF1F-4E0D-A13B-0CAC2CE0E4BF}"/>
              </a:ext>
            </a:extLst>
          </p:cNvPr>
          <p:cNvSpPr/>
          <p:nvPr/>
        </p:nvSpPr>
        <p:spPr>
          <a:xfrm>
            <a:off x="5469043" y="4935129"/>
            <a:ext cx="1121561" cy="1166481"/>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28130 w 1303698"/>
              <a:gd name="connsiteY4" fmla="*/ 1308135 h 1355913"/>
              <a:gd name="connsiteX5" fmla="*/ 928130 w 1303698"/>
              <a:gd name="connsiteY5" fmla="*/ 1326423 h 1355913"/>
              <a:gd name="connsiteX6" fmla="*/ 1111010 w 1303698"/>
              <a:gd name="connsiteY6" fmla="*/ 1326423 h 1355913"/>
              <a:gd name="connsiteX7" fmla="*/ 1111010 w 1303698"/>
              <a:gd name="connsiteY7" fmla="*/ 1308135 h 1355913"/>
              <a:gd name="connsiteX8" fmla="*/ 713802 w 1303698"/>
              <a:gd name="connsiteY8" fmla="*/ 1307881 h 1355913"/>
              <a:gd name="connsiteX9" fmla="*/ 713802 w 1303698"/>
              <a:gd name="connsiteY9" fmla="*/ 1326169 h 1355913"/>
              <a:gd name="connsiteX10" fmla="*/ 896682 w 1303698"/>
              <a:gd name="connsiteY10" fmla="*/ 1326169 h 1355913"/>
              <a:gd name="connsiteX11" fmla="*/ 896682 w 1303698"/>
              <a:gd name="connsiteY11" fmla="*/ 1307881 h 1355913"/>
              <a:gd name="connsiteX12" fmla="*/ 91855 w 1303698"/>
              <a:gd name="connsiteY12" fmla="*/ 1284733 h 1355913"/>
              <a:gd name="connsiteX13" fmla="*/ 91855 w 1303698"/>
              <a:gd name="connsiteY13" fmla="*/ 1303021 h 1355913"/>
              <a:gd name="connsiteX14" fmla="*/ 274735 w 1303698"/>
              <a:gd name="connsiteY14" fmla="*/ 1303021 h 1355913"/>
              <a:gd name="connsiteX15" fmla="*/ 274735 w 1303698"/>
              <a:gd name="connsiteY15" fmla="*/ 1284733 h 1355913"/>
              <a:gd name="connsiteX16" fmla="*/ 928130 w 1303698"/>
              <a:gd name="connsiteY16" fmla="*/ 1280315 h 1355913"/>
              <a:gd name="connsiteX17" fmla="*/ 928130 w 1303698"/>
              <a:gd name="connsiteY17" fmla="*/ 1298603 h 1355913"/>
              <a:gd name="connsiteX18" fmla="*/ 1111010 w 1303698"/>
              <a:gd name="connsiteY18" fmla="*/ 1298603 h 1355913"/>
              <a:gd name="connsiteX19" fmla="*/ 1111010 w 1303698"/>
              <a:gd name="connsiteY19" fmla="*/ 1280315 h 1355913"/>
              <a:gd name="connsiteX20" fmla="*/ 713802 w 1303698"/>
              <a:gd name="connsiteY20" fmla="*/ 1280061 h 1355913"/>
              <a:gd name="connsiteX21" fmla="*/ 713802 w 1303698"/>
              <a:gd name="connsiteY21" fmla="*/ 1298349 h 1355913"/>
              <a:gd name="connsiteX22" fmla="*/ 896682 w 1303698"/>
              <a:gd name="connsiteY22" fmla="*/ 1298349 h 1355913"/>
              <a:gd name="connsiteX23" fmla="*/ 896682 w 1303698"/>
              <a:gd name="connsiteY23" fmla="*/ 1280061 h 1355913"/>
              <a:gd name="connsiteX24" fmla="*/ 91855 w 1303698"/>
              <a:gd name="connsiteY24" fmla="*/ 1256914 h 1355913"/>
              <a:gd name="connsiteX25" fmla="*/ 91855 w 1303698"/>
              <a:gd name="connsiteY25" fmla="*/ 1275202 h 1355913"/>
              <a:gd name="connsiteX26" fmla="*/ 274735 w 1303698"/>
              <a:gd name="connsiteY26" fmla="*/ 1275202 h 1355913"/>
              <a:gd name="connsiteX27" fmla="*/ 274735 w 1303698"/>
              <a:gd name="connsiteY27" fmla="*/ 1256914 h 1355913"/>
              <a:gd name="connsiteX28" fmla="*/ 928130 w 1303698"/>
              <a:gd name="connsiteY28" fmla="*/ 1252496 h 1355913"/>
              <a:gd name="connsiteX29" fmla="*/ 928130 w 1303698"/>
              <a:gd name="connsiteY29" fmla="*/ 1270784 h 1355913"/>
              <a:gd name="connsiteX30" fmla="*/ 1111010 w 1303698"/>
              <a:gd name="connsiteY30" fmla="*/ 1270784 h 1355913"/>
              <a:gd name="connsiteX31" fmla="*/ 1111010 w 1303698"/>
              <a:gd name="connsiteY31" fmla="*/ 1252496 h 1355913"/>
              <a:gd name="connsiteX32" fmla="*/ 713802 w 1303698"/>
              <a:gd name="connsiteY32" fmla="*/ 1252242 h 1355913"/>
              <a:gd name="connsiteX33" fmla="*/ 713802 w 1303698"/>
              <a:gd name="connsiteY33" fmla="*/ 1270530 h 1355913"/>
              <a:gd name="connsiteX34" fmla="*/ 896682 w 1303698"/>
              <a:gd name="connsiteY34" fmla="*/ 1270530 h 1355913"/>
              <a:gd name="connsiteX35" fmla="*/ 896682 w 1303698"/>
              <a:gd name="connsiteY35" fmla="*/ 1252242 h 1355913"/>
              <a:gd name="connsiteX36" fmla="*/ 91855 w 1303698"/>
              <a:gd name="connsiteY36" fmla="*/ 1229095 h 1355913"/>
              <a:gd name="connsiteX37" fmla="*/ 91855 w 1303698"/>
              <a:gd name="connsiteY37" fmla="*/ 1247383 h 1355913"/>
              <a:gd name="connsiteX38" fmla="*/ 274735 w 1303698"/>
              <a:gd name="connsiteY38" fmla="*/ 1247383 h 1355913"/>
              <a:gd name="connsiteX39" fmla="*/ 274735 w 1303698"/>
              <a:gd name="connsiteY39" fmla="*/ 1229095 h 1355913"/>
              <a:gd name="connsiteX40" fmla="*/ 928130 w 1303698"/>
              <a:gd name="connsiteY40" fmla="*/ 1224677 h 1355913"/>
              <a:gd name="connsiteX41" fmla="*/ 928130 w 1303698"/>
              <a:gd name="connsiteY41" fmla="*/ 1242965 h 1355913"/>
              <a:gd name="connsiteX42" fmla="*/ 1111010 w 1303698"/>
              <a:gd name="connsiteY42" fmla="*/ 1242965 h 1355913"/>
              <a:gd name="connsiteX43" fmla="*/ 1111010 w 1303698"/>
              <a:gd name="connsiteY43" fmla="*/ 1224677 h 1355913"/>
              <a:gd name="connsiteX44" fmla="*/ 713802 w 1303698"/>
              <a:gd name="connsiteY44" fmla="*/ 1224423 h 1355913"/>
              <a:gd name="connsiteX45" fmla="*/ 713802 w 1303698"/>
              <a:gd name="connsiteY45" fmla="*/ 1242711 h 1355913"/>
              <a:gd name="connsiteX46" fmla="*/ 896682 w 1303698"/>
              <a:gd name="connsiteY46" fmla="*/ 1242711 h 1355913"/>
              <a:gd name="connsiteX47" fmla="*/ 896682 w 1303698"/>
              <a:gd name="connsiteY47" fmla="*/ 1224423 h 1355913"/>
              <a:gd name="connsiteX48" fmla="*/ 1172454 w 1303698"/>
              <a:gd name="connsiteY48" fmla="*/ 1139433 h 1355913"/>
              <a:gd name="connsiteX49" fmla="*/ 1172454 w 1303698"/>
              <a:gd name="connsiteY49" fmla="*/ 1176009 h 1355913"/>
              <a:gd name="connsiteX50" fmla="*/ 1218416 w 1303698"/>
              <a:gd name="connsiteY50" fmla="*/ 1176009 h 1355913"/>
              <a:gd name="connsiteX51" fmla="*/ 1218416 w 1303698"/>
              <a:gd name="connsiteY51" fmla="*/ 1139433 h 1355913"/>
              <a:gd name="connsiteX52" fmla="*/ 1096012 w 1303698"/>
              <a:gd name="connsiteY52" fmla="*/ 1139433 h 1355913"/>
              <a:gd name="connsiteX53" fmla="*/ 1096012 w 1303698"/>
              <a:gd name="connsiteY53" fmla="*/ 1176009 h 1355913"/>
              <a:gd name="connsiteX54" fmla="*/ 1141974 w 1303698"/>
              <a:gd name="connsiteY54" fmla="*/ 1176009 h 1355913"/>
              <a:gd name="connsiteX55" fmla="*/ 1141974 w 1303698"/>
              <a:gd name="connsiteY55" fmla="*/ 1139433 h 1355913"/>
              <a:gd name="connsiteX56" fmla="*/ 1019570 w 1303698"/>
              <a:gd name="connsiteY56" fmla="*/ 1139433 h 1355913"/>
              <a:gd name="connsiteX57" fmla="*/ 1019570 w 1303698"/>
              <a:gd name="connsiteY57" fmla="*/ 1176009 h 1355913"/>
              <a:gd name="connsiteX58" fmla="*/ 1065532 w 1303698"/>
              <a:gd name="connsiteY58" fmla="*/ 1176009 h 1355913"/>
              <a:gd name="connsiteX59" fmla="*/ 1065532 w 1303698"/>
              <a:gd name="connsiteY59" fmla="*/ 1139433 h 1355913"/>
              <a:gd name="connsiteX60" fmla="*/ 943128 w 1303698"/>
              <a:gd name="connsiteY60" fmla="*/ 1139433 h 1355913"/>
              <a:gd name="connsiteX61" fmla="*/ 943128 w 1303698"/>
              <a:gd name="connsiteY61" fmla="*/ 1176009 h 1355913"/>
              <a:gd name="connsiteX62" fmla="*/ 989090 w 1303698"/>
              <a:gd name="connsiteY62" fmla="*/ 1176009 h 1355913"/>
              <a:gd name="connsiteX63" fmla="*/ 989090 w 1303698"/>
              <a:gd name="connsiteY63" fmla="*/ 1139433 h 1355913"/>
              <a:gd name="connsiteX64" fmla="*/ 866686 w 1303698"/>
              <a:gd name="connsiteY64" fmla="*/ 1139433 h 1355913"/>
              <a:gd name="connsiteX65" fmla="*/ 866686 w 1303698"/>
              <a:gd name="connsiteY65" fmla="*/ 1176009 h 1355913"/>
              <a:gd name="connsiteX66" fmla="*/ 912648 w 1303698"/>
              <a:gd name="connsiteY66" fmla="*/ 1176009 h 1355913"/>
              <a:gd name="connsiteX67" fmla="*/ 912648 w 1303698"/>
              <a:gd name="connsiteY67" fmla="*/ 1139433 h 1355913"/>
              <a:gd name="connsiteX68" fmla="*/ 790244 w 1303698"/>
              <a:gd name="connsiteY68" fmla="*/ 1139433 h 1355913"/>
              <a:gd name="connsiteX69" fmla="*/ 790244 w 1303698"/>
              <a:gd name="connsiteY69" fmla="*/ 1176009 h 1355913"/>
              <a:gd name="connsiteX70" fmla="*/ 836206 w 1303698"/>
              <a:gd name="connsiteY70" fmla="*/ 1176009 h 1355913"/>
              <a:gd name="connsiteX71" fmla="*/ 836206 w 1303698"/>
              <a:gd name="connsiteY71" fmla="*/ 1139433 h 1355913"/>
              <a:gd name="connsiteX72" fmla="*/ 713802 w 1303698"/>
              <a:gd name="connsiteY72" fmla="*/ 1139433 h 1355913"/>
              <a:gd name="connsiteX73" fmla="*/ 713802 w 1303698"/>
              <a:gd name="connsiteY73" fmla="*/ 1176009 h 1355913"/>
              <a:gd name="connsiteX74" fmla="*/ 759764 w 1303698"/>
              <a:gd name="connsiteY74" fmla="*/ 1176009 h 1355913"/>
              <a:gd name="connsiteX75" fmla="*/ 759764 w 1303698"/>
              <a:gd name="connsiteY75" fmla="*/ 1139433 h 1355913"/>
              <a:gd name="connsiteX76" fmla="*/ 550507 w 1303698"/>
              <a:gd name="connsiteY76" fmla="*/ 1139433 h 1355913"/>
              <a:gd name="connsiteX77" fmla="*/ 550507 w 1303698"/>
              <a:gd name="connsiteY77" fmla="*/ 1176009 h 1355913"/>
              <a:gd name="connsiteX78" fmla="*/ 596469 w 1303698"/>
              <a:gd name="connsiteY78" fmla="*/ 1176009 h 1355913"/>
              <a:gd name="connsiteX79" fmla="*/ 596469 w 1303698"/>
              <a:gd name="connsiteY79" fmla="*/ 1139433 h 1355913"/>
              <a:gd name="connsiteX80" fmla="*/ 474065 w 1303698"/>
              <a:gd name="connsiteY80" fmla="*/ 1139433 h 1355913"/>
              <a:gd name="connsiteX81" fmla="*/ 474065 w 1303698"/>
              <a:gd name="connsiteY81" fmla="*/ 1176009 h 1355913"/>
              <a:gd name="connsiteX82" fmla="*/ 520027 w 1303698"/>
              <a:gd name="connsiteY82" fmla="*/ 1176009 h 1355913"/>
              <a:gd name="connsiteX83" fmla="*/ 520027 w 1303698"/>
              <a:gd name="connsiteY83" fmla="*/ 1139433 h 1355913"/>
              <a:gd name="connsiteX84" fmla="*/ 397623 w 1303698"/>
              <a:gd name="connsiteY84" fmla="*/ 1139433 h 1355913"/>
              <a:gd name="connsiteX85" fmla="*/ 397623 w 1303698"/>
              <a:gd name="connsiteY85" fmla="*/ 1176009 h 1355913"/>
              <a:gd name="connsiteX86" fmla="*/ 443585 w 1303698"/>
              <a:gd name="connsiteY86" fmla="*/ 1176009 h 1355913"/>
              <a:gd name="connsiteX87" fmla="*/ 443585 w 1303698"/>
              <a:gd name="connsiteY87" fmla="*/ 1139433 h 1355913"/>
              <a:gd name="connsiteX88" fmla="*/ 321181 w 1303698"/>
              <a:gd name="connsiteY88" fmla="*/ 1139433 h 1355913"/>
              <a:gd name="connsiteX89" fmla="*/ 321181 w 1303698"/>
              <a:gd name="connsiteY89" fmla="*/ 1176009 h 1355913"/>
              <a:gd name="connsiteX90" fmla="*/ 367143 w 1303698"/>
              <a:gd name="connsiteY90" fmla="*/ 1176009 h 1355913"/>
              <a:gd name="connsiteX91" fmla="*/ 367143 w 1303698"/>
              <a:gd name="connsiteY91" fmla="*/ 1139433 h 1355913"/>
              <a:gd name="connsiteX92" fmla="*/ 244739 w 1303698"/>
              <a:gd name="connsiteY92" fmla="*/ 1139433 h 1355913"/>
              <a:gd name="connsiteX93" fmla="*/ 244739 w 1303698"/>
              <a:gd name="connsiteY93" fmla="*/ 1176009 h 1355913"/>
              <a:gd name="connsiteX94" fmla="*/ 290701 w 1303698"/>
              <a:gd name="connsiteY94" fmla="*/ 1176009 h 1355913"/>
              <a:gd name="connsiteX95" fmla="*/ 290701 w 1303698"/>
              <a:gd name="connsiteY95" fmla="*/ 1139433 h 1355913"/>
              <a:gd name="connsiteX96" fmla="*/ 168297 w 1303698"/>
              <a:gd name="connsiteY96" fmla="*/ 1139433 h 1355913"/>
              <a:gd name="connsiteX97" fmla="*/ 168297 w 1303698"/>
              <a:gd name="connsiteY97" fmla="*/ 1176009 h 1355913"/>
              <a:gd name="connsiteX98" fmla="*/ 214259 w 1303698"/>
              <a:gd name="connsiteY98" fmla="*/ 1176009 h 1355913"/>
              <a:gd name="connsiteX99" fmla="*/ 214259 w 1303698"/>
              <a:gd name="connsiteY99" fmla="*/ 1139433 h 1355913"/>
              <a:gd name="connsiteX100" fmla="*/ 91855 w 1303698"/>
              <a:gd name="connsiteY100" fmla="*/ 1139433 h 1355913"/>
              <a:gd name="connsiteX101" fmla="*/ 91855 w 1303698"/>
              <a:gd name="connsiteY101" fmla="*/ 1176009 h 1355913"/>
              <a:gd name="connsiteX102" fmla="*/ 137817 w 1303698"/>
              <a:gd name="connsiteY102" fmla="*/ 1176009 h 1355913"/>
              <a:gd name="connsiteX103" fmla="*/ 137817 w 1303698"/>
              <a:gd name="connsiteY103" fmla="*/ 1139433 h 1355913"/>
              <a:gd name="connsiteX104" fmla="*/ 1172454 w 1303698"/>
              <a:gd name="connsiteY104" fmla="*/ 1066462 h 1355913"/>
              <a:gd name="connsiteX105" fmla="*/ 1172454 w 1303698"/>
              <a:gd name="connsiteY105" fmla="*/ 1103038 h 1355913"/>
              <a:gd name="connsiteX106" fmla="*/ 1218416 w 1303698"/>
              <a:gd name="connsiteY106" fmla="*/ 1103038 h 1355913"/>
              <a:gd name="connsiteX107" fmla="*/ 1218416 w 1303698"/>
              <a:gd name="connsiteY107" fmla="*/ 1066462 h 1355913"/>
              <a:gd name="connsiteX108" fmla="*/ 1096012 w 1303698"/>
              <a:gd name="connsiteY108" fmla="*/ 1066462 h 1355913"/>
              <a:gd name="connsiteX109" fmla="*/ 1096012 w 1303698"/>
              <a:gd name="connsiteY109" fmla="*/ 1103038 h 1355913"/>
              <a:gd name="connsiteX110" fmla="*/ 1141974 w 1303698"/>
              <a:gd name="connsiteY110" fmla="*/ 1103038 h 1355913"/>
              <a:gd name="connsiteX111" fmla="*/ 1141974 w 1303698"/>
              <a:gd name="connsiteY111" fmla="*/ 1066462 h 1355913"/>
              <a:gd name="connsiteX112" fmla="*/ 1019570 w 1303698"/>
              <a:gd name="connsiteY112" fmla="*/ 1066462 h 1355913"/>
              <a:gd name="connsiteX113" fmla="*/ 1019570 w 1303698"/>
              <a:gd name="connsiteY113" fmla="*/ 1103038 h 1355913"/>
              <a:gd name="connsiteX114" fmla="*/ 1065532 w 1303698"/>
              <a:gd name="connsiteY114" fmla="*/ 1103038 h 1355913"/>
              <a:gd name="connsiteX115" fmla="*/ 1065532 w 1303698"/>
              <a:gd name="connsiteY115" fmla="*/ 1066462 h 1355913"/>
              <a:gd name="connsiteX116" fmla="*/ 943128 w 1303698"/>
              <a:gd name="connsiteY116" fmla="*/ 1066462 h 1355913"/>
              <a:gd name="connsiteX117" fmla="*/ 943128 w 1303698"/>
              <a:gd name="connsiteY117" fmla="*/ 1103038 h 1355913"/>
              <a:gd name="connsiteX118" fmla="*/ 989090 w 1303698"/>
              <a:gd name="connsiteY118" fmla="*/ 1103038 h 1355913"/>
              <a:gd name="connsiteX119" fmla="*/ 989090 w 1303698"/>
              <a:gd name="connsiteY119" fmla="*/ 1066462 h 1355913"/>
              <a:gd name="connsiteX120" fmla="*/ 866686 w 1303698"/>
              <a:gd name="connsiteY120" fmla="*/ 1066462 h 1355913"/>
              <a:gd name="connsiteX121" fmla="*/ 866686 w 1303698"/>
              <a:gd name="connsiteY121" fmla="*/ 1103038 h 1355913"/>
              <a:gd name="connsiteX122" fmla="*/ 912648 w 1303698"/>
              <a:gd name="connsiteY122" fmla="*/ 1103038 h 1355913"/>
              <a:gd name="connsiteX123" fmla="*/ 912648 w 1303698"/>
              <a:gd name="connsiteY123" fmla="*/ 1066462 h 1355913"/>
              <a:gd name="connsiteX124" fmla="*/ 790244 w 1303698"/>
              <a:gd name="connsiteY124" fmla="*/ 1066462 h 1355913"/>
              <a:gd name="connsiteX125" fmla="*/ 790244 w 1303698"/>
              <a:gd name="connsiteY125" fmla="*/ 1103038 h 1355913"/>
              <a:gd name="connsiteX126" fmla="*/ 836206 w 1303698"/>
              <a:gd name="connsiteY126" fmla="*/ 1103038 h 1355913"/>
              <a:gd name="connsiteX127" fmla="*/ 836206 w 1303698"/>
              <a:gd name="connsiteY127" fmla="*/ 1066462 h 1355913"/>
              <a:gd name="connsiteX128" fmla="*/ 713802 w 1303698"/>
              <a:gd name="connsiteY128" fmla="*/ 1066462 h 1355913"/>
              <a:gd name="connsiteX129" fmla="*/ 713802 w 1303698"/>
              <a:gd name="connsiteY129" fmla="*/ 1103038 h 1355913"/>
              <a:gd name="connsiteX130" fmla="*/ 759764 w 1303698"/>
              <a:gd name="connsiteY130" fmla="*/ 1103038 h 1355913"/>
              <a:gd name="connsiteX131" fmla="*/ 759764 w 1303698"/>
              <a:gd name="connsiteY131" fmla="*/ 1066462 h 1355913"/>
              <a:gd name="connsiteX132" fmla="*/ 550507 w 1303698"/>
              <a:gd name="connsiteY132" fmla="*/ 1066462 h 1355913"/>
              <a:gd name="connsiteX133" fmla="*/ 550507 w 1303698"/>
              <a:gd name="connsiteY133" fmla="*/ 1103038 h 1355913"/>
              <a:gd name="connsiteX134" fmla="*/ 596469 w 1303698"/>
              <a:gd name="connsiteY134" fmla="*/ 1103038 h 1355913"/>
              <a:gd name="connsiteX135" fmla="*/ 596469 w 1303698"/>
              <a:gd name="connsiteY135" fmla="*/ 1066462 h 1355913"/>
              <a:gd name="connsiteX136" fmla="*/ 474065 w 1303698"/>
              <a:gd name="connsiteY136" fmla="*/ 1066462 h 1355913"/>
              <a:gd name="connsiteX137" fmla="*/ 474065 w 1303698"/>
              <a:gd name="connsiteY137" fmla="*/ 1103038 h 1355913"/>
              <a:gd name="connsiteX138" fmla="*/ 520027 w 1303698"/>
              <a:gd name="connsiteY138" fmla="*/ 1103038 h 1355913"/>
              <a:gd name="connsiteX139" fmla="*/ 520027 w 1303698"/>
              <a:gd name="connsiteY139" fmla="*/ 1066462 h 1355913"/>
              <a:gd name="connsiteX140" fmla="*/ 397623 w 1303698"/>
              <a:gd name="connsiteY140" fmla="*/ 1066462 h 1355913"/>
              <a:gd name="connsiteX141" fmla="*/ 397623 w 1303698"/>
              <a:gd name="connsiteY141" fmla="*/ 1103038 h 1355913"/>
              <a:gd name="connsiteX142" fmla="*/ 443585 w 1303698"/>
              <a:gd name="connsiteY142" fmla="*/ 1103038 h 1355913"/>
              <a:gd name="connsiteX143" fmla="*/ 443585 w 1303698"/>
              <a:gd name="connsiteY143" fmla="*/ 1066462 h 1355913"/>
              <a:gd name="connsiteX144" fmla="*/ 321181 w 1303698"/>
              <a:gd name="connsiteY144" fmla="*/ 1066462 h 1355913"/>
              <a:gd name="connsiteX145" fmla="*/ 321181 w 1303698"/>
              <a:gd name="connsiteY145" fmla="*/ 1103038 h 1355913"/>
              <a:gd name="connsiteX146" fmla="*/ 367143 w 1303698"/>
              <a:gd name="connsiteY146" fmla="*/ 1103038 h 1355913"/>
              <a:gd name="connsiteX147" fmla="*/ 367143 w 1303698"/>
              <a:gd name="connsiteY147" fmla="*/ 1066462 h 1355913"/>
              <a:gd name="connsiteX148" fmla="*/ 244739 w 1303698"/>
              <a:gd name="connsiteY148" fmla="*/ 1066462 h 1355913"/>
              <a:gd name="connsiteX149" fmla="*/ 244739 w 1303698"/>
              <a:gd name="connsiteY149" fmla="*/ 1103038 h 1355913"/>
              <a:gd name="connsiteX150" fmla="*/ 290701 w 1303698"/>
              <a:gd name="connsiteY150" fmla="*/ 1103038 h 1355913"/>
              <a:gd name="connsiteX151" fmla="*/ 290701 w 1303698"/>
              <a:gd name="connsiteY151" fmla="*/ 1066462 h 1355913"/>
              <a:gd name="connsiteX152" fmla="*/ 168297 w 1303698"/>
              <a:gd name="connsiteY152" fmla="*/ 1066462 h 1355913"/>
              <a:gd name="connsiteX153" fmla="*/ 168297 w 1303698"/>
              <a:gd name="connsiteY153" fmla="*/ 1103038 h 1355913"/>
              <a:gd name="connsiteX154" fmla="*/ 214259 w 1303698"/>
              <a:gd name="connsiteY154" fmla="*/ 1103038 h 1355913"/>
              <a:gd name="connsiteX155" fmla="*/ 214259 w 1303698"/>
              <a:gd name="connsiteY155" fmla="*/ 1066462 h 1355913"/>
              <a:gd name="connsiteX156" fmla="*/ 91855 w 1303698"/>
              <a:gd name="connsiteY156" fmla="*/ 1066462 h 1355913"/>
              <a:gd name="connsiteX157" fmla="*/ 91855 w 1303698"/>
              <a:gd name="connsiteY157" fmla="*/ 1103038 h 1355913"/>
              <a:gd name="connsiteX158" fmla="*/ 137817 w 1303698"/>
              <a:gd name="connsiteY158" fmla="*/ 1103038 h 1355913"/>
              <a:gd name="connsiteX159" fmla="*/ 137817 w 1303698"/>
              <a:gd name="connsiteY159" fmla="*/ 1066462 h 1355913"/>
              <a:gd name="connsiteX160" fmla="*/ 1172454 w 1303698"/>
              <a:gd name="connsiteY160" fmla="*/ 987699 h 1355913"/>
              <a:gd name="connsiteX161" fmla="*/ 1172454 w 1303698"/>
              <a:gd name="connsiteY161" fmla="*/ 1024275 h 1355913"/>
              <a:gd name="connsiteX162" fmla="*/ 1218416 w 1303698"/>
              <a:gd name="connsiteY162" fmla="*/ 1024275 h 1355913"/>
              <a:gd name="connsiteX163" fmla="*/ 1218416 w 1303698"/>
              <a:gd name="connsiteY163" fmla="*/ 987699 h 1355913"/>
              <a:gd name="connsiteX164" fmla="*/ 1096012 w 1303698"/>
              <a:gd name="connsiteY164" fmla="*/ 987699 h 1355913"/>
              <a:gd name="connsiteX165" fmla="*/ 1096012 w 1303698"/>
              <a:gd name="connsiteY165" fmla="*/ 1024275 h 1355913"/>
              <a:gd name="connsiteX166" fmla="*/ 1141974 w 1303698"/>
              <a:gd name="connsiteY166" fmla="*/ 1024275 h 1355913"/>
              <a:gd name="connsiteX167" fmla="*/ 1141974 w 1303698"/>
              <a:gd name="connsiteY167" fmla="*/ 987699 h 1355913"/>
              <a:gd name="connsiteX168" fmla="*/ 1019570 w 1303698"/>
              <a:gd name="connsiteY168" fmla="*/ 987699 h 1355913"/>
              <a:gd name="connsiteX169" fmla="*/ 1019570 w 1303698"/>
              <a:gd name="connsiteY169" fmla="*/ 1024275 h 1355913"/>
              <a:gd name="connsiteX170" fmla="*/ 1065532 w 1303698"/>
              <a:gd name="connsiteY170" fmla="*/ 1024275 h 1355913"/>
              <a:gd name="connsiteX171" fmla="*/ 1065532 w 1303698"/>
              <a:gd name="connsiteY171" fmla="*/ 987699 h 1355913"/>
              <a:gd name="connsiteX172" fmla="*/ 943128 w 1303698"/>
              <a:gd name="connsiteY172" fmla="*/ 987699 h 1355913"/>
              <a:gd name="connsiteX173" fmla="*/ 943128 w 1303698"/>
              <a:gd name="connsiteY173" fmla="*/ 1024275 h 1355913"/>
              <a:gd name="connsiteX174" fmla="*/ 989090 w 1303698"/>
              <a:gd name="connsiteY174" fmla="*/ 1024275 h 1355913"/>
              <a:gd name="connsiteX175" fmla="*/ 989090 w 1303698"/>
              <a:gd name="connsiteY175" fmla="*/ 987699 h 1355913"/>
              <a:gd name="connsiteX176" fmla="*/ 866686 w 1303698"/>
              <a:gd name="connsiteY176" fmla="*/ 987699 h 1355913"/>
              <a:gd name="connsiteX177" fmla="*/ 866686 w 1303698"/>
              <a:gd name="connsiteY177" fmla="*/ 1024275 h 1355913"/>
              <a:gd name="connsiteX178" fmla="*/ 912648 w 1303698"/>
              <a:gd name="connsiteY178" fmla="*/ 1024275 h 1355913"/>
              <a:gd name="connsiteX179" fmla="*/ 912648 w 1303698"/>
              <a:gd name="connsiteY179" fmla="*/ 987699 h 1355913"/>
              <a:gd name="connsiteX180" fmla="*/ 790244 w 1303698"/>
              <a:gd name="connsiteY180" fmla="*/ 987699 h 1355913"/>
              <a:gd name="connsiteX181" fmla="*/ 790244 w 1303698"/>
              <a:gd name="connsiteY181" fmla="*/ 1024275 h 1355913"/>
              <a:gd name="connsiteX182" fmla="*/ 836206 w 1303698"/>
              <a:gd name="connsiteY182" fmla="*/ 1024275 h 1355913"/>
              <a:gd name="connsiteX183" fmla="*/ 836206 w 1303698"/>
              <a:gd name="connsiteY183" fmla="*/ 987699 h 1355913"/>
              <a:gd name="connsiteX184" fmla="*/ 713802 w 1303698"/>
              <a:gd name="connsiteY184" fmla="*/ 987699 h 1355913"/>
              <a:gd name="connsiteX185" fmla="*/ 713802 w 1303698"/>
              <a:gd name="connsiteY185" fmla="*/ 1024275 h 1355913"/>
              <a:gd name="connsiteX186" fmla="*/ 759764 w 1303698"/>
              <a:gd name="connsiteY186" fmla="*/ 1024275 h 1355913"/>
              <a:gd name="connsiteX187" fmla="*/ 759764 w 1303698"/>
              <a:gd name="connsiteY187" fmla="*/ 987699 h 1355913"/>
              <a:gd name="connsiteX188" fmla="*/ 1172454 w 1303698"/>
              <a:gd name="connsiteY188" fmla="*/ 914728 h 1355913"/>
              <a:gd name="connsiteX189" fmla="*/ 1172454 w 1303698"/>
              <a:gd name="connsiteY189" fmla="*/ 951304 h 1355913"/>
              <a:gd name="connsiteX190" fmla="*/ 1218416 w 1303698"/>
              <a:gd name="connsiteY190" fmla="*/ 951304 h 1355913"/>
              <a:gd name="connsiteX191" fmla="*/ 1218416 w 1303698"/>
              <a:gd name="connsiteY191" fmla="*/ 914728 h 1355913"/>
              <a:gd name="connsiteX192" fmla="*/ 1096012 w 1303698"/>
              <a:gd name="connsiteY192" fmla="*/ 914728 h 1355913"/>
              <a:gd name="connsiteX193" fmla="*/ 1096012 w 1303698"/>
              <a:gd name="connsiteY193" fmla="*/ 951304 h 1355913"/>
              <a:gd name="connsiteX194" fmla="*/ 1141974 w 1303698"/>
              <a:gd name="connsiteY194" fmla="*/ 951304 h 1355913"/>
              <a:gd name="connsiteX195" fmla="*/ 1141974 w 1303698"/>
              <a:gd name="connsiteY195" fmla="*/ 914728 h 1355913"/>
              <a:gd name="connsiteX196" fmla="*/ 1019570 w 1303698"/>
              <a:gd name="connsiteY196" fmla="*/ 914728 h 1355913"/>
              <a:gd name="connsiteX197" fmla="*/ 1019570 w 1303698"/>
              <a:gd name="connsiteY197" fmla="*/ 951304 h 1355913"/>
              <a:gd name="connsiteX198" fmla="*/ 1065532 w 1303698"/>
              <a:gd name="connsiteY198" fmla="*/ 951304 h 1355913"/>
              <a:gd name="connsiteX199" fmla="*/ 1065532 w 1303698"/>
              <a:gd name="connsiteY199" fmla="*/ 914728 h 1355913"/>
              <a:gd name="connsiteX200" fmla="*/ 943128 w 1303698"/>
              <a:gd name="connsiteY200" fmla="*/ 914728 h 1355913"/>
              <a:gd name="connsiteX201" fmla="*/ 943128 w 1303698"/>
              <a:gd name="connsiteY201" fmla="*/ 951304 h 1355913"/>
              <a:gd name="connsiteX202" fmla="*/ 989090 w 1303698"/>
              <a:gd name="connsiteY202" fmla="*/ 951304 h 1355913"/>
              <a:gd name="connsiteX203" fmla="*/ 989090 w 1303698"/>
              <a:gd name="connsiteY203" fmla="*/ 914728 h 1355913"/>
              <a:gd name="connsiteX204" fmla="*/ 866686 w 1303698"/>
              <a:gd name="connsiteY204" fmla="*/ 914728 h 1355913"/>
              <a:gd name="connsiteX205" fmla="*/ 866686 w 1303698"/>
              <a:gd name="connsiteY205" fmla="*/ 951304 h 1355913"/>
              <a:gd name="connsiteX206" fmla="*/ 912648 w 1303698"/>
              <a:gd name="connsiteY206" fmla="*/ 951304 h 1355913"/>
              <a:gd name="connsiteX207" fmla="*/ 912648 w 1303698"/>
              <a:gd name="connsiteY207" fmla="*/ 914728 h 1355913"/>
              <a:gd name="connsiteX208" fmla="*/ 790244 w 1303698"/>
              <a:gd name="connsiteY208" fmla="*/ 914728 h 1355913"/>
              <a:gd name="connsiteX209" fmla="*/ 790244 w 1303698"/>
              <a:gd name="connsiteY209" fmla="*/ 951304 h 1355913"/>
              <a:gd name="connsiteX210" fmla="*/ 836206 w 1303698"/>
              <a:gd name="connsiteY210" fmla="*/ 951304 h 1355913"/>
              <a:gd name="connsiteX211" fmla="*/ 836206 w 1303698"/>
              <a:gd name="connsiteY211" fmla="*/ 914728 h 1355913"/>
              <a:gd name="connsiteX212" fmla="*/ 713802 w 1303698"/>
              <a:gd name="connsiteY212" fmla="*/ 914728 h 1355913"/>
              <a:gd name="connsiteX213" fmla="*/ 713802 w 1303698"/>
              <a:gd name="connsiteY213" fmla="*/ 951304 h 1355913"/>
              <a:gd name="connsiteX214" fmla="*/ 759764 w 1303698"/>
              <a:gd name="connsiteY214" fmla="*/ 951304 h 1355913"/>
              <a:gd name="connsiteX215" fmla="*/ 759764 w 1303698"/>
              <a:gd name="connsiteY215" fmla="*/ 914728 h 1355913"/>
              <a:gd name="connsiteX216" fmla="*/ 406719 w 1303698"/>
              <a:gd name="connsiteY216" fmla="*/ 768369 h 1355913"/>
              <a:gd name="connsiteX217" fmla="*/ 392429 w 1303698"/>
              <a:gd name="connsiteY217" fmla="*/ 781560 h 1355913"/>
              <a:gd name="connsiteX218" fmla="*/ 391879 w 1303698"/>
              <a:gd name="connsiteY218" fmla="*/ 942049 h 1355913"/>
              <a:gd name="connsiteX219" fmla="*/ 405620 w 1303698"/>
              <a:gd name="connsiteY219" fmla="*/ 956339 h 1355913"/>
              <a:gd name="connsiteX220" fmla="*/ 419360 w 1303698"/>
              <a:gd name="connsiteY220" fmla="*/ 942049 h 1355913"/>
              <a:gd name="connsiteX221" fmla="*/ 419360 w 1303698"/>
              <a:gd name="connsiteY221" fmla="*/ 863453 h 1355913"/>
              <a:gd name="connsiteX222" fmla="*/ 419360 w 1303698"/>
              <a:gd name="connsiteY222" fmla="*/ 782110 h 1355913"/>
              <a:gd name="connsiteX223" fmla="*/ 406719 w 1303698"/>
              <a:gd name="connsiteY223" fmla="*/ 768369 h 1355913"/>
              <a:gd name="connsiteX224" fmla="*/ 555116 w 1303698"/>
              <a:gd name="connsiteY224" fmla="*/ 723300 h 1355913"/>
              <a:gd name="connsiteX225" fmla="*/ 544674 w 1303698"/>
              <a:gd name="connsiteY225" fmla="*/ 734842 h 1355913"/>
              <a:gd name="connsiteX226" fmla="*/ 545223 w 1303698"/>
              <a:gd name="connsiteY226" fmla="*/ 944797 h 1355913"/>
              <a:gd name="connsiteX227" fmla="*/ 556765 w 1303698"/>
              <a:gd name="connsiteY227" fmla="*/ 956339 h 1355913"/>
              <a:gd name="connsiteX228" fmla="*/ 600185 w 1303698"/>
              <a:gd name="connsiteY228" fmla="*/ 956339 h 1355913"/>
              <a:gd name="connsiteX229" fmla="*/ 615025 w 1303698"/>
              <a:gd name="connsiteY229" fmla="*/ 941499 h 1355913"/>
              <a:gd name="connsiteX230" fmla="*/ 615025 w 1303698"/>
              <a:gd name="connsiteY230" fmla="*/ 866751 h 1355913"/>
              <a:gd name="connsiteX231" fmla="*/ 621071 w 1303698"/>
              <a:gd name="connsiteY231" fmla="*/ 853010 h 1355913"/>
              <a:gd name="connsiteX232" fmla="*/ 637559 w 1303698"/>
              <a:gd name="connsiteY232" fmla="*/ 827728 h 1355913"/>
              <a:gd name="connsiteX233" fmla="*/ 625468 w 1303698"/>
              <a:gd name="connsiteY233" fmla="*/ 816735 h 1355913"/>
              <a:gd name="connsiteX234" fmla="*/ 585895 w 1303698"/>
              <a:gd name="connsiteY234" fmla="*/ 816735 h 1355913"/>
              <a:gd name="connsiteX235" fmla="*/ 567208 w 1303698"/>
              <a:gd name="connsiteY235" fmla="*/ 798598 h 1355913"/>
              <a:gd name="connsiteX236" fmla="*/ 567208 w 1303698"/>
              <a:gd name="connsiteY236" fmla="*/ 767819 h 1355913"/>
              <a:gd name="connsiteX237" fmla="*/ 566659 w 1303698"/>
              <a:gd name="connsiteY237" fmla="*/ 767819 h 1355913"/>
              <a:gd name="connsiteX238" fmla="*/ 566659 w 1303698"/>
              <a:gd name="connsiteY238" fmla="*/ 735392 h 1355913"/>
              <a:gd name="connsiteX239" fmla="*/ 555116 w 1303698"/>
              <a:gd name="connsiteY239" fmla="*/ 723300 h 1355913"/>
              <a:gd name="connsiteX240" fmla="*/ 509498 w 1303698"/>
              <a:gd name="connsiteY240" fmla="*/ 565559 h 1355913"/>
              <a:gd name="connsiteX241" fmla="*/ 495208 w 1303698"/>
              <a:gd name="connsiteY241" fmla="*/ 572704 h 1355913"/>
              <a:gd name="connsiteX242" fmla="*/ 502353 w 1303698"/>
              <a:gd name="connsiteY242" fmla="*/ 601284 h 1355913"/>
              <a:gd name="connsiteX243" fmla="*/ 545223 w 1303698"/>
              <a:gd name="connsiteY243" fmla="*/ 674384 h 1355913"/>
              <a:gd name="connsiteX244" fmla="*/ 571605 w 1303698"/>
              <a:gd name="connsiteY244" fmla="*/ 702964 h 1355913"/>
              <a:gd name="connsiteX245" fmla="*/ 578750 w 1303698"/>
              <a:gd name="connsiteY245" fmla="*/ 703514 h 1355913"/>
              <a:gd name="connsiteX246" fmla="*/ 588643 w 1303698"/>
              <a:gd name="connsiteY246" fmla="*/ 715056 h 1355913"/>
              <a:gd name="connsiteX247" fmla="*/ 588093 w 1303698"/>
              <a:gd name="connsiteY247" fmla="*/ 767270 h 1355913"/>
              <a:gd name="connsiteX248" fmla="*/ 613376 w 1303698"/>
              <a:gd name="connsiteY248" fmla="*/ 794751 h 1355913"/>
              <a:gd name="connsiteX249" fmla="*/ 617773 w 1303698"/>
              <a:gd name="connsiteY249" fmla="*/ 795300 h 1355913"/>
              <a:gd name="connsiteX250" fmla="*/ 637559 w 1303698"/>
              <a:gd name="connsiteY250" fmla="*/ 783758 h 1355913"/>
              <a:gd name="connsiteX251" fmla="*/ 620521 w 1303698"/>
              <a:gd name="connsiteY251" fmla="*/ 754629 h 1355913"/>
              <a:gd name="connsiteX252" fmla="*/ 597987 w 1303698"/>
              <a:gd name="connsiteY252" fmla="*/ 731545 h 1355913"/>
              <a:gd name="connsiteX253" fmla="*/ 597987 w 1303698"/>
              <a:gd name="connsiteY253" fmla="*/ 656796 h 1355913"/>
              <a:gd name="connsiteX254" fmla="*/ 597437 w 1303698"/>
              <a:gd name="connsiteY254" fmla="*/ 656796 h 1355913"/>
              <a:gd name="connsiteX255" fmla="*/ 597437 w 1303698"/>
              <a:gd name="connsiteY255" fmla="*/ 580949 h 1355913"/>
              <a:gd name="connsiteX256" fmla="*/ 582597 w 1303698"/>
              <a:gd name="connsiteY256" fmla="*/ 565559 h 1355913"/>
              <a:gd name="connsiteX257" fmla="*/ 509498 w 1303698"/>
              <a:gd name="connsiteY257" fmla="*/ 565559 h 1355913"/>
              <a:gd name="connsiteX258" fmla="*/ 1099240 w 1303698"/>
              <a:gd name="connsiteY258" fmla="*/ 0 h 1355913"/>
              <a:gd name="connsiteX259" fmla="*/ 1179484 w 1303698"/>
              <a:gd name="connsiteY259" fmla="*/ 0 h 1355913"/>
              <a:gd name="connsiteX260" fmla="*/ 1216309 w 1303698"/>
              <a:gd name="connsiteY260" fmla="*/ 756827 h 1355913"/>
              <a:gd name="connsiteX261" fmla="*/ 1303698 w 1303698"/>
              <a:gd name="connsiteY261" fmla="*/ 758476 h 1355913"/>
              <a:gd name="connsiteX262" fmla="*/ 1301500 w 1303698"/>
              <a:gd name="connsiteY262" fmla="*/ 1355913 h 1355913"/>
              <a:gd name="connsiteX263" fmla="*/ 0 w 1303698"/>
              <a:gd name="connsiteY263" fmla="*/ 1355913 h 1355913"/>
              <a:gd name="connsiteX264" fmla="*/ 2199 w 1303698"/>
              <a:gd name="connsiteY264" fmla="*/ 951942 h 1355913"/>
              <a:gd name="connsiteX265" fmla="*/ 149497 w 1303698"/>
              <a:gd name="connsiteY265" fmla="*/ 867850 h 1355913"/>
              <a:gd name="connsiteX266" fmla="*/ 190719 w 1303698"/>
              <a:gd name="connsiteY266" fmla="*/ 943698 h 1355913"/>
              <a:gd name="connsiteX267" fmla="*/ 325925 w 1303698"/>
              <a:gd name="connsiteY267" fmla="*/ 867300 h 1355913"/>
              <a:gd name="connsiteX268" fmla="*/ 364398 w 1303698"/>
              <a:gd name="connsiteY268" fmla="*/ 938751 h 1355913"/>
              <a:gd name="connsiteX269" fmla="*/ 366047 w 1303698"/>
              <a:gd name="connsiteY269" fmla="*/ 767270 h 1355913"/>
              <a:gd name="connsiteX270" fmla="*/ 391879 w 1303698"/>
              <a:gd name="connsiteY270" fmla="*/ 741987 h 1355913"/>
              <a:gd name="connsiteX271" fmla="*/ 419910 w 1303698"/>
              <a:gd name="connsiteY271" fmla="*/ 714506 h 1355913"/>
              <a:gd name="connsiteX272" fmla="*/ 419910 w 1303698"/>
              <a:gd name="connsiteY272" fmla="*/ 661193 h 1355913"/>
              <a:gd name="connsiteX273" fmla="*/ 454536 w 1303698"/>
              <a:gd name="connsiteY273" fmla="*/ 606231 h 1355913"/>
              <a:gd name="connsiteX274" fmla="*/ 467727 w 1303698"/>
              <a:gd name="connsiteY274" fmla="*/ 584796 h 1355913"/>
              <a:gd name="connsiteX275" fmla="*/ 467177 w 1303698"/>
              <a:gd name="connsiteY275" fmla="*/ 555116 h 1355913"/>
              <a:gd name="connsiteX276" fmla="*/ 482017 w 1303698"/>
              <a:gd name="connsiteY276" fmla="*/ 539178 h 1355913"/>
              <a:gd name="connsiteX277" fmla="*/ 607330 w 1303698"/>
              <a:gd name="connsiteY277" fmla="*/ 539178 h 1355913"/>
              <a:gd name="connsiteX278" fmla="*/ 624368 w 1303698"/>
              <a:gd name="connsiteY278" fmla="*/ 558414 h 1355913"/>
              <a:gd name="connsiteX279" fmla="*/ 624368 w 1303698"/>
              <a:gd name="connsiteY279" fmla="*/ 673834 h 1355913"/>
              <a:gd name="connsiteX280" fmla="*/ 626017 w 1303698"/>
              <a:gd name="connsiteY280" fmla="*/ 717254 h 1355913"/>
              <a:gd name="connsiteX281" fmla="*/ 632063 w 1303698"/>
              <a:gd name="connsiteY281" fmla="*/ 726598 h 1355913"/>
              <a:gd name="connsiteX282" fmla="*/ 637010 w 1303698"/>
              <a:gd name="connsiteY282" fmla="*/ 717804 h 1355913"/>
              <a:gd name="connsiteX283" fmla="*/ 637010 w 1303698"/>
              <a:gd name="connsiteY283" fmla="*/ 690873 h 1355913"/>
              <a:gd name="connsiteX284" fmla="*/ 653498 w 1303698"/>
              <a:gd name="connsiteY284" fmla="*/ 674384 h 1355913"/>
              <a:gd name="connsiteX285" fmla="*/ 671086 w 1303698"/>
              <a:gd name="connsiteY285" fmla="*/ 658445 h 1355913"/>
              <a:gd name="connsiteX286" fmla="*/ 695819 w 1303698"/>
              <a:gd name="connsiteY286" fmla="*/ 611727 h 1355913"/>
              <a:gd name="connsiteX287" fmla="*/ 715056 w 1303698"/>
              <a:gd name="connsiteY287" fmla="*/ 594140 h 1355913"/>
              <a:gd name="connsiteX288" fmla="*/ 753529 w 1303698"/>
              <a:gd name="connsiteY288" fmla="*/ 597987 h 1355913"/>
              <a:gd name="connsiteX289" fmla="*/ 762323 w 1303698"/>
              <a:gd name="connsiteY289" fmla="*/ 606231 h 1355913"/>
              <a:gd name="connsiteX290" fmla="*/ 795850 w 1303698"/>
              <a:gd name="connsiteY290" fmla="*/ 665590 h 1355913"/>
              <a:gd name="connsiteX291" fmla="*/ 795850 w 1303698"/>
              <a:gd name="connsiteY291" fmla="*/ 765071 h 1355913"/>
              <a:gd name="connsiteX292" fmla="*/ 862903 w 1303698"/>
              <a:gd name="connsiteY292" fmla="*/ 761773 h 1355913"/>
              <a:gd name="connsiteX293" fmla="*/ 898079 w 1303698"/>
              <a:gd name="connsiteY293" fmla="*/ 155543 h 1355913"/>
              <a:gd name="connsiteX294" fmla="*/ 979973 w 1303698"/>
              <a:gd name="connsiteY294" fmla="*/ 155543 h 1355913"/>
              <a:gd name="connsiteX295" fmla="*/ 1016797 w 1303698"/>
              <a:gd name="connsiteY295" fmla="*/ 759026 h 1355913"/>
              <a:gd name="connsiteX296" fmla="*/ 1063515 w 1303698"/>
              <a:gd name="connsiteY296"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303698" h="1355913">
                <a:moveTo>
                  <a:pt x="91855" y="1312553"/>
                </a:moveTo>
                <a:lnTo>
                  <a:pt x="91855" y="1330841"/>
                </a:lnTo>
                <a:lnTo>
                  <a:pt x="274735" y="1330841"/>
                </a:lnTo>
                <a:lnTo>
                  <a:pt x="274735" y="1312553"/>
                </a:lnTo>
                <a:close/>
                <a:moveTo>
                  <a:pt x="928130" y="1308135"/>
                </a:moveTo>
                <a:lnTo>
                  <a:pt x="928130" y="1326423"/>
                </a:lnTo>
                <a:lnTo>
                  <a:pt x="1111010" y="1326423"/>
                </a:lnTo>
                <a:lnTo>
                  <a:pt x="1111010" y="1308135"/>
                </a:lnTo>
                <a:close/>
                <a:moveTo>
                  <a:pt x="713802" y="1307881"/>
                </a:moveTo>
                <a:lnTo>
                  <a:pt x="713802" y="1326169"/>
                </a:lnTo>
                <a:lnTo>
                  <a:pt x="896682" y="1326169"/>
                </a:lnTo>
                <a:lnTo>
                  <a:pt x="896682" y="1307881"/>
                </a:lnTo>
                <a:close/>
                <a:moveTo>
                  <a:pt x="91855" y="1284733"/>
                </a:moveTo>
                <a:lnTo>
                  <a:pt x="91855" y="1303021"/>
                </a:lnTo>
                <a:lnTo>
                  <a:pt x="274735" y="1303021"/>
                </a:lnTo>
                <a:lnTo>
                  <a:pt x="274735" y="1284733"/>
                </a:lnTo>
                <a:close/>
                <a:moveTo>
                  <a:pt x="928130" y="1280315"/>
                </a:moveTo>
                <a:lnTo>
                  <a:pt x="928130" y="1298603"/>
                </a:lnTo>
                <a:lnTo>
                  <a:pt x="1111010" y="1298603"/>
                </a:lnTo>
                <a:lnTo>
                  <a:pt x="1111010" y="1280315"/>
                </a:lnTo>
                <a:close/>
                <a:moveTo>
                  <a:pt x="713802" y="1280061"/>
                </a:moveTo>
                <a:lnTo>
                  <a:pt x="713802" y="1298349"/>
                </a:lnTo>
                <a:lnTo>
                  <a:pt x="896682" y="1298349"/>
                </a:lnTo>
                <a:lnTo>
                  <a:pt x="896682" y="1280061"/>
                </a:lnTo>
                <a:close/>
                <a:moveTo>
                  <a:pt x="91855" y="1256914"/>
                </a:moveTo>
                <a:lnTo>
                  <a:pt x="91855" y="1275202"/>
                </a:lnTo>
                <a:lnTo>
                  <a:pt x="274735" y="1275202"/>
                </a:lnTo>
                <a:lnTo>
                  <a:pt x="274735" y="1256914"/>
                </a:lnTo>
                <a:close/>
                <a:moveTo>
                  <a:pt x="928130" y="1252496"/>
                </a:moveTo>
                <a:lnTo>
                  <a:pt x="928130" y="1270784"/>
                </a:lnTo>
                <a:lnTo>
                  <a:pt x="1111010" y="1270784"/>
                </a:lnTo>
                <a:lnTo>
                  <a:pt x="1111010" y="1252496"/>
                </a:lnTo>
                <a:close/>
                <a:moveTo>
                  <a:pt x="713802" y="1252242"/>
                </a:moveTo>
                <a:lnTo>
                  <a:pt x="713802" y="1270530"/>
                </a:lnTo>
                <a:lnTo>
                  <a:pt x="896682" y="1270530"/>
                </a:lnTo>
                <a:lnTo>
                  <a:pt x="896682" y="1252242"/>
                </a:lnTo>
                <a:close/>
                <a:moveTo>
                  <a:pt x="91855" y="1229095"/>
                </a:moveTo>
                <a:lnTo>
                  <a:pt x="91855" y="1247383"/>
                </a:lnTo>
                <a:lnTo>
                  <a:pt x="274735" y="1247383"/>
                </a:lnTo>
                <a:lnTo>
                  <a:pt x="274735" y="1229095"/>
                </a:lnTo>
                <a:close/>
                <a:moveTo>
                  <a:pt x="928130" y="1224677"/>
                </a:moveTo>
                <a:lnTo>
                  <a:pt x="928130" y="1242965"/>
                </a:lnTo>
                <a:lnTo>
                  <a:pt x="1111010" y="1242965"/>
                </a:lnTo>
                <a:lnTo>
                  <a:pt x="1111010" y="1224677"/>
                </a:lnTo>
                <a:close/>
                <a:moveTo>
                  <a:pt x="713802" y="1224423"/>
                </a:moveTo>
                <a:lnTo>
                  <a:pt x="713802" y="1242711"/>
                </a:lnTo>
                <a:lnTo>
                  <a:pt x="896682" y="1242711"/>
                </a:lnTo>
                <a:lnTo>
                  <a:pt x="896682" y="1224423"/>
                </a:lnTo>
                <a:close/>
                <a:moveTo>
                  <a:pt x="1172454" y="1139433"/>
                </a:moveTo>
                <a:lnTo>
                  <a:pt x="1172454" y="1176009"/>
                </a:lnTo>
                <a:lnTo>
                  <a:pt x="1218416" y="1176009"/>
                </a:lnTo>
                <a:lnTo>
                  <a:pt x="1218416" y="1139433"/>
                </a:lnTo>
                <a:close/>
                <a:moveTo>
                  <a:pt x="1096012" y="1139433"/>
                </a:moveTo>
                <a:lnTo>
                  <a:pt x="1096012" y="1176009"/>
                </a:lnTo>
                <a:lnTo>
                  <a:pt x="1141974" y="1176009"/>
                </a:lnTo>
                <a:lnTo>
                  <a:pt x="1141974" y="1139433"/>
                </a:lnTo>
                <a:close/>
                <a:moveTo>
                  <a:pt x="1019570" y="1139433"/>
                </a:moveTo>
                <a:lnTo>
                  <a:pt x="1019570" y="1176009"/>
                </a:lnTo>
                <a:lnTo>
                  <a:pt x="1065532" y="1176009"/>
                </a:lnTo>
                <a:lnTo>
                  <a:pt x="1065532" y="1139433"/>
                </a:lnTo>
                <a:close/>
                <a:moveTo>
                  <a:pt x="943128" y="1139433"/>
                </a:moveTo>
                <a:lnTo>
                  <a:pt x="943128" y="1176009"/>
                </a:lnTo>
                <a:lnTo>
                  <a:pt x="989090" y="1176009"/>
                </a:lnTo>
                <a:lnTo>
                  <a:pt x="989090" y="1139433"/>
                </a:lnTo>
                <a:close/>
                <a:moveTo>
                  <a:pt x="866686" y="1139433"/>
                </a:moveTo>
                <a:lnTo>
                  <a:pt x="866686" y="1176009"/>
                </a:lnTo>
                <a:lnTo>
                  <a:pt x="912648" y="1176009"/>
                </a:lnTo>
                <a:lnTo>
                  <a:pt x="912648" y="1139433"/>
                </a:lnTo>
                <a:close/>
                <a:moveTo>
                  <a:pt x="790244" y="1139433"/>
                </a:moveTo>
                <a:lnTo>
                  <a:pt x="790244" y="1176009"/>
                </a:lnTo>
                <a:lnTo>
                  <a:pt x="836206" y="1176009"/>
                </a:lnTo>
                <a:lnTo>
                  <a:pt x="836206" y="1139433"/>
                </a:lnTo>
                <a:close/>
                <a:moveTo>
                  <a:pt x="713802" y="1139433"/>
                </a:moveTo>
                <a:lnTo>
                  <a:pt x="713802" y="1176009"/>
                </a:lnTo>
                <a:lnTo>
                  <a:pt x="759764" y="1176009"/>
                </a:lnTo>
                <a:lnTo>
                  <a:pt x="759764" y="1139433"/>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1172454" y="1066462"/>
                </a:moveTo>
                <a:lnTo>
                  <a:pt x="1172454" y="1103038"/>
                </a:lnTo>
                <a:lnTo>
                  <a:pt x="1218416" y="1103038"/>
                </a:lnTo>
                <a:lnTo>
                  <a:pt x="1218416" y="1066462"/>
                </a:lnTo>
                <a:close/>
                <a:moveTo>
                  <a:pt x="1096012" y="1066462"/>
                </a:moveTo>
                <a:lnTo>
                  <a:pt x="1096012" y="1103038"/>
                </a:lnTo>
                <a:lnTo>
                  <a:pt x="1141974" y="1103038"/>
                </a:lnTo>
                <a:lnTo>
                  <a:pt x="1141974" y="1066462"/>
                </a:lnTo>
                <a:close/>
                <a:moveTo>
                  <a:pt x="1019570" y="1066462"/>
                </a:moveTo>
                <a:lnTo>
                  <a:pt x="1019570" y="1103038"/>
                </a:lnTo>
                <a:lnTo>
                  <a:pt x="1065532" y="1103038"/>
                </a:lnTo>
                <a:lnTo>
                  <a:pt x="1065532" y="1066462"/>
                </a:lnTo>
                <a:close/>
                <a:moveTo>
                  <a:pt x="943128" y="1066462"/>
                </a:moveTo>
                <a:lnTo>
                  <a:pt x="943128" y="1103038"/>
                </a:lnTo>
                <a:lnTo>
                  <a:pt x="989090" y="1103038"/>
                </a:lnTo>
                <a:lnTo>
                  <a:pt x="989090" y="1066462"/>
                </a:lnTo>
                <a:close/>
                <a:moveTo>
                  <a:pt x="866686" y="1066462"/>
                </a:moveTo>
                <a:lnTo>
                  <a:pt x="866686" y="1103038"/>
                </a:lnTo>
                <a:lnTo>
                  <a:pt x="912648" y="1103038"/>
                </a:lnTo>
                <a:lnTo>
                  <a:pt x="912648" y="1066462"/>
                </a:lnTo>
                <a:close/>
                <a:moveTo>
                  <a:pt x="790244" y="1066462"/>
                </a:moveTo>
                <a:lnTo>
                  <a:pt x="790244" y="1103038"/>
                </a:lnTo>
                <a:lnTo>
                  <a:pt x="836206" y="1103038"/>
                </a:lnTo>
                <a:lnTo>
                  <a:pt x="836206" y="1066462"/>
                </a:lnTo>
                <a:close/>
                <a:moveTo>
                  <a:pt x="713802" y="1066462"/>
                </a:moveTo>
                <a:lnTo>
                  <a:pt x="713802" y="1103038"/>
                </a:lnTo>
                <a:lnTo>
                  <a:pt x="759764" y="1103038"/>
                </a:lnTo>
                <a:lnTo>
                  <a:pt x="759764" y="1066462"/>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1172454" y="987699"/>
                </a:moveTo>
                <a:lnTo>
                  <a:pt x="1172454" y="1024275"/>
                </a:lnTo>
                <a:lnTo>
                  <a:pt x="1218416" y="1024275"/>
                </a:lnTo>
                <a:lnTo>
                  <a:pt x="1218416" y="987699"/>
                </a:lnTo>
                <a:close/>
                <a:moveTo>
                  <a:pt x="1096012" y="987699"/>
                </a:moveTo>
                <a:lnTo>
                  <a:pt x="1096012" y="1024275"/>
                </a:lnTo>
                <a:lnTo>
                  <a:pt x="1141974" y="1024275"/>
                </a:lnTo>
                <a:lnTo>
                  <a:pt x="1141974" y="987699"/>
                </a:lnTo>
                <a:close/>
                <a:moveTo>
                  <a:pt x="1019570" y="987699"/>
                </a:moveTo>
                <a:lnTo>
                  <a:pt x="1019570" y="1024275"/>
                </a:lnTo>
                <a:lnTo>
                  <a:pt x="1065532" y="1024275"/>
                </a:lnTo>
                <a:lnTo>
                  <a:pt x="1065532" y="987699"/>
                </a:lnTo>
                <a:close/>
                <a:moveTo>
                  <a:pt x="943128" y="987699"/>
                </a:moveTo>
                <a:lnTo>
                  <a:pt x="943128" y="1024275"/>
                </a:lnTo>
                <a:lnTo>
                  <a:pt x="989090" y="1024275"/>
                </a:lnTo>
                <a:lnTo>
                  <a:pt x="989090" y="987699"/>
                </a:lnTo>
                <a:close/>
                <a:moveTo>
                  <a:pt x="866686" y="987699"/>
                </a:moveTo>
                <a:lnTo>
                  <a:pt x="866686" y="1024275"/>
                </a:lnTo>
                <a:lnTo>
                  <a:pt x="912648" y="1024275"/>
                </a:lnTo>
                <a:lnTo>
                  <a:pt x="912648" y="987699"/>
                </a:lnTo>
                <a:close/>
                <a:moveTo>
                  <a:pt x="790244" y="987699"/>
                </a:moveTo>
                <a:lnTo>
                  <a:pt x="790244" y="1024275"/>
                </a:lnTo>
                <a:lnTo>
                  <a:pt x="836206" y="1024275"/>
                </a:lnTo>
                <a:lnTo>
                  <a:pt x="836206" y="987699"/>
                </a:lnTo>
                <a:close/>
                <a:moveTo>
                  <a:pt x="713802" y="987699"/>
                </a:moveTo>
                <a:lnTo>
                  <a:pt x="713802" y="1024275"/>
                </a:lnTo>
                <a:lnTo>
                  <a:pt x="759764" y="1024275"/>
                </a:lnTo>
                <a:lnTo>
                  <a:pt x="759764" y="987699"/>
                </a:lnTo>
                <a:close/>
                <a:moveTo>
                  <a:pt x="1172454" y="914728"/>
                </a:moveTo>
                <a:lnTo>
                  <a:pt x="1172454" y="951304"/>
                </a:lnTo>
                <a:lnTo>
                  <a:pt x="1218416" y="951304"/>
                </a:lnTo>
                <a:lnTo>
                  <a:pt x="1218416" y="914728"/>
                </a:lnTo>
                <a:close/>
                <a:moveTo>
                  <a:pt x="1096012" y="914728"/>
                </a:moveTo>
                <a:lnTo>
                  <a:pt x="1096012" y="951304"/>
                </a:lnTo>
                <a:lnTo>
                  <a:pt x="1141974" y="951304"/>
                </a:lnTo>
                <a:lnTo>
                  <a:pt x="1141974" y="914728"/>
                </a:lnTo>
                <a:close/>
                <a:moveTo>
                  <a:pt x="1019570" y="914728"/>
                </a:moveTo>
                <a:lnTo>
                  <a:pt x="1019570" y="951304"/>
                </a:lnTo>
                <a:lnTo>
                  <a:pt x="1065532" y="951304"/>
                </a:lnTo>
                <a:lnTo>
                  <a:pt x="1065532" y="914728"/>
                </a:lnTo>
                <a:close/>
                <a:moveTo>
                  <a:pt x="943128" y="914728"/>
                </a:moveTo>
                <a:lnTo>
                  <a:pt x="943128" y="951304"/>
                </a:lnTo>
                <a:lnTo>
                  <a:pt x="989090" y="951304"/>
                </a:lnTo>
                <a:lnTo>
                  <a:pt x="989090" y="914728"/>
                </a:lnTo>
                <a:close/>
                <a:moveTo>
                  <a:pt x="866686" y="914728"/>
                </a:moveTo>
                <a:lnTo>
                  <a:pt x="866686" y="951304"/>
                </a:lnTo>
                <a:lnTo>
                  <a:pt x="912648" y="951304"/>
                </a:lnTo>
                <a:lnTo>
                  <a:pt x="912648" y="914728"/>
                </a:lnTo>
                <a:close/>
                <a:moveTo>
                  <a:pt x="790244" y="914728"/>
                </a:moveTo>
                <a:lnTo>
                  <a:pt x="790244" y="951304"/>
                </a:lnTo>
                <a:lnTo>
                  <a:pt x="836206" y="951304"/>
                </a:lnTo>
                <a:lnTo>
                  <a:pt x="836206" y="914728"/>
                </a:lnTo>
                <a:close/>
                <a:moveTo>
                  <a:pt x="713802" y="914728"/>
                </a:moveTo>
                <a:lnTo>
                  <a:pt x="713802" y="951304"/>
                </a:lnTo>
                <a:lnTo>
                  <a:pt x="759764" y="951304"/>
                </a:lnTo>
                <a:lnTo>
                  <a:pt x="759764" y="914728"/>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1"/>
          </a:solidFill>
          <a:ln w="9525" cap="flat">
            <a:noFill/>
            <a:prstDash val="solid"/>
            <a:miter/>
          </a:ln>
        </p:spPr>
        <p:txBody>
          <a:bodyPr wrap="square" rtlCol="0" anchor="ctr">
            <a:noAutofit/>
          </a:bodyPr>
          <a:lstStyle/>
          <a:p>
            <a:endParaRPr lang="en-US"/>
          </a:p>
        </p:txBody>
      </p:sp>
      <p:sp>
        <p:nvSpPr>
          <p:cNvPr id="241" name="Freeform: Shape 240">
            <a:extLst>
              <a:ext uri="{FF2B5EF4-FFF2-40B4-BE49-F238E27FC236}">
                <a16:creationId xmlns:a16="http://schemas.microsoft.com/office/drawing/2014/main" id="{0A98399F-D986-4831-8DC3-DA60B3B7336B}"/>
              </a:ext>
            </a:extLst>
          </p:cNvPr>
          <p:cNvSpPr/>
          <p:nvPr/>
        </p:nvSpPr>
        <p:spPr>
          <a:xfrm rot="16200000">
            <a:off x="975167" y="5805191"/>
            <a:ext cx="565444" cy="676134"/>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8 w 565444"/>
              <a:gd name="connsiteY12" fmla="*/ 382985 h 676134"/>
              <a:gd name="connsiteX13" fmla="*/ 486828 w 565444"/>
              <a:gd name="connsiteY13" fmla="*/ 382986 h 676134"/>
              <a:gd name="connsiteX14" fmla="*/ 483130 w 565444"/>
              <a:gd name="connsiteY14" fmla="*/ 374057 h 676134"/>
              <a:gd name="connsiteX15" fmla="*/ 474201 w 565444"/>
              <a:gd name="connsiteY15" fmla="*/ 370359 h 676134"/>
              <a:gd name="connsiteX16" fmla="*/ 91242 w 565444"/>
              <a:gd name="connsiteY16" fmla="*/ 370358 h 676134"/>
              <a:gd name="connsiteX17" fmla="*/ 78615 w 565444"/>
              <a:gd name="connsiteY17" fmla="*/ 382985 h 676134"/>
              <a:gd name="connsiteX18" fmla="*/ 78614 w 565444"/>
              <a:gd name="connsiteY18" fmla="*/ 382985 h 676134"/>
              <a:gd name="connsiteX19" fmla="*/ 91241 w 565444"/>
              <a:gd name="connsiteY19" fmla="*/ 395612 h 676134"/>
              <a:gd name="connsiteX20" fmla="*/ 474201 w 565444"/>
              <a:gd name="connsiteY20" fmla="*/ 395612 h 676134"/>
              <a:gd name="connsiteX21" fmla="*/ 483130 w 565444"/>
              <a:gd name="connsiteY21" fmla="*/ 391914 h 676134"/>
              <a:gd name="connsiteX22" fmla="*/ 486828 w 565444"/>
              <a:gd name="connsiteY22" fmla="*/ 382986 h 676134"/>
              <a:gd name="connsiteX23" fmla="*/ 486828 w 565444"/>
              <a:gd name="connsiteY23" fmla="*/ 382986 h 676134"/>
              <a:gd name="connsiteX24" fmla="*/ 486828 w 565444"/>
              <a:gd name="connsiteY24" fmla="*/ 329551 h 676134"/>
              <a:gd name="connsiteX25" fmla="*/ 483130 w 565444"/>
              <a:gd name="connsiteY25" fmla="*/ 320622 h 676134"/>
              <a:gd name="connsiteX26" fmla="*/ 474201 w 565444"/>
              <a:gd name="connsiteY26" fmla="*/ 316924 h 676134"/>
              <a:gd name="connsiteX27" fmla="*/ 91242 w 565444"/>
              <a:gd name="connsiteY27" fmla="*/ 316923 h 676134"/>
              <a:gd name="connsiteX28" fmla="*/ 78615 w 565444"/>
              <a:gd name="connsiteY28" fmla="*/ 329550 h 676134"/>
              <a:gd name="connsiteX29" fmla="*/ 78614 w 565444"/>
              <a:gd name="connsiteY29" fmla="*/ 329550 h 676134"/>
              <a:gd name="connsiteX30" fmla="*/ 91241 w 565444"/>
              <a:gd name="connsiteY30" fmla="*/ 342177 h 676134"/>
              <a:gd name="connsiteX31" fmla="*/ 474201 w 565444"/>
              <a:gd name="connsiteY31" fmla="*/ 342177 h 676134"/>
              <a:gd name="connsiteX32" fmla="*/ 483130 w 565444"/>
              <a:gd name="connsiteY32" fmla="*/ 338479 h 676134"/>
              <a:gd name="connsiteX33" fmla="*/ 486828 w 565444"/>
              <a:gd name="connsiteY33" fmla="*/ 276116 h 676134"/>
              <a:gd name="connsiteX34" fmla="*/ 483130 w 565444"/>
              <a:gd name="connsiteY34" fmla="*/ 267187 h 676134"/>
              <a:gd name="connsiteX35" fmla="*/ 474201 w 565444"/>
              <a:gd name="connsiteY35" fmla="*/ 263489 h 676134"/>
              <a:gd name="connsiteX36" fmla="*/ 91242 w 565444"/>
              <a:gd name="connsiteY36" fmla="*/ 263488 h 676134"/>
              <a:gd name="connsiteX37" fmla="*/ 78615 w 565444"/>
              <a:gd name="connsiteY37" fmla="*/ 276115 h 676134"/>
              <a:gd name="connsiteX38" fmla="*/ 78614 w 565444"/>
              <a:gd name="connsiteY38" fmla="*/ 276115 h 676134"/>
              <a:gd name="connsiteX39" fmla="*/ 91241 w 565444"/>
              <a:gd name="connsiteY39" fmla="*/ 288742 h 676134"/>
              <a:gd name="connsiteX40" fmla="*/ 474201 w 565444"/>
              <a:gd name="connsiteY40" fmla="*/ 288742 h 676134"/>
              <a:gd name="connsiteX41" fmla="*/ 483130 w 565444"/>
              <a:gd name="connsiteY41" fmla="*/ 285044 h 676134"/>
              <a:gd name="connsiteX42" fmla="*/ 565444 w 565444"/>
              <a:gd name="connsiteY42" fmla="*/ 194687 h 676134"/>
              <a:gd name="connsiteX43" fmla="*/ 546230 w 565444"/>
              <a:gd name="connsiteY43" fmla="*/ 213901 h 676134"/>
              <a:gd name="connsiteX44" fmla="*/ 525276 w 565444"/>
              <a:gd name="connsiteY44" fmla="*/ 213901 h 676134"/>
              <a:gd name="connsiteX45" fmla="*/ 508899 w 565444"/>
              <a:gd name="connsiteY45" fmla="*/ 524387 h 676134"/>
              <a:gd name="connsiteX46" fmla="*/ 378243 w 565444"/>
              <a:gd name="connsiteY46" fmla="*/ 676134 h 676134"/>
              <a:gd name="connsiteX47" fmla="*/ 184455 w 565444"/>
              <a:gd name="connsiteY47" fmla="*/ 676134 h 676134"/>
              <a:gd name="connsiteX48" fmla="*/ 53798 w 565444"/>
              <a:gd name="connsiteY48" fmla="*/ 524387 h 676134"/>
              <a:gd name="connsiteX49" fmla="*/ 37421 w 565444"/>
              <a:gd name="connsiteY49" fmla="*/ 213901 h 676134"/>
              <a:gd name="connsiteX50" fmla="*/ 19214 w 565444"/>
              <a:gd name="connsiteY50" fmla="*/ 213901 h 676134"/>
              <a:gd name="connsiteX51" fmla="*/ 0 w 565444"/>
              <a:gd name="connsiteY51" fmla="*/ 194687 h 676134"/>
              <a:gd name="connsiteX52" fmla="*/ 19214 w 565444"/>
              <a:gd name="connsiteY52" fmla="*/ 175473 h 676134"/>
              <a:gd name="connsiteX53" fmla="*/ 546230 w 565444"/>
              <a:gd name="connsiteY53" fmla="*/ 175473 h 676134"/>
              <a:gd name="connsiteX54" fmla="*/ 565444 w 565444"/>
              <a:gd name="connsiteY54"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8" y="382985"/>
                </a:moveTo>
                <a:lnTo>
                  <a:pt x="486828" y="382986"/>
                </a:lnTo>
                <a:lnTo>
                  <a:pt x="483130" y="374057"/>
                </a:lnTo>
                <a:cubicBezTo>
                  <a:pt x="480845" y="371772"/>
                  <a:pt x="477688" y="370359"/>
                  <a:pt x="474201" y="370359"/>
                </a:cubicBezTo>
                <a:lnTo>
                  <a:pt x="91242" y="370358"/>
                </a:lnTo>
                <a:cubicBezTo>
                  <a:pt x="84268" y="370358"/>
                  <a:pt x="78615" y="376011"/>
                  <a:pt x="78615" y="382985"/>
                </a:cubicBezTo>
                <a:lnTo>
                  <a:pt x="78614" y="382985"/>
                </a:lnTo>
                <a:cubicBezTo>
                  <a:pt x="78614" y="389959"/>
                  <a:pt x="84267" y="395612"/>
                  <a:pt x="91241" y="395612"/>
                </a:cubicBezTo>
                <a:lnTo>
                  <a:pt x="474201" y="395612"/>
                </a:lnTo>
                <a:cubicBezTo>
                  <a:pt x="477688" y="395612"/>
                  <a:pt x="480845" y="394199"/>
                  <a:pt x="483130" y="391914"/>
                </a:cubicBezTo>
                <a:lnTo>
                  <a:pt x="486828" y="382986"/>
                </a:lnTo>
                <a:lnTo>
                  <a:pt x="486828" y="382986"/>
                </a:lnTo>
                <a:close/>
                <a:moveTo>
                  <a:pt x="486828" y="329551"/>
                </a:moveTo>
                <a:lnTo>
                  <a:pt x="483130" y="320622"/>
                </a:lnTo>
                <a:cubicBezTo>
                  <a:pt x="480845" y="318337"/>
                  <a:pt x="477688" y="316924"/>
                  <a:pt x="474201" y="316924"/>
                </a:cubicBezTo>
                <a:lnTo>
                  <a:pt x="91242" y="316923"/>
                </a:lnTo>
                <a:cubicBezTo>
                  <a:pt x="84268" y="316923"/>
                  <a:pt x="78615" y="322576"/>
                  <a:pt x="78615" y="329550"/>
                </a:cubicBezTo>
                <a:lnTo>
                  <a:pt x="78614" y="329550"/>
                </a:lnTo>
                <a:cubicBezTo>
                  <a:pt x="78614" y="336524"/>
                  <a:pt x="84267" y="342177"/>
                  <a:pt x="91241" y="342177"/>
                </a:cubicBezTo>
                <a:lnTo>
                  <a:pt x="474201" y="342177"/>
                </a:lnTo>
                <a:cubicBezTo>
                  <a:pt x="477688" y="342177"/>
                  <a:pt x="480845" y="340764"/>
                  <a:pt x="483130" y="338479"/>
                </a:cubicBezTo>
                <a:close/>
                <a:moveTo>
                  <a:pt x="486828" y="276116"/>
                </a:moveTo>
                <a:lnTo>
                  <a:pt x="483130" y="267187"/>
                </a:lnTo>
                <a:cubicBezTo>
                  <a:pt x="480845" y="264902"/>
                  <a:pt x="477688" y="263489"/>
                  <a:pt x="474201" y="263489"/>
                </a:cubicBezTo>
                <a:lnTo>
                  <a:pt x="91242" y="263488"/>
                </a:lnTo>
                <a:cubicBezTo>
                  <a:pt x="84268" y="263488"/>
                  <a:pt x="78615" y="269141"/>
                  <a:pt x="78615" y="276115"/>
                </a:cubicBezTo>
                <a:lnTo>
                  <a:pt x="78614" y="276115"/>
                </a:lnTo>
                <a:cubicBezTo>
                  <a:pt x="78614" y="283089"/>
                  <a:pt x="84267" y="288742"/>
                  <a:pt x="91241" y="288742"/>
                </a:cubicBezTo>
                <a:lnTo>
                  <a:pt x="474201" y="288742"/>
                </a:lnTo>
                <a:cubicBezTo>
                  <a:pt x="477688"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3" y="676134"/>
                </a:cubicBezTo>
                <a:lnTo>
                  <a:pt x="184455"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Arrow: Bent 101">
            <a:extLst>
              <a:ext uri="{FF2B5EF4-FFF2-40B4-BE49-F238E27FC236}">
                <a16:creationId xmlns:a16="http://schemas.microsoft.com/office/drawing/2014/main" id="{8EBA192E-8507-4805-BD95-BD7B50896422}"/>
              </a:ext>
            </a:extLst>
          </p:cNvPr>
          <p:cNvSpPr/>
          <p:nvPr/>
        </p:nvSpPr>
        <p:spPr>
          <a:xfrm flipH="1" flipV="1">
            <a:off x="1504235" y="5623091"/>
            <a:ext cx="8974693" cy="582611"/>
          </a:xfrm>
          <a:prstGeom prst="bentArrow">
            <a:avLst>
              <a:gd name="adj1" fmla="val 14113"/>
              <a:gd name="adj2" fmla="val 12152"/>
              <a:gd name="adj3" fmla="val 0"/>
              <a:gd name="adj4" fmla="val 54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34" name="Group 133">
            <a:extLst>
              <a:ext uri="{FF2B5EF4-FFF2-40B4-BE49-F238E27FC236}">
                <a16:creationId xmlns:a16="http://schemas.microsoft.com/office/drawing/2014/main" id="{675CB1FB-8C3B-45CC-BE0E-D38541FA1A8D}"/>
              </a:ext>
            </a:extLst>
          </p:cNvPr>
          <p:cNvGrpSpPr/>
          <p:nvPr/>
        </p:nvGrpSpPr>
        <p:grpSpPr>
          <a:xfrm>
            <a:off x="3912092" y="5616841"/>
            <a:ext cx="1511367" cy="490966"/>
            <a:chOff x="2751274" y="4321303"/>
            <a:chExt cx="1511367" cy="490966"/>
          </a:xfrm>
        </p:grpSpPr>
        <p:sp>
          <p:nvSpPr>
            <p:cNvPr id="124" name="Freeform: Shape 123">
              <a:extLst>
                <a:ext uri="{FF2B5EF4-FFF2-40B4-BE49-F238E27FC236}">
                  <a16:creationId xmlns:a16="http://schemas.microsoft.com/office/drawing/2014/main" id="{7CAEE828-5ECA-4FF6-BD0F-5B1F50A8D329}"/>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6014D889-75E6-4C27-A7DD-5C75480E7AA7}"/>
                </a:ext>
              </a:extLst>
            </p:cNvPr>
            <p:cNvSpPr/>
            <p:nvPr/>
          </p:nvSpPr>
          <p:spPr>
            <a:xfrm>
              <a:off x="3027027" y="4321303"/>
              <a:ext cx="592071"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0E88121F-1694-4C80-A9D6-3EF4AEFC8600}"/>
                </a:ext>
              </a:extLst>
            </p:cNvPr>
            <p:cNvSpPr/>
            <p:nvPr/>
          </p:nvSpPr>
          <p:spPr>
            <a:xfrm>
              <a:off x="3610202" y="4506062"/>
              <a:ext cx="369265"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0315155-7170-414F-B014-9DE75187B30D}"/>
                </a:ext>
              </a:extLst>
            </p:cNvPr>
            <p:cNvSpPr/>
            <p:nvPr/>
          </p:nvSpPr>
          <p:spPr>
            <a:xfrm>
              <a:off x="3967237"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CAE67E13-E58F-4FB0-B485-321111952A2F}"/>
              </a:ext>
            </a:extLst>
          </p:cNvPr>
          <p:cNvGrpSpPr/>
          <p:nvPr/>
        </p:nvGrpSpPr>
        <p:grpSpPr>
          <a:xfrm>
            <a:off x="9410500" y="2710940"/>
            <a:ext cx="2036454" cy="2914798"/>
            <a:chOff x="9392570" y="2693010"/>
            <a:chExt cx="2036454" cy="2914798"/>
          </a:xfrm>
          <a:solidFill>
            <a:schemeClr val="accent1"/>
          </a:solidFill>
        </p:grpSpPr>
        <p:sp>
          <p:nvSpPr>
            <p:cNvPr id="142" name="Oval 1">
              <a:extLst>
                <a:ext uri="{FF2B5EF4-FFF2-40B4-BE49-F238E27FC236}">
                  <a16:creationId xmlns:a16="http://schemas.microsoft.com/office/drawing/2014/main" id="{93C89472-3994-4F29-BCEA-F5B3750388F7}"/>
                </a:ext>
              </a:extLst>
            </p:cNvPr>
            <p:cNvSpPr/>
            <p:nvPr/>
          </p:nvSpPr>
          <p:spPr>
            <a:xfrm flipH="1">
              <a:off x="10130361" y="5170309"/>
              <a:ext cx="560872" cy="10016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3" name="Oval 1">
              <a:extLst>
                <a:ext uri="{FF2B5EF4-FFF2-40B4-BE49-F238E27FC236}">
                  <a16:creationId xmlns:a16="http://schemas.microsoft.com/office/drawing/2014/main" id="{562FA17F-34DD-4833-B88E-B25D0AD94387}"/>
                </a:ext>
              </a:extLst>
            </p:cNvPr>
            <p:cNvSpPr/>
            <p:nvPr/>
          </p:nvSpPr>
          <p:spPr>
            <a:xfrm flipH="1">
              <a:off x="10190455" y="5447560"/>
              <a:ext cx="440684" cy="16024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4" name="Oval 1">
              <a:extLst>
                <a:ext uri="{FF2B5EF4-FFF2-40B4-BE49-F238E27FC236}">
                  <a16:creationId xmlns:a16="http://schemas.microsoft.com/office/drawing/2014/main" id="{5FDE4BF7-69D8-4347-8B6F-1F7909A29DFA}"/>
                </a:ext>
              </a:extLst>
            </p:cNvPr>
            <p:cNvSpPr/>
            <p:nvPr/>
          </p:nvSpPr>
          <p:spPr>
            <a:xfrm flipH="1">
              <a:off x="10150393" y="5308935"/>
              <a:ext cx="520809" cy="10016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5" name="Oval 1">
              <a:extLst>
                <a:ext uri="{FF2B5EF4-FFF2-40B4-BE49-F238E27FC236}">
                  <a16:creationId xmlns:a16="http://schemas.microsoft.com/office/drawing/2014/main" id="{394F196D-2D6E-4120-AE3F-684AF1FF3436}"/>
                </a:ext>
              </a:extLst>
            </p:cNvPr>
            <p:cNvSpPr/>
            <p:nvPr/>
          </p:nvSpPr>
          <p:spPr>
            <a:xfrm flipH="1">
              <a:off x="10110330" y="5031684"/>
              <a:ext cx="600935" cy="10016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3" name="Freeform: Shape 152">
              <a:extLst>
                <a:ext uri="{FF2B5EF4-FFF2-40B4-BE49-F238E27FC236}">
                  <a16:creationId xmlns:a16="http://schemas.microsoft.com/office/drawing/2014/main" id="{8C7A0C76-30F6-4D40-A08F-49E0C4075BE9}"/>
                </a:ext>
              </a:extLst>
            </p:cNvPr>
            <p:cNvSpPr/>
            <p:nvPr/>
          </p:nvSpPr>
          <p:spPr>
            <a:xfrm flipH="1">
              <a:off x="9392570" y="2693010"/>
              <a:ext cx="2036454" cy="2246601"/>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16176 w 2036454"/>
                <a:gd name="connsiteY3" fmla="*/ 69112 h 2246601"/>
                <a:gd name="connsiteX4" fmla="*/ 1972239 w 2036454"/>
                <a:gd name="connsiteY4" fmla="*/ 1025175 h 2246601"/>
                <a:gd name="connsiteX5" fmla="*/ 1016176 w 2036454"/>
                <a:gd name="connsiteY5" fmla="*/ 1981238 h 2246601"/>
                <a:gd name="connsiteX6" fmla="*/ 60113 w 2036454"/>
                <a:gd name="connsiteY6" fmla="*/ 1025175 h 2246601"/>
                <a:gd name="connsiteX7" fmla="*/ 1016176 w 2036454"/>
                <a:gd name="connsiteY7" fmla="*/ 69112 h 2246601"/>
                <a:gd name="connsiteX8" fmla="*/ 1020136 w 2036454"/>
                <a:gd name="connsiteY8" fmla="*/ 0 h 2246601"/>
                <a:gd name="connsiteX9" fmla="*/ 1018229 w 2036454"/>
                <a:gd name="connsiteY9" fmla="*/ 147 h 2246601"/>
                <a:gd name="connsiteX10" fmla="*/ 1016319 w 2036454"/>
                <a:gd name="connsiteY10" fmla="*/ 0 h 2246601"/>
                <a:gd name="connsiteX11" fmla="*/ 0 w 2036454"/>
                <a:gd name="connsiteY11" fmla="*/ 1016319 h 2246601"/>
                <a:gd name="connsiteX12" fmla="*/ 484581 w 2036454"/>
                <a:gd name="connsiteY12" fmla="*/ 1942131 h 2246601"/>
                <a:gd name="connsiteX13" fmla="*/ 533756 w 2036454"/>
                <a:gd name="connsiteY13" fmla="*/ 2149329 h 2246601"/>
                <a:gd name="connsiteX14" fmla="*/ 663812 w 2036454"/>
                <a:gd name="connsiteY14" fmla="*/ 2246601 h 2246601"/>
                <a:gd name="connsiteX15" fmla="*/ 1018229 w 2036454"/>
                <a:gd name="connsiteY15" fmla="*/ 2245332 h 2246601"/>
                <a:gd name="connsiteX16" fmla="*/ 1372641 w 2036454"/>
                <a:gd name="connsiteY16" fmla="*/ 2246601 h 2246601"/>
                <a:gd name="connsiteX17" fmla="*/ 1502697 w 2036454"/>
                <a:gd name="connsiteY17" fmla="*/ 2149329 h 2246601"/>
                <a:gd name="connsiteX18" fmla="*/ 1551873 w 2036454"/>
                <a:gd name="connsiteY18" fmla="*/ 1942131 h 2246601"/>
                <a:gd name="connsiteX19" fmla="*/ 2036454 w 2036454"/>
                <a:gd name="connsiteY19" fmla="*/ 1016319 h 2246601"/>
                <a:gd name="connsiteX20" fmla="*/ 1020136 w 2036454"/>
                <a:gd name="connsiteY20"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6454" h="2246601">
                  <a:moveTo>
                    <a:pt x="696638" y="2081097"/>
                  </a:moveTo>
                  <a:lnTo>
                    <a:pt x="717664" y="2094765"/>
                  </a:lnTo>
                  <a:lnTo>
                    <a:pt x="709915" y="2093208"/>
                  </a:lnTo>
                  <a:close/>
                  <a:moveTo>
                    <a:pt x="1016176" y="69112"/>
                  </a:moveTo>
                  <a:cubicBezTo>
                    <a:pt x="1544195" y="69112"/>
                    <a:pt x="1972239" y="497156"/>
                    <a:pt x="1972239" y="1025175"/>
                  </a:cubicBezTo>
                  <a:cubicBezTo>
                    <a:pt x="1972239" y="1553194"/>
                    <a:pt x="1544195" y="1981238"/>
                    <a:pt x="1016176" y="1981238"/>
                  </a:cubicBezTo>
                  <a:cubicBezTo>
                    <a:pt x="488157" y="1981238"/>
                    <a:pt x="60113" y="1553194"/>
                    <a:pt x="60113" y="1025175"/>
                  </a:cubicBezTo>
                  <a:cubicBezTo>
                    <a:pt x="60113" y="497156"/>
                    <a:pt x="488157" y="69112"/>
                    <a:pt x="1016176" y="69112"/>
                  </a:cubicBez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sp>
        <p:nvSpPr>
          <p:cNvPr id="152" name="Freeform: Shape 151">
            <a:extLst>
              <a:ext uri="{FF2B5EF4-FFF2-40B4-BE49-F238E27FC236}">
                <a16:creationId xmlns:a16="http://schemas.microsoft.com/office/drawing/2014/main" id="{1E1607B5-64B5-47A5-8D74-932DFF0AB39F}"/>
              </a:ext>
            </a:extLst>
          </p:cNvPr>
          <p:cNvSpPr/>
          <p:nvPr/>
        </p:nvSpPr>
        <p:spPr>
          <a:xfrm flipH="1">
            <a:off x="9516898" y="2907256"/>
            <a:ext cx="1787797" cy="1972285"/>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20136 w 2036454"/>
              <a:gd name="connsiteY3" fmla="*/ 0 h 2246601"/>
              <a:gd name="connsiteX4" fmla="*/ 1018229 w 2036454"/>
              <a:gd name="connsiteY4" fmla="*/ 147 h 2246601"/>
              <a:gd name="connsiteX5" fmla="*/ 1016319 w 2036454"/>
              <a:gd name="connsiteY5" fmla="*/ 0 h 2246601"/>
              <a:gd name="connsiteX6" fmla="*/ 0 w 2036454"/>
              <a:gd name="connsiteY6" fmla="*/ 1016319 h 2246601"/>
              <a:gd name="connsiteX7" fmla="*/ 484581 w 2036454"/>
              <a:gd name="connsiteY7" fmla="*/ 1942131 h 2246601"/>
              <a:gd name="connsiteX8" fmla="*/ 533756 w 2036454"/>
              <a:gd name="connsiteY8" fmla="*/ 2149329 h 2246601"/>
              <a:gd name="connsiteX9" fmla="*/ 663812 w 2036454"/>
              <a:gd name="connsiteY9" fmla="*/ 2246601 h 2246601"/>
              <a:gd name="connsiteX10" fmla="*/ 1018229 w 2036454"/>
              <a:gd name="connsiteY10" fmla="*/ 2245332 h 2246601"/>
              <a:gd name="connsiteX11" fmla="*/ 1372641 w 2036454"/>
              <a:gd name="connsiteY11" fmla="*/ 2246601 h 2246601"/>
              <a:gd name="connsiteX12" fmla="*/ 1502697 w 2036454"/>
              <a:gd name="connsiteY12" fmla="*/ 2149329 h 2246601"/>
              <a:gd name="connsiteX13" fmla="*/ 1551873 w 2036454"/>
              <a:gd name="connsiteY13" fmla="*/ 1942131 h 2246601"/>
              <a:gd name="connsiteX14" fmla="*/ 2036454 w 2036454"/>
              <a:gd name="connsiteY14" fmla="*/ 1016319 h 2246601"/>
              <a:gd name="connsiteX15" fmla="*/ 1020136 w 2036454"/>
              <a:gd name="connsiteY15"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54" h="2246601">
                <a:moveTo>
                  <a:pt x="696638" y="2081097"/>
                </a:moveTo>
                <a:lnTo>
                  <a:pt x="717664" y="2094765"/>
                </a:lnTo>
                <a:lnTo>
                  <a:pt x="709915" y="2093208"/>
                </a:ln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nvGrpSpPr>
          <p:cNvPr id="83" name="Group 82">
            <a:extLst>
              <a:ext uri="{FF2B5EF4-FFF2-40B4-BE49-F238E27FC236}">
                <a16:creationId xmlns:a16="http://schemas.microsoft.com/office/drawing/2014/main" id="{AB2A7E71-5738-44B8-8C95-AE69F852EEE2}"/>
              </a:ext>
            </a:extLst>
          </p:cNvPr>
          <p:cNvGrpSpPr/>
          <p:nvPr/>
        </p:nvGrpSpPr>
        <p:grpSpPr>
          <a:xfrm>
            <a:off x="9516898" y="2814396"/>
            <a:ext cx="1832724" cy="1832724"/>
            <a:chOff x="4547049" y="1897856"/>
            <a:chExt cx="3071634" cy="3071634"/>
          </a:xfrm>
          <a:effectLst/>
        </p:grpSpPr>
        <p:sp>
          <p:nvSpPr>
            <p:cNvPr id="84" name="Freeform: Shape 83">
              <a:extLst>
                <a:ext uri="{FF2B5EF4-FFF2-40B4-BE49-F238E27FC236}">
                  <a16:creationId xmlns:a16="http://schemas.microsoft.com/office/drawing/2014/main" id="{D8F22443-BC2E-481F-848C-C91988FF254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p:spPr>
          <p:txBody>
            <a:bodyPr rtlCol="0" anchor="ctr"/>
            <a:lstStyle/>
            <a:p>
              <a:endParaRPr lang="en-US" dirty="0"/>
            </a:p>
          </p:txBody>
        </p:sp>
        <p:sp>
          <p:nvSpPr>
            <p:cNvPr id="85" name="Freeform: Shape 84">
              <a:extLst>
                <a:ext uri="{FF2B5EF4-FFF2-40B4-BE49-F238E27FC236}">
                  <a16:creationId xmlns:a16="http://schemas.microsoft.com/office/drawing/2014/main" id="{35F2A40E-4190-437D-AC60-CD4CDF3B31A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grpSp>
        <p:nvGrpSpPr>
          <p:cNvPr id="169" name="Group 168">
            <a:extLst>
              <a:ext uri="{FF2B5EF4-FFF2-40B4-BE49-F238E27FC236}">
                <a16:creationId xmlns:a16="http://schemas.microsoft.com/office/drawing/2014/main" id="{0DFE7297-5D2E-4A1E-AF36-A4B43D60EE20}"/>
              </a:ext>
            </a:extLst>
          </p:cNvPr>
          <p:cNvGrpSpPr/>
          <p:nvPr/>
        </p:nvGrpSpPr>
        <p:grpSpPr>
          <a:xfrm>
            <a:off x="1622668" y="4943210"/>
            <a:ext cx="2295222" cy="1166481"/>
            <a:chOff x="1786971" y="4942919"/>
            <a:chExt cx="2041538" cy="1037553"/>
          </a:xfrm>
        </p:grpSpPr>
        <p:sp>
          <p:nvSpPr>
            <p:cNvPr id="170" name="Rectangle: Rounded Corners 169">
              <a:extLst>
                <a:ext uri="{FF2B5EF4-FFF2-40B4-BE49-F238E27FC236}">
                  <a16:creationId xmlns:a16="http://schemas.microsoft.com/office/drawing/2014/main" id="{542EA2AA-46CA-4542-867B-4B1CB448291F}"/>
                </a:ext>
              </a:extLst>
            </p:cNvPr>
            <p:cNvSpPr/>
            <p:nvPr/>
          </p:nvSpPr>
          <p:spPr>
            <a:xfrm>
              <a:off x="1886713" y="4942919"/>
              <a:ext cx="1842053" cy="6216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a:extLst>
                <a:ext uri="{FF2B5EF4-FFF2-40B4-BE49-F238E27FC236}">
                  <a16:creationId xmlns:a16="http://schemas.microsoft.com/office/drawing/2014/main" id="{D4CACEE3-B90F-4F91-BDC6-877A07B30437}"/>
                </a:ext>
              </a:extLst>
            </p:cNvPr>
            <p:cNvSpPr/>
            <p:nvPr/>
          </p:nvSpPr>
          <p:spPr>
            <a:xfrm>
              <a:off x="1786971" y="5005087"/>
              <a:ext cx="2041538" cy="972483"/>
            </a:xfrm>
            <a:prstGeom prst="trapezoid">
              <a:avLst>
                <a:gd name="adj" fmla="val 1541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id="{7A91969B-169B-4C9F-A000-5E82C767548C}"/>
                </a:ext>
              </a:extLst>
            </p:cNvPr>
            <p:cNvSpPr/>
            <p:nvPr/>
          </p:nvSpPr>
          <p:spPr>
            <a:xfrm>
              <a:off x="1950379" y="5043805"/>
              <a:ext cx="1714722" cy="187750"/>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a:extLst>
                <a:ext uri="{FF2B5EF4-FFF2-40B4-BE49-F238E27FC236}">
                  <a16:creationId xmlns:a16="http://schemas.microsoft.com/office/drawing/2014/main" id="{B05ABD50-FAA4-4DC3-8D60-F356E81A32AF}"/>
                </a:ext>
              </a:extLst>
            </p:cNvPr>
            <p:cNvGrpSpPr/>
            <p:nvPr/>
          </p:nvGrpSpPr>
          <p:grpSpPr>
            <a:xfrm>
              <a:off x="2260924" y="5043805"/>
              <a:ext cx="1107473" cy="187751"/>
              <a:chOff x="7962899" y="2433000"/>
              <a:chExt cx="2294160" cy="371747"/>
            </a:xfrm>
          </p:grpSpPr>
          <p:grpSp>
            <p:nvGrpSpPr>
              <p:cNvPr id="227" name="Group 226">
                <a:extLst>
                  <a:ext uri="{FF2B5EF4-FFF2-40B4-BE49-F238E27FC236}">
                    <a16:creationId xmlns:a16="http://schemas.microsoft.com/office/drawing/2014/main" id="{86FD9438-9622-4C4E-BFA8-0C05525FCFD4}"/>
                  </a:ext>
                </a:extLst>
              </p:cNvPr>
              <p:cNvGrpSpPr/>
              <p:nvPr/>
            </p:nvGrpSpPr>
            <p:grpSpPr>
              <a:xfrm>
                <a:off x="7962899" y="2433000"/>
                <a:ext cx="344267" cy="371747"/>
                <a:chOff x="6383215" y="2833551"/>
                <a:chExt cx="240196" cy="371747"/>
              </a:xfrm>
            </p:grpSpPr>
            <p:sp>
              <p:nvSpPr>
                <p:cNvPr id="236" name="Rectangle 235">
                  <a:extLst>
                    <a:ext uri="{FF2B5EF4-FFF2-40B4-BE49-F238E27FC236}">
                      <a16:creationId xmlns:a16="http://schemas.microsoft.com/office/drawing/2014/main" id="{3F8AB41D-920E-42F9-ADC4-C5E4FA92A810}"/>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B6373E23-F5CD-4F0F-AA5B-23DBCE336F76}"/>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a:extLst>
                    <a:ext uri="{FF2B5EF4-FFF2-40B4-BE49-F238E27FC236}">
                      <a16:creationId xmlns:a16="http://schemas.microsoft.com/office/drawing/2014/main" id="{F598B5F6-B0BA-4533-A3E1-814F76F6C2EA}"/>
                    </a:ext>
                  </a:extLst>
                </p:cNvPr>
                <p:cNvSpPr/>
                <p:nvPr/>
              </p:nvSpPr>
              <p:spPr>
                <a:xfrm>
                  <a:off x="6383215" y="2936632"/>
                  <a:ext cx="240196" cy="93782"/>
                </a:xfrm>
                <a:prstGeom prst="trapezoid">
                  <a:avLst>
                    <a:gd name="adj" fmla="val 7468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a16="http://schemas.microsoft.com/office/drawing/2014/main" id="{B9895C98-0D69-4F95-ABCE-8B972769064A}"/>
                  </a:ext>
                </a:extLst>
              </p:cNvPr>
              <p:cNvGrpSpPr/>
              <p:nvPr/>
            </p:nvGrpSpPr>
            <p:grpSpPr>
              <a:xfrm>
                <a:off x="8933083" y="2433000"/>
                <a:ext cx="344267" cy="371747"/>
                <a:chOff x="6383215" y="2833551"/>
                <a:chExt cx="240196" cy="371747"/>
              </a:xfrm>
            </p:grpSpPr>
            <p:sp>
              <p:nvSpPr>
                <p:cNvPr id="233" name="Rectangle 232">
                  <a:extLst>
                    <a:ext uri="{FF2B5EF4-FFF2-40B4-BE49-F238E27FC236}">
                      <a16:creationId xmlns:a16="http://schemas.microsoft.com/office/drawing/2014/main" id="{96EBE5C6-DE8F-44F9-9B6B-8B5ECBD2BD9B}"/>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3D184445-6645-4A77-A9FB-EB687E422469}"/>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a:extLst>
                    <a:ext uri="{FF2B5EF4-FFF2-40B4-BE49-F238E27FC236}">
                      <a16:creationId xmlns:a16="http://schemas.microsoft.com/office/drawing/2014/main" id="{5A94EBDF-19DB-4165-92F2-1E0F0718FC4C}"/>
                    </a:ext>
                  </a:extLst>
                </p:cNvPr>
                <p:cNvSpPr/>
                <p:nvPr/>
              </p:nvSpPr>
              <p:spPr>
                <a:xfrm>
                  <a:off x="6383215" y="2936632"/>
                  <a:ext cx="240196" cy="93782"/>
                </a:xfrm>
                <a:prstGeom prst="trapezoid">
                  <a:avLst>
                    <a:gd name="adj" fmla="val 6772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id="{FAD918A8-175F-40E7-869A-7618A3014E59}"/>
                  </a:ext>
                </a:extLst>
              </p:cNvPr>
              <p:cNvGrpSpPr/>
              <p:nvPr/>
            </p:nvGrpSpPr>
            <p:grpSpPr>
              <a:xfrm>
                <a:off x="9912792" y="2433000"/>
                <a:ext cx="344267" cy="371747"/>
                <a:chOff x="6383215" y="2833551"/>
                <a:chExt cx="240196" cy="371747"/>
              </a:xfrm>
            </p:grpSpPr>
            <p:sp>
              <p:nvSpPr>
                <p:cNvPr id="230" name="Rectangle 229">
                  <a:extLst>
                    <a:ext uri="{FF2B5EF4-FFF2-40B4-BE49-F238E27FC236}">
                      <a16:creationId xmlns:a16="http://schemas.microsoft.com/office/drawing/2014/main" id="{93BFED72-A954-4796-9EA9-FD6A91263F48}"/>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6DB22848-DE6A-434F-96FF-E95C3CD906E1}"/>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a:extLst>
                    <a:ext uri="{FF2B5EF4-FFF2-40B4-BE49-F238E27FC236}">
                      <a16:creationId xmlns:a16="http://schemas.microsoft.com/office/drawing/2014/main" id="{B5E54CE8-3008-4CB1-824B-F057EC1055BB}"/>
                    </a:ext>
                  </a:extLst>
                </p:cNvPr>
                <p:cNvSpPr/>
                <p:nvPr/>
              </p:nvSpPr>
              <p:spPr>
                <a:xfrm>
                  <a:off x="6383215" y="2936632"/>
                  <a:ext cx="240196" cy="93782"/>
                </a:xfrm>
                <a:prstGeom prst="trapezoid">
                  <a:avLst>
                    <a:gd name="adj" fmla="val 712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4" name="Trapezoid 173">
              <a:extLst>
                <a:ext uri="{FF2B5EF4-FFF2-40B4-BE49-F238E27FC236}">
                  <a16:creationId xmlns:a16="http://schemas.microsoft.com/office/drawing/2014/main" id="{D71F561F-BB5E-4E08-A62B-93F204E90C6F}"/>
                </a:ext>
              </a:extLst>
            </p:cNvPr>
            <p:cNvSpPr/>
            <p:nvPr/>
          </p:nvSpPr>
          <p:spPr>
            <a:xfrm>
              <a:off x="1842501"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rapezoid 174">
              <a:extLst>
                <a:ext uri="{FF2B5EF4-FFF2-40B4-BE49-F238E27FC236}">
                  <a16:creationId xmlns:a16="http://schemas.microsoft.com/office/drawing/2014/main" id="{926B953F-E07E-4B44-A2F2-83C58280DC83}"/>
                </a:ext>
              </a:extLst>
            </p:cNvPr>
            <p:cNvSpPr/>
            <p:nvPr/>
          </p:nvSpPr>
          <p:spPr>
            <a:xfrm>
              <a:off x="2313764"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Trapezoid 175">
              <a:extLst>
                <a:ext uri="{FF2B5EF4-FFF2-40B4-BE49-F238E27FC236}">
                  <a16:creationId xmlns:a16="http://schemas.microsoft.com/office/drawing/2014/main" id="{D73A1ECF-C322-4F51-8A8A-056B6ECA0135}"/>
                </a:ext>
              </a:extLst>
            </p:cNvPr>
            <p:cNvSpPr/>
            <p:nvPr/>
          </p:nvSpPr>
          <p:spPr>
            <a:xfrm>
              <a:off x="2785027"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rapezoid 176">
              <a:extLst>
                <a:ext uri="{FF2B5EF4-FFF2-40B4-BE49-F238E27FC236}">
                  <a16:creationId xmlns:a16="http://schemas.microsoft.com/office/drawing/2014/main" id="{EEDD94C3-C6F2-430C-83ED-9003CA2F314C}"/>
                </a:ext>
              </a:extLst>
            </p:cNvPr>
            <p:cNvSpPr/>
            <p:nvPr/>
          </p:nvSpPr>
          <p:spPr>
            <a:xfrm>
              <a:off x="3256290"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oup 177">
              <a:extLst>
                <a:ext uri="{FF2B5EF4-FFF2-40B4-BE49-F238E27FC236}">
                  <a16:creationId xmlns:a16="http://schemas.microsoft.com/office/drawing/2014/main" id="{10263849-62BA-451C-B197-C458827AF1E9}"/>
                </a:ext>
              </a:extLst>
            </p:cNvPr>
            <p:cNvGrpSpPr/>
            <p:nvPr/>
          </p:nvGrpSpPr>
          <p:grpSpPr>
            <a:xfrm>
              <a:off x="1962670" y="5271362"/>
              <a:ext cx="302363" cy="682663"/>
              <a:chOff x="7384246" y="2899703"/>
              <a:chExt cx="626352" cy="1351672"/>
            </a:xfrm>
            <a:solidFill>
              <a:schemeClr val="accent4">
                <a:lumMod val="60000"/>
                <a:lumOff val="40000"/>
              </a:schemeClr>
            </a:solidFill>
          </p:grpSpPr>
          <p:sp>
            <p:nvSpPr>
              <p:cNvPr id="216" name="Rectangle: Rounded Corners 215">
                <a:extLst>
                  <a:ext uri="{FF2B5EF4-FFF2-40B4-BE49-F238E27FC236}">
                    <a16:creationId xmlns:a16="http://schemas.microsoft.com/office/drawing/2014/main" id="{1C3CCF86-B933-4353-9B3A-1DB36D4305ED}"/>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Rounded Corners 216">
                <a:extLst>
                  <a:ext uri="{FF2B5EF4-FFF2-40B4-BE49-F238E27FC236}">
                    <a16:creationId xmlns:a16="http://schemas.microsoft.com/office/drawing/2014/main" id="{87141F13-5FAA-4FB3-BD57-65B1DCFB0C93}"/>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Rounded Corners 217">
                <a:extLst>
                  <a:ext uri="{FF2B5EF4-FFF2-40B4-BE49-F238E27FC236}">
                    <a16:creationId xmlns:a16="http://schemas.microsoft.com/office/drawing/2014/main" id="{81DFD139-9103-43FD-996F-0C33D81607F8}"/>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29DD79B1-E490-4CE7-872E-5D99A26FB2E2}"/>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C0564815-BC6C-4565-A05B-816A9361D561}"/>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1E6B8734-96EA-42CE-9A25-027B730D03B3}"/>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Rounded Corners 221">
                <a:extLst>
                  <a:ext uri="{FF2B5EF4-FFF2-40B4-BE49-F238E27FC236}">
                    <a16:creationId xmlns:a16="http://schemas.microsoft.com/office/drawing/2014/main" id="{E07C30DC-29B8-49D1-815B-87EF8DAD90A6}"/>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Rounded Corners 222">
                <a:extLst>
                  <a:ext uri="{FF2B5EF4-FFF2-40B4-BE49-F238E27FC236}">
                    <a16:creationId xmlns:a16="http://schemas.microsoft.com/office/drawing/2014/main" id="{DFFAE26A-2273-41E9-B826-3C556F16755D}"/>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id="{F03B1CCC-644F-4515-AE4F-AEB9ED345D42}"/>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Rounded Corners 224">
                <a:extLst>
                  <a:ext uri="{FF2B5EF4-FFF2-40B4-BE49-F238E27FC236}">
                    <a16:creationId xmlns:a16="http://schemas.microsoft.com/office/drawing/2014/main" id="{7BCF6C98-A966-462D-88A5-DAD346C3ADEB}"/>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id="{DDB596CA-184F-40A2-9566-DF961E600637}"/>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A739D00F-806A-4BB7-8A2F-1DFE0310997B}"/>
                </a:ext>
              </a:extLst>
            </p:cNvPr>
            <p:cNvGrpSpPr/>
            <p:nvPr/>
          </p:nvGrpSpPr>
          <p:grpSpPr>
            <a:xfrm>
              <a:off x="2430707" y="5271362"/>
              <a:ext cx="302363" cy="682663"/>
              <a:chOff x="7384246" y="2899703"/>
              <a:chExt cx="626352" cy="1351672"/>
            </a:xfrm>
            <a:solidFill>
              <a:schemeClr val="accent4">
                <a:lumMod val="60000"/>
                <a:lumOff val="40000"/>
              </a:schemeClr>
            </a:solidFill>
          </p:grpSpPr>
          <p:sp>
            <p:nvSpPr>
              <p:cNvPr id="205" name="Rectangle: Rounded Corners 204">
                <a:extLst>
                  <a:ext uri="{FF2B5EF4-FFF2-40B4-BE49-F238E27FC236}">
                    <a16:creationId xmlns:a16="http://schemas.microsoft.com/office/drawing/2014/main" id="{1452CDC8-7256-4FF3-8FED-628116B53909}"/>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BC5E81AA-5663-4DA9-9089-741502B53958}"/>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8DC76A4B-48E7-498C-B613-19DA314AA69A}"/>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C74E88BB-2AD8-434B-B25A-206207DF1CCD}"/>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581F9D7B-C759-4535-A839-2ABC111149AB}"/>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99965AFF-E5B1-498B-85E2-5B4EEC535799}"/>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4708C725-A8B0-4EDB-8101-C8AEF888CA11}"/>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014FCF2-64F3-4347-99CD-10D4874CB1C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427272FB-D869-4B2F-BE88-D85A2175569F}"/>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B17C44F-98D1-4AC8-8120-2C369056386F}"/>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10C4F26E-FC0C-4D71-A43D-DB65E27F3EC6}"/>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id="{795CDE37-3FBD-418F-9733-EB19520F4D28}"/>
                </a:ext>
              </a:extLst>
            </p:cNvPr>
            <p:cNvGrpSpPr/>
            <p:nvPr/>
          </p:nvGrpSpPr>
          <p:grpSpPr>
            <a:xfrm>
              <a:off x="2898745" y="5271362"/>
              <a:ext cx="302363" cy="682663"/>
              <a:chOff x="7384246" y="2899703"/>
              <a:chExt cx="626352" cy="1351672"/>
            </a:xfrm>
            <a:solidFill>
              <a:schemeClr val="accent4">
                <a:lumMod val="60000"/>
                <a:lumOff val="40000"/>
              </a:schemeClr>
            </a:solidFill>
          </p:grpSpPr>
          <p:sp>
            <p:nvSpPr>
              <p:cNvPr id="194" name="Rectangle: Rounded Corners 193">
                <a:extLst>
                  <a:ext uri="{FF2B5EF4-FFF2-40B4-BE49-F238E27FC236}">
                    <a16:creationId xmlns:a16="http://schemas.microsoft.com/office/drawing/2014/main" id="{B0B55251-2755-45E1-BF60-CED61EF0A96A}"/>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C4BD85E7-71FA-4639-ADC4-DEC534FBAE4E}"/>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Rounded Corners 195">
                <a:extLst>
                  <a:ext uri="{FF2B5EF4-FFF2-40B4-BE49-F238E27FC236}">
                    <a16:creationId xmlns:a16="http://schemas.microsoft.com/office/drawing/2014/main" id="{F734DBF5-03CF-4F1E-A840-2ED796BBEE13}"/>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19B77A2-DFA0-4E71-BCD0-881DF33D51A4}"/>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0129183D-51EB-4B5B-A106-2120213FDF06}"/>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1E4B72F1-462E-4E33-A05B-B2E233933E3B}"/>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4E4D23D5-B4A7-4958-8C67-5AD58C8D8ED0}"/>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347D933A-BDB5-4645-9BBC-CCC53170E1E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1E91E59F-A2A6-4689-8835-8529250C6087}"/>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9029F5D9-8869-4528-BA56-D6330F118906}"/>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E1D524B3-9CE4-4E06-BF06-EDFB751E86E3}"/>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id="{12D0751E-48A5-4D26-8896-4EB7C15FEE9B}"/>
                </a:ext>
              </a:extLst>
            </p:cNvPr>
            <p:cNvGrpSpPr/>
            <p:nvPr/>
          </p:nvGrpSpPr>
          <p:grpSpPr>
            <a:xfrm>
              <a:off x="3366783" y="5271362"/>
              <a:ext cx="302363" cy="682663"/>
              <a:chOff x="7384246" y="2899703"/>
              <a:chExt cx="626352" cy="1351672"/>
            </a:xfrm>
            <a:solidFill>
              <a:schemeClr val="accent4">
                <a:lumMod val="60000"/>
                <a:lumOff val="40000"/>
              </a:schemeClr>
            </a:solidFill>
          </p:grpSpPr>
          <p:sp>
            <p:nvSpPr>
              <p:cNvPr id="183" name="Rectangle: Rounded Corners 182">
                <a:extLst>
                  <a:ext uri="{FF2B5EF4-FFF2-40B4-BE49-F238E27FC236}">
                    <a16:creationId xmlns:a16="http://schemas.microsoft.com/office/drawing/2014/main" id="{0CE97A67-E510-43E1-9065-73B309F363B2}"/>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id="{D05D845F-EC26-43B5-83C8-05AA7E02D077}"/>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id="{716D805E-88CA-4423-9482-CAF413AA40A5}"/>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DBC13362-F944-4171-801C-366C3F5A5EEA}"/>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4F66B606-A82B-4BD3-A624-3B73E4B2FF55}"/>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3BEFD1C3-6970-4F5D-AC99-B87C07A11B1D}"/>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A9F7D3E2-7B87-4B44-864D-C1943A2E6A55}"/>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C25A9BF3-0A32-4742-BE9A-F77C9AFEFA3A}"/>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E77F2A87-AE22-481A-A853-243B8DA7D6C8}"/>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6FDC3D30-5BA1-4BE7-BFC0-A55999B69580}"/>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112E3405-B4AA-4531-BCBA-8323FCD79172}"/>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2" name="Graphic 181">
              <a:extLst>
                <a:ext uri="{FF2B5EF4-FFF2-40B4-BE49-F238E27FC236}">
                  <a16:creationId xmlns:a16="http://schemas.microsoft.com/office/drawing/2014/main" id="{9F8183D3-839A-4097-B592-2553D36853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3781" y="5671824"/>
              <a:ext cx="1940381" cy="308648"/>
            </a:xfrm>
            <a:prstGeom prst="rect">
              <a:avLst/>
            </a:prstGeom>
          </p:spPr>
        </p:pic>
      </p:grpSp>
      <p:sp>
        <p:nvSpPr>
          <p:cNvPr id="239" name="Freeform: Shape 238">
            <a:extLst>
              <a:ext uri="{FF2B5EF4-FFF2-40B4-BE49-F238E27FC236}">
                <a16:creationId xmlns:a16="http://schemas.microsoft.com/office/drawing/2014/main" id="{60A7BAFE-4515-426B-B889-AB845EEA69F9}"/>
              </a:ext>
            </a:extLst>
          </p:cNvPr>
          <p:cNvSpPr/>
          <p:nvPr/>
        </p:nvSpPr>
        <p:spPr>
          <a:xfrm flipH="1">
            <a:off x="9955729" y="1432002"/>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solidFill>
            <a:schemeClr val="accent1"/>
          </a:solidFill>
          <a:ln w="8081" cap="flat">
            <a:noFill/>
            <a:prstDash val="solid"/>
            <a:miter/>
          </a:ln>
        </p:spPr>
        <p:txBody>
          <a:bodyPr wrap="square" rtlCol="0" anchor="ctr">
            <a:noAutofit/>
          </a:bodyPr>
          <a:lstStyle/>
          <a:p>
            <a:endParaRPr lang="en-US"/>
          </a:p>
        </p:txBody>
      </p:sp>
      <p:sp>
        <p:nvSpPr>
          <p:cNvPr id="248" name="TextBox 247">
            <a:extLst>
              <a:ext uri="{FF2B5EF4-FFF2-40B4-BE49-F238E27FC236}">
                <a16:creationId xmlns:a16="http://schemas.microsoft.com/office/drawing/2014/main" id="{8CBC96E6-0894-4594-BBF7-9DA20F996C45}"/>
              </a:ext>
            </a:extLst>
          </p:cNvPr>
          <p:cNvSpPr txBox="1"/>
          <p:nvPr/>
        </p:nvSpPr>
        <p:spPr>
          <a:xfrm>
            <a:off x="1085827" y="1069647"/>
            <a:ext cx="9451583" cy="369332"/>
          </a:xfrm>
          <a:prstGeom prst="rect">
            <a:avLst/>
          </a:prstGeom>
          <a:noFill/>
        </p:spPr>
        <p:txBody>
          <a:bodyPr wrap="square" rtlCol="0">
            <a:spAutoFit/>
          </a:bodyPr>
          <a:lstStyle/>
          <a:p>
            <a:r>
              <a:rPr lang="en-US" altLang="ko-KR" b="1" dirty="0">
                <a:solidFill>
                  <a:schemeClr val="accent3"/>
                </a:solidFill>
                <a:cs typeface="Arial" pitchFamily="34" charset="0"/>
              </a:rPr>
              <a:t>The advantages of using RES</a:t>
            </a:r>
            <a:endParaRPr lang="ko-KR" altLang="en-US" b="1" dirty="0">
              <a:solidFill>
                <a:schemeClr val="accent3"/>
              </a:solidFill>
              <a:cs typeface="Arial" pitchFamily="34" charset="0"/>
            </a:endParaRPr>
          </a:p>
        </p:txBody>
      </p:sp>
      <p:sp>
        <p:nvSpPr>
          <p:cNvPr id="249" name="TextBox 248">
            <a:extLst>
              <a:ext uri="{FF2B5EF4-FFF2-40B4-BE49-F238E27FC236}">
                <a16:creationId xmlns:a16="http://schemas.microsoft.com/office/drawing/2014/main" id="{A8B731B5-095D-4EAF-B770-C3B25DD31AEA}"/>
              </a:ext>
            </a:extLst>
          </p:cNvPr>
          <p:cNvSpPr txBox="1"/>
          <p:nvPr/>
        </p:nvSpPr>
        <p:spPr>
          <a:xfrm>
            <a:off x="1085827" y="1350901"/>
            <a:ext cx="7725526" cy="328917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n-US" altLang="ko-KR" sz="1400" b="1" dirty="0">
                <a:solidFill>
                  <a:schemeClr val="tx1">
                    <a:lumMod val="75000"/>
                    <a:lumOff val="25000"/>
                  </a:schemeClr>
                </a:solidFill>
                <a:latin typeface="Adobe Devanagari" panose="02040503050201020203" pitchFamily="18" charset="0"/>
                <a:cs typeface="Adobe Devanagari" panose="02040503050201020203" pitchFamily="18" charset="0"/>
              </a:rPr>
              <a:t>Environmental advantages</a:t>
            </a: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 Renewable energy sources are a clean form of energy,</a:t>
            </a:r>
            <a:endParaRPr lang="el-GR" altLang="ko-KR" sz="1400" dirty="0">
              <a:solidFill>
                <a:schemeClr val="tx1">
                  <a:lumMod val="75000"/>
                  <a:lumOff val="25000"/>
                </a:schemeClr>
              </a:solidFill>
              <a:latin typeface="Calibri" panose="020F0502020204030204" pitchFamily="34" charset="0"/>
              <a:cs typeface="Adobe Devanagari" panose="02040503050201020203" pitchFamily="18" charset="0"/>
            </a:endParaRPr>
          </a:p>
          <a:p>
            <a:pPr marL="285750" indent="-285750" algn="just">
              <a:lnSpc>
                <a:spcPct val="150000"/>
              </a:lnSpc>
              <a:buFont typeface="Wingdings" panose="05000000000000000000" pitchFamily="2" charset="2"/>
              <a:buChar char="ü"/>
            </a:pPr>
            <a:r>
              <a:rPr lang="en-US" altLang="ko-KR" sz="1400" b="1" dirty="0">
                <a:solidFill>
                  <a:schemeClr val="tx1">
                    <a:lumMod val="75000"/>
                    <a:lumOff val="25000"/>
                  </a:schemeClr>
                </a:solidFill>
                <a:latin typeface="Adobe Devanagari" panose="02040503050201020203" pitchFamily="18" charset="0"/>
                <a:cs typeface="Adobe Devanagari" panose="02040503050201020203" pitchFamily="18" charset="0"/>
              </a:rPr>
              <a:t>Energy for future generations</a:t>
            </a: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 Renewable energy will never run out,</a:t>
            </a:r>
            <a:endParaRPr lang="el-GR" altLang="ko-KR" sz="1400" dirty="0">
              <a:solidFill>
                <a:schemeClr val="tx1">
                  <a:lumMod val="75000"/>
                  <a:lumOff val="25000"/>
                </a:schemeClr>
              </a:solidFill>
              <a:latin typeface="Calibri" panose="020F0502020204030204" pitchFamily="34" charset="0"/>
              <a:cs typeface="Adobe Devanagari" panose="02040503050201020203" pitchFamily="18" charset="0"/>
            </a:endParaRPr>
          </a:p>
          <a:p>
            <a:pPr marL="285750" indent="-285750" algn="just">
              <a:lnSpc>
                <a:spcPct val="150000"/>
              </a:lnSpc>
              <a:buFont typeface="Wingdings" panose="05000000000000000000" pitchFamily="2" charset="2"/>
              <a:buChar char="ü"/>
            </a:pPr>
            <a:r>
              <a:rPr lang="en-US" altLang="ko-KR" sz="1400" b="1" dirty="0">
                <a:solidFill>
                  <a:schemeClr val="tx1">
                    <a:lumMod val="75000"/>
                    <a:lumOff val="25000"/>
                  </a:schemeClr>
                </a:solidFill>
                <a:latin typeface="Adobe Devanagari" panose="02040503050201020203" pitchFamily="18" charset="0"/>
                <a:cs typeface="Adobe Devanagari" panose="02040503050201020203" pitchFamily="18" charset="0"/>
              </a:rPr>
              <a:t>Business and Economy</a:t>
            </a: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 Investments in renewable energy focus on the production of materials and manpower to build structure systems,</a:t>
            </a:r>
            <a:endParaRPr lang="el-GR" altLang="ko-KR" sz="1400" dirty="0">
              <a:solidFill>
                <a:schemeClr val="tx1">
                  <a:lumMod val="75000"/>
                  <a:lumOff val="25000"/>
                </a:schemeClr>
              </a:solidFill>
              <a:latin typeface="Calibri" panose="020F0502020204030204" pitchFamily="34" charset="0"/>
              <a:cs typeface="Adobe Devanagari" panose="02040503050201020203" pitchFamily="18" charset="0"/>
            </a:endParaRPr>
          </a:p>
          <a:p>
            <a:pPr marL="285750" indent="-285750" algn="just">
              <a:lnSpc>
                <a:spcPct val="150000"/>
              </a:lnSpc>
              <a:buFont typeface="Wingdings" panose="05000000000000000000" pitchFamily="2" charset="2"/>
              <a:buChar char="ü"/>
            </a:pPr>
            <a:r>
              <a:rPr lang="en-US" altLang="ko-KR" sz="1400" b="1" dirty="0">
                <a:solidFill>
                  <a:schemeClr val="tx1">
                    <a:lumMod val="75000"/>
                    <a:lumOff val="25000"/>
                  </a:schemeClr>
                </a:solidFill>
                <a:latin typeface="Adobe Devanagari" panose="02040503050201020203" pitchFamily="18" charset="0"/>
                <a:cs typeface="Adobe Devanagari" panose="02040503050201020203" pitchFamily="18" charset="0"/>
              </a:rPr>
              <a:t>Energy security</a:t>
            </a: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 As a result of the depletion of fossil fuels, many countries have to import fossil fuels, thus increasing the likelihood of accidents, losses, etc.</a:t>
            </a:r>
            <a:endParaRPr lang="el-GR" altLang="ko-KR" sz="1400" dirty="0">
              <a:solidFill>
                <a:schemeClr val="tx1">
                  <a:lumMod val="75000"/>
                  <a:lumOff val="25000"/>
                </a:schemeClr>
              </a:solidFill>
              <a:latin typeface="Calibri" panose="020F0502020204030204" pitchFamily="34" charset="0"/>
              <a:cs typeface="Adobe Devanagari" panose="02040503050201020203" pitchFamily="18" charset="0"/>
            </a:endParaRPr>
          </a:p>
          <a:p>
            <a:pPr marL="285750" indent="-285750" algn="just">
              <a:lnSpc>
                <a:spcPct val="150000"/>
              </a:lnSpc>
              <a:buFont typeface="Wingdings" panose="05000000000000000000" pitchFamily="2" charset="2"/>
              <a:buChar char="ü"/>
            </a:pPr>
            <a:r>
              <a:rPr lang="en-US" altLang="ko-KR" sz="1400" b="1" dirty="0">
                <a:solidFill>
                  <a:schemeClr val="tx1">
                    <a:lumMod val="75000"/>
                    <a:lumOff val="25000"/>
                  </a:schemeClr>
                </a:solidFill>
                <a:latin typeface="Adobe Devanagari" panose="02040503050201020203" pitchFamily="18" charset="0"/>
                <a:cs typeface="Adobe Devanagari" panose="02040503050201020203" pitchFamily="18" charset="0"/>
              </a:rPr>
              <a:t>Strengthen the energy self-sufficiency </a:t>
            </a: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of small and developing countries, as well as be an alternative proposal in relation to the oil economy,</a:t>
            </a:r>
            <a:endParaRPr lang="el-GR" altLang="ko-KR" sz="1400" dirty="0">
              <a:solidFill>
                <a:schemeClr val="tx1">
                  <a:lumMod val="75000"/>
                  <a:lumOff val="25000"/>
                </a:schemeClr>
              </a:solidFill>
              <a:latin typeface="Calibri" panose="020F0502020204030204" pitchFamily="34" charset="0"/>
              <a:cs typeface="Adobe Devanagari" panose="02040503050201020203" pitchFamily="18" charset="0"/>
            </a:endParaRPr>
          </a:p>
          <a:p>
            <a:pPr marL="285750" indent="-285750" algn="just">
              <a:lnSpc>
                <a:spcPct val="150000"/>
              </a:lnSpc>
              <a:buFont typeface="Wingdings" panose="05000000000000000000" pitchFamily="2" charset="2"/>
              <a:buChar char="ü"/>
            </a:pPr>
            <a:r>
              <a:rPr lang="en-US" altLang="ko-KR" sz="1400" b="1" dirty="0">
                <a:solidFill>
                  <a:schemeClr val="tx1">
                    <a:lumMod val="75000"/>
                    <a:lumOff val="25000"/>
                  </a:schemeClr>
                </a:solidFill>
                <a:latin typeface="Adobe Devanagari" panose="02040503050201020203" pitchFamily="18" charset="0"/>
                <a:cs typeface="Adobe Devanagari" panose="02040503050201020203" pitchFamily="18" charset="0"/>
              </a:rPr>
              <a:t>The equipment is simple </a:t>
            </a: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to build and maintain and has a very long service life,</a:t>
            </a:r>
            <a:endParaRPr lang="el-GR" altLang="ko-KR" sz="1400" dirty="0">
              <a:solidFill>
                <a:schemeClr val="tx1">
                  <a:lumMod val="75000"/>
                  <a:lumOff val="25000"/>
                </a:schemeClr>
              </a:solidFill>
              <a:latin typeface="Calibri" panose="020F0502020204030204" pitchFamily="34" charset="0"/>
              <a:cs typeface="Adobe Devanagari" panose="02040503050201020203" pitchFamily="18" charset="0"/>
            </a:endParaRPr>
          </a:p>
          <a:p>
            <a:pPr marL="285750" indent="-285750" algn="just">
              <a:lnSpc>
                <a:spcPct val="150000"/>
              </a:lnSpc>
              <a:buFont typeface="Wingdings" panose="05000000000000000000" pitchFamily="2" charset="2"/>
              <a:buChar char="ü"/>
            </a:pP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They are </a:t>
            </a:r>
            <a:r>
              <a:rPr lang="en-US" altLang="ko-KR" sz="1400" b="1" dirty="0">
                <a:solidFill>
                  <a:schemeClr val="tx1">
                    <a:lumMod val="75000"/>
                    <a:lumOff val="25000"/>
                  </a:schemeClr>
                </a:solidFill>
                <a:latin typeface="Adobe Devanagari" panose="02040503050201020203" pitchFamily="18" charset="0"/>
                <a:cs typeface="Adobe Devanagari" panose="02040503050201020203" pitchFamily="18" charset="0"/>
              </a:rPr>
              <a:t>subsidized by most governments </a:t>
            </a: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and supported by international organizations.</a:t>
            </a:r>
            <a:endParaRPr lang="el-GR" altLang="ko-KR" sz="1200" dirty="0">
              <a:solidFill>
                <a:schemeClr val="tx1">
                  <a:lumMod val="75000"/>
                  <a:lumOff val="25000"/>
                </a:schemeClr>
              </a:solidFill>
              <a:cs typeface="Adobe Devanagari" panose="02040503050201020203" pitchFamily="18" charset="0"/>
            </a:endParaRPr>
          </a:p>
        </p:txBody>
      </p:sp>
      <p:sp>
        <p:nvSpPr>
          <p:cNvPr id="5" name="Text Placeholder 4">
            <a:extLst>
              <a:ext uri="{FF2B5EF4-FFF2-40B4-BE49-F238E27FC236}">
                <a16:creationId xmlns:a16="http://schemas.microsoft.com/office/drawing/2014/main" id="{08A72B55-3A59-4038-9590-8BF077C0F163}"/>
              </a:ext>
            </a:extLst>
          </p:cNvPr>
          <p:cNvSpPr>
            <a:spLocks noGrp="1"/>
          </p:cNvSpPr>
          <p:nvPr>
            <p:ph type="body" sz="quarter" idx="10"/>
          </p:nvPr>
        </p:nvSpPr>
        <p:spPr/>
        <p:txBody>
          <a:bodyPr/>
          <a:lstStyle/>
          <a:p>
            <a:r>
              <a:rPr lang="en-US" sz="2600" dirty="0">
                <a:solidFill>
                  <a:schemeClr val="accent1"/>
                </a:solidFill>
              </a:rPr>
              <a:t>RENEWABLE SOURCES AND ENERGY SAVINGS (1)</a:t>
            </a:r>
          </a:p>
        </p:txBody>
      </p:sp>
    </p:spTree>
    <p:extLst>
      <p:ext uri="{BB962C8B-B14F-4D97-AF65-F5344CB8AC3E}">
        <p14:creationId xmlns:p14="http://schemas.microsoft.com/office/powerpoint/2010/main" val="121622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E754F5EF-71E4-4349-B7E5-7D7521D1A63C}"/>
              </a:ext>
            </a:extLst>
          </p:cNvPr>
          <p:cNvGrpSpPr/>
          <p:nvPr/>
        </p:nvGrpSpPr>
        <p:grpSpPr>
          <a:xfrm>
            <a:off x="9102029" y="4718858"/>
            <a:ext cx="1096211" cy="1445026"/>
            <a:chOff x="5733204" y="4148522"/>
            <a:chExt cx="1306402" cy="1722100"/>
          </a:xfrm>
        </p:grpSpPr>
        <p:grpSp>
          <p:nvGrpSpPr>
            <p:cNvPr id="108" name="Group 107">
              <a:extLst>
                <a:ext uri="{FF2B5EF4-FFF2-40B4-BE49-F238E27FC236}">
                  <a16:creationId xmlns:a16="http://schemas.microsoft.com/office/drawing/2014/main" id="{0498D15C-86EF-41E8-89B4-727E8FD5F756}"/>
                </a:ext>
              </a:extLst>
            </p:cNvPr>
            <p:cNvGrpSpPr/>
            <p:nvPr/>
          </p:nvGrpSpPr>
          <p:grpSpPr>
            <a:xfrm>
              <a:off x="5733204" y="4148522"/>
              <a:ext cx="1306402" cy="1722100"/>
              <a:chOff x="2445111" y="599435"/>
              <a:chExt cx="5312311" cy="7002691"/>
            </a:xfrm>
            <a:solidFill>
              <a:schemeClr val="accent3"/>
            </a:solidFill>
          </p:grpSpPr>
          <p:sp>
            <p:nvSpPr>
              <p:cNvPr id="109" name="Freeform: Shape 108">
                <a:extLst>
                  <a:ext uri="{FF2B5EF4-FFF2-40B4-BE49-F238E27FC236}">
                    <a16:creationId xmlns:a16="http://schemas.microsoft.com/office/drawing/2014/main" id="{9F3DD7B3-9256-4449-A9D8-904C4F6B2CB2}"/>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4BD4AEA-A87C-4895-B55C-5B63AF4D01C1}"/>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E261E1E8-ED34-4F89-9F42-A501668B12C3}"/>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112" name="Group 111">
              <a:extLst>
                <a:ext uri="{FF2B5EF4-FFF2-40B4-BE49-F238E27FC236}">
                  <a16:creationId xmlns:a16="http://schemas.microsoft.com/office/drawing/2014/main" id="{E91644DD-967D-45F9-B4CE-52D674ABC316}"/>
                </a:ext>
              </a:extLst>
            </p:cNvPr>
            <p:cNvGrpSpPr/>
            <p:nvPr/>
          </p:nvGrpSpPr>
          <p:grpSpPr>
            <a:xfrm>
              <a:off x="5960899" y="4970731"/>
              <a:ext cx="821311" cy="845919"/>
              <a:chOff x="954383" y="599435"/>
              <a:chExt cx="6803039" cy="7006874"/>
            </a:xfrm>
            <a:solidFill>
              <a:schemeClr val="accent3"/>
            </a:solidFill>
          </p:grpSpPr>
          <p:sp>
            <p:nvSpPr>
              <p:cNvPr id="113" name="Freeform: Shape 112">
                <a:extLst>
                  <a:ext uri="{FF2B5EF4-FFF2-40B4-BE49-F238E27FC236}">
                    <a16:creationId xmlns:a16="http://schemas.microsoft.com/office/drawing/2014/main" id="{F926F830-9431-4A01-858B-6C7609BA8B14}"/>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5122FFA-E0CF-4E1E-8400-AA94350B909F}"/>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8E02E29-2F2B-4D29-ACE5-D3DA1AF4301D}"/>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sp>
        <p:nvSpPr>
          <p:cNvPr id="125" name="Freeform: Shape 124">
            <a:extLst>
              <a:ext uri="{FF2B5EF4-FFF2-40B4-BE49-F238E27FC236}">
                <a16:creationId xmlns:a16="http://schemas.microsoft.com/office/drawing/2014/main" id="{C360A68B-217E-458B-828B-F7B8E08A7451}"/>
              </a:ext>
            </a:extLst>
          </p:cNvPr>
          <p:cNvSpPr/>
          <p:nvPr/>
        </p:nvSpPr>
        <p:spPr>
          <a:xfrm>
            <a:off x="8388704" y="4896394"/>
            <a:ext cx="291457" cy="1205216"/>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8804212-77B1-450E-B1C3-3A7C12783091}"/>
              </a:ext>
            </a:extLst>
          </p:cNvPr>
          <p:cNvSpPr/>
          <p:nvPr/>
        </p:nvSpPr>
        <p:spPr>
          <a:xfrm>
            <a:off x="7999446" y="5156343"/>
            <a:ext cx="338721" cy="945267"/>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6B4BDCC1-2140-4DB6-8372-B7C743721AA2}"/>
              </a:ext>
            </a:extLst>
          </p:cNvPr>
          <p:cNvSpPr/>
          <p:nvPr/>
        </p:nvSpPr>
        <p:spPr>
          <a:xfrm>
            <a:off x="7241942" y="5109079"/>
            <a:ext cx="385984" cy="992531"/>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082EF12-1293-4E63-9EFE-BD288D5BE835}"/>
              </a:ext>
            </a:extLst>
          </p:cNvPr>
          <p:cNvSpPr/>
          <p:nvPr/>
        </p:nvSpPr>
        <p:spPr>
          <a:xfrm>
            <a:off x="7671896" y="5116957"/>
            <a:ext cx="283580" cy="984653"/>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4E8BEE7-68DF-4401-A0CD-37CFDEDDA8D2}"/>
              </a:ext>
            </a:extLst>
          </p:cNvPr>
          <p:cNvSpPr/>
          <p:nvPr/>
        </p:nvSpPr>
        <p:spPr>
          <a:xfrm>
            <a:off x="6880247" y="5014553"/>
            <a:ext cx="322966" cy="1087057"/>
          </a:xfrm>
          <a:custGeom>
            <a:avLst/>
            <a:gdLst>
              <a:gd name="connsiteX0" fmla="*/ 398145 w 390525"/>
              <a:gd name="connsiteY0" fmla="*/ 1319213 h 1314450"/>
              <a:gd name="connsiteX1" fmla="*/ 398145 w 390525"/>
              <a:gd name="connsiteY1" fmla="*/ 296228 h 1314450"/>
              <a:gd name="connsiteX2" fmla="*/ 363855 w 390525"/>
              <a:gd name="connsiteY2" fmla="*/ 296228 h 1314450"/>
              <a:gd name="connsiteX3" fmla="*/ 340995 w 390525"/>
              <a:gd name="connsiteY3" fmla="*/ 272415 h 1314450"/>
              <a:gd name="connsiteX4" fmla="*/ 340995 w 390525"/>
              <a:gd name="connsiteY4" fmla="*/ 164783 h 1314450"/>
              <a:gd name="connsiteX5" fmla="*/ 340995 w 390525"/>
              <a:gd name="connsiteY5" fmla="*/ 104775 h 1314450"/>
              <a:gd name="connsiteX6" fmla="*/ 239078 w 390525"/>
              <a:gd name="connsiteY6" fmla="*/ 104775 h 1314450"/>
              <a:gd name="connsiteX7" fmla="*/ 216217 w 390525"/>
              <a:gd name="connsiteY7" fmla="*/ 80963 h 1314450"/>
              <a:gd name="connsiteX8" fmla="*/ 216217 w 390525"/>
              <a:gd name="connsiteY8" fmla="*/ 0 h 1314450"/>
              <a:gd name="connsiteX9" fmla="*/ 180975 w 390525"/>
              <a:gd name="connsiteY9" fmla="*/ 0 h 1314450"/>
              <a:gd name="connsiteX10" fmla="*/ 180975 w 390525"/>
              <a:gd name="connsiteY10" fmla="*/ 80963 h 1314450"/>
              <a:gd name="connsiteX11" fmla="*/ 158115 w 390525"/>
              <a:gd name="connsiteY11" fmla="*/ 104775 h 1314450"/>
              <a:gd name="connsiteX12" fmla="*/ 67628 w 390525"/>
              <a:gd name="connsiteY12" fmla="*/ 104775 h 1314450"/>
              <a:gd name="connsiteX13" fmla="*/ 66675 w 390525"/>
              <a:gd name="connsiteY13" fmla="*/ 120015 h 1314450"/>
              <a:gd name="connsiteX14" fmla="*/ 66675 w 390525"/>
              <a:gd name="connsiteY14" fmla="*/ 275273 h 1314450"/>
              <a:gd name="connsiteX15" fmla="*/ 45720 w 390525"/>
              <a:gd name="connsiteY15" fmla="*/ 296228 h 1314450"/>
              <a:gd name="connsiteX16" fmla="*/ 0 w 390525"/>
              <a:gd name="connsiteY16" fmla="*/ 296228 h 1314450"/>
              <a:gd name="connsiteX17" fmla="*/ 0 w 390525"/>
              <a:gd name="connsiteY17" fmla="*/ 1319213 h 1314450"/>
              <a:gd name="connsiteX18" fmla="*/ 398145 w 390525"/>
              <a:gd name="connsiteY18" fmla="*/ 1319213 h 1314450"/>
              <a:gd name="connsiteX19" fmla="*/ 294323 w 390525"/>
              <a:gd name="connsiteY19" fmla="*/ 1219200 h 1314450"/>
              <a:gd name="connsiteX20" fmla="*/ 273367 w 390525"/>
              <a:gd name="connsiteY20" fmla="*/ 1220152 h 1314450"/>
              <a:gd name="connsiteX21" fmla="*/ 253365 w 390525"/>
              <a:gd name="connsiteY21" fmla="*/ 1199198 h 1314450"/>
              <a:gd name="connsiteX22" fmla="*/ 253365 w 390525"/>
              <a:gd name="connsiteY22" fmla="*/ 1174433 h 1314450"/>
              <a:gd name="connsiteX23" fmla="*/ 294323 w 390525"/>
              <a:gd name="connsiteY23" fmla="*/ 1142048 h 1314450"/>
              <a:gd name="connsiteX24" fmla="*/ 294323 w 390525"/>
              <a:gd name="connsiteY24" fmla="*/ 1219200 h 1314450"/>
              <a:gd name="connsiteX25" fmla="*/ 253365 w 390525"/>
              <a:gd name="connsiteY25" fmla="*/ 1052513 h 1314450"/>
              <a:gd name="connsiteX26" fmla="*/ 253365 w 390525"/>
              <a:gd name="connsiteY26" fmla="*/ 1042988 h 1314450"/>
              <a:gd name="connsiteX27" fmla="*/ 294323 w 390525"/>
              <a:gd name="connsiteY27" fmla="*/ 1008698 h 1314450"/>
              <a:gd name="connsiteX28" fmla="*/ 294323 w 390525"/>
              <a:gd name="connsiteY28" fmla="*/ 1084898 h 1314450"/>
              <a:gd name="connsiteX29" fmla="*/ 253365 w 390525"/>
              <a:gd name="connsiteY29" fmla="*/ 1052513 h 1314450"/>
              <a:gd name="connsiteX30" fmla="*/ 296228 w 390525"/>
              <a:gd name="connsiteY30" fmla="*/ 914400 h 1314450"/>
              <a:gd name="connsiteX31" fmla="*/ 296228 w 390525"/>
              <a:gd name="connsiteY31" fmla="*/ 932498 h 1314450"/>
              <a:gd name="connsiteX32" fmla="*/ 275273 w 390525"/>
              <a:gd name="connsiteY32" fmla="*/ 955358 h 1314450"/>
              <a:gd name="connsiteX33" fmla="*/ 253365 w 390525"/>
              <a:gd name="connsiteY33" fmla="*/ 932498 h 1314450"/>
              <a:gd name="connsiteX34" fmla="*/ 253365 w 390525"/>
              <a:gd name="connsiteY34" fmla="*/ 894398 h 1314450"/>
              <a:gd name="connsiteX35" fmla="*/ 275273 w 390525"/>
              <a:gd name="connsiteY35" fmla="*/ 871538 h 1314450"/>
              <a:gd name="connsiteX36" fmla="*/ 296228 w 390525"/>
              <a:gd name="connsiteY36" fmla="*/ 894398 h 1314450"/>
              <a:gd name="connsiteX37" fmla="*/ 296228 w 390525"/>
              <a:gd name="connsiteY37" fmla="*/ 914400 h 1314450"/>
              <a:gd name="connsiteX38" fmla="*/ 253365 w 390525"/>
              <a:gd name="connsiteY38" fmla="*/ 374333 h 1314450"/>
              <a:gd name="connsiteX39" fmla="*/ 294323 w 390525"/>
              <a:gd name="connsiteY39" fmla="*/ 342900 h 1314450"/>
              <a:gd name="connsiteX40" fmla="*/ 294323 w 390525"/>
              <a:gd name="connsiteY40" fmla="*/ 419100 h 1314450"/>
              <a:gd name="connsiteX41" fmla="*/ 270510 w 390525"/>
              <a:gd name="connsiteY41" fmla="*/ 420053 h 1314450"/>
              <a:gd name="connsiteX42" fmla="*/ 253365 w 390525"/>
              <a:gd name="connsiteY42" fmla="*/ 402908 h 1314450"/>
              <a:gd name="connsiteX43" fmla="*/ 253365 w 390525"/>
              <a:gd name="connsiteY43" fmla="*/ 374333 h 1314450"/>
              <a:gd name="connsiteX44" fmla="*/ 294323 w 390525"/>
              <a:gd name="connsiteY44" fmla="*/ 475298 h 1314450"/>
              <a:gd name="connsiteX45" fmla="*/ 294323 w 390525"/>
              <a:gd name="connsiteY45" fmla="*/ 552450 h 1314450"/>
              <a:gd name="connsiteX46" fmla="*/ 256223 w 390525"/>
              <a:gd name="connsiteY46" fmla="*/ 552450 h 1314450"/>
              <a:gd name="connsiteX47" fmla="*/ 256223 w 390525"/>
              <a:gd name="connsiteY47" fmla="*/ 475298 h 1314450"/>
              <a:gd name="connsiteX48" fmla="*/ 294323 w 390525"/>
              <a:gd name="connsiteY48" fmla="*/ 475298 h 1314450"/>
              <a:gd name="connsiteX49" fmla="*/ 254317 w 390525"/>
              <a:gd name="connsiteY49" fmla="*/ 618173 h 1314450"/>
              <a:gd name="connsiteX50" fmla="*/ 266700 w 390525"/>
              <a:gd name="connsiteY50" fmla="*/ 606743 h 1314450"/>
              <a:gd name="connsiteX51" fmla="*/ 294323 w 390525"/>
              <a:gd name="connsiteY51" fmla="*/ 605790 h 1314450"/>
              <a:gd name="connsiteX52" fmla="*/ 294323 w 390525"/>
              <a:gd name="connsiteY52" fmla="*/ 683895 h 1314450"/>
              <a:gd name="connsiteX53" fmla="*/ 253365 w 390525"/>
              <a:gd name="connsiteY53" fmla="*/ 683895 h 1314450"/>
              <a:gd name="connsiteX54" fmla="*/ 254317 w 390525"/>
              <a:gd name="connsiteY54" fmla="*/ 618173 h 1314450"/>
              <a:gd name="connsiteX55" fmla="*/ 253365 w 390525"/>
              <a:gd name="connsiteY55" fmla="*/ 231458 h 1314450"/>
              <a:gd name="connsiteX56" fmla="*/ 253365 w 390525"/>
              <a:gd name="connsiteY56" fmla="*/ 203835 h 1314450"/>
              <a:gd name="connsiteX57" fmla="*/ 294323 w 390525"/>
              <a:gd name="connsiteY57" fmla="*/ 168592 h 1314450"/>
              <a:gd name="connsiteX58" fmla="*/ 294323 w 390525"/>
              <a:gd name="connsiteY58" fmla="*/ 246698 h 1314450"/>
              <a:gd name="connsiteX59" fmla="*/ 270510 w 390525"/>
              <a:gd name="connsiteY59" fmla="*/ 247650 h 1314450"/>
              <a:gd name="connsiteX60" fmla="*/ 253365 w 390525"/>
              <a:gd name="connsiteY60" fmla="*/ 231458 h 1314450"/>
              <a:gd name="connsiteX61" fmla="*/ 253365 w 390525"/>
              <a:gd name="connsiteY61" fmla="*/ 774383 h 1314450"/>
              <a:gd name="connsiteX62" fmla="*/ 294323 w 390525"/>
              <a:gd name="connsiteY62" fmla="*/ 741998 h 1314450"/>
              <a:gd name="connsiteX63" fmla="*/ 294323 w 390525"/>
              <a:gd name="connsiteY63" fmla="*/ 820102 h 1314450"/>
              <a:gd name="connsiteX64" fmla="*/ 266700 w 390525"/>
              <a:gd name="connsiteY64" fmla="*/ 819150 h 1314450"/>
              <a:gd name="connsiteX65" fmla="*/ 254317 w 390525"/>
              <a:gd name="connsiteY65" fmla="*/ 805815 h 1314450"/>
              <a:gd name="connsiteX66" fmla="*/ 253365 w 390525"/>
              <a:gd name="connsiteY66" fmla="*/ 774383 h 1314450"/>
              <a:gd name="connsiteX67" fmla="*/ 218123 w 390525"/>
              <a:gd name="connsiteY67" fmla="*/ 1220152 h 1314450"/>
              <a:gd name="connsiteX68" fmla="*/ 180975 w 390525"/>
              <a:gd name="connsiteY68" fmla="*/ 1220152 h 1314450"/>
              <a:gd name="connsiteX69" fmla="*/ 180975 w 390525"/>
              <a:gd name="connsiteY69" fmla="*/ 1142048 h 1314450"/>
              <a:gd name="connsiteX70" fmla="*/ 218123 w 390525"/>
              <a:gd name="connsiteY70" fmla="*/ 1142048 h 1314450"/>
              <a:gd name="connsiteX71" fmla="*/ 218123 w 390525"/>
              <a:gd name="connsiteY71" fmla="*/ 1220152 h 1314450"/>
              <a:gd name="connsiteX72" fmla="*/ 218123 w 390525"/>
              <a:gd name="connsiteY72" fmla="*/ 1075373 h 1314450"/>
              <a:gd name="connsiteX73" fmla="*/ 199073 w 390525"/>
              <a:gd name="connsiteY73" fmla="*/ 1085850 h 1314450"/>
              <a:gd name="connsiteX74" fmla="*/ 180023 w 390525"/>
              <a:gd name="connsiteY74" fmla="*/ 1075373 h 1314450"/>
              <a:gd name="connsiteX75" fmla="*/ 179070 w 390525"/>
              <a:gd name="connsiteY75" fmla="*/ 1008698 h 1314450"/>
              <a:gd name="connsiteX76" fmla="*/ 219075 w 390525"/>
              <a:gd name="connsiteY76" fmla="*/ 1008698 h 1314450"/>
              <a:gd name="connsiteX77" fmla="*/ 218123 w 390525"/>
              <a:gd name="connsiteY77" fmla="*/ 1075373 h 1314450"/>
              <a:gd name="connsiteX78" fmla="*/ 180023 w 390525"/>
              <a:gd name="connsiteY78" fmla="*/ 168592 h 1314450"/>
              <a:gd name="connsiteX79" fmla="*/ 217170 w 390525"/>
              <a:gd name="connsiteY79" fmla="*/ 168592 h 1314450"/>
              <a:gd name="connsiteX80" fmla="*/ 217170 w 390525"/>
              <a:gd name="connsiteY80" fmla="*/ 245745 h 1314450"/>
              <a:gd name="connsiteX81" fmla="*/ 180023 w 390525"/>
              <a:gd name="connsiteY81" fmla="*/ 245745 h 1314450"/>
              <a:gd name="connsiteX82" fmla="*/ 180023 w 390525"/>
              <a:gd name="connsiteY82" fmla="*/ 168592 h 1314450"/>
              <a:gd name="connsiteX83" fmla="*/ 218123 w 390525"/>
              <a:gd name="connsiteY83" fmla="*/ 741045 h 1314450"/>
              <a:gd name="connsiteX84" fmla="*/ 218123 w 390525"/>
              <a:gd name="connsiteY84" fmla="*/ 818198 h 1314450"/>
              <a:gd name="connsiteX85" fmla="*/ 180023 w 390525"/>
              <a:gd name="connsiteY85" fmla="*/ 818198 h 1314450"/>
              <a:gd name="connsiteX86" fmla="*/ 180023 w 390525"/>
              <a:gd name="connsiteY86" fmla="*/ 741045 h 1314450"/>
              <a:gd name="connsiteX87" fmla="*/ 218123 w 390525"/>
              <a:gd name="connsiteY87" fmla="*/ 741045 h 1314450"/>
              <a:gd name="connsiteX88" fmla="*/ 217170 w 390525"/>
              <a:gd name="connsiteY88" fmla="*/ 341948 h 1314450"/>
              <a:gd name="connsiteX89" fmla="*/ 217170 w 390525"/>
              <a:gd name="connsiteY89" fmla="*/ 419100 h 1314450"/>
              <a:gd name="connsiteX90" fmla="*/ 180023 w 390525"/>
              <a:gd name="connsiteY90" fmla="*/ 419100 h 1314450"/>
              <a:gd name="connsiteX91" fmla="*/ 180023 w 390525"/>
              <a:gd name="connsiteY91" fmla="*/ 341948 h 1314450"/>
              <a:gd name="connsiteX92" fmla="*/ 217170 w 390525"/>
              <a:gd name="connsiteY92" fmla="*/ 341948 h 1314450"/>
              <a:gd name="connsiteX93" fmla="*/ 180023 w 390525"/>
              <a:gd name="connsiteY93" fmla="*/ 475298 h 1314450"/>
              <a:gd name="connsiteX94" fmla="*/ 217170 w 390525"/>
              <a:gd name="connsiteY94" fmla="*/ 475298 h 1314450"/>
              <a:gd name="connsiteX95" fmla="*/ 217170 w 390525"/>
              <a:gd name="connsiteY95" fmla="*/ 552450 h 1314450"/>
              <a:gd name="connsiteX96" fmla="*/ 180023 w 390525"/>
              <a:gd name="connsiteY96" fmla="*/ 552450 h 1314450"/>
              <a:gd name="connsiteX97" fmla="*/ 180023 w 390525"/>
              <a:gd name="connsiteY97" fmla="*/ 475298 h 1314450"/>
              <a:gd name="connsiteX98" fmla="*/ 180023 w 390525"/>
              <a:gd name="connsiteY98" fmla="*/ 607695 h 1314450"/>
              <a:gd name="connsiteX99" fmla="*/ 217170 w 390525"/>
              <a:gd name="connsiteY99" fmla="*/ 607695 h 1314450"/>
              <a:gd name="connsiteX100" fmla="*/ 217170 w 390525"/>
              <a:gd name="connsiteY100" fmla="*/ 683895 h 1314450"/>
              <a:gd name="connsiteX101" fmla="*/ 180023 w 390525"/>
              <a:gd name="connsiteY101" fmla="*/ 683895 h 1314450"/>
              <a:gd name="connsiteX102" fmla="*/ 180023 w 390525"/>
              <a:gd name="connsiteY102" fmla="*/ 607695 h 1314450"/>
              <a:gd name="connsiteX103" fmla="*/ 178117 w 390525"/>
              <a:gd name="connsiteY103" fmla="*/ 897255 h 1314450"/>
              <a:gd name="connsiteX104" fmla="*/ 198120 w 390525"/>
              <a:gd name="connsiteY104" fmla="*/ 871538 h 1314450"/>
              <a:gd name="connsiteX105" fmla="*/ 218123 w 390525"/>
              <a:gd name="connsiteY105" fmla="*/ 897255 h 1314450"/>
              <a:gd name="connsiteX106" fmla="*/ 218123 w 390525"/>
              <a:gd name="connsiteY106" fmla="*/ 913448 h 1314450"/>
              <a:gd name="connsiteX107" fmla="*/ 218123 w 390525"/>
              <a:gd name="connsiteY107" fmla="*/ 931545 h 1314450"/>
              <a:gd name="connsiteX108" fmla="*/ 197167 w 390525"/>
              <a:gd name="connsiteY108" fmla="*/ 955358 h 1314450"/>
              <a:gd name="connsiteX109" fmla="*/ 177165 w 390525"/>
              <a:gd name="connsiteY109" fmla="*/ 931545 h 1314450"/>
              <a:gd name="connsiteX110" fmla="*/ 178117 w 390525"/>
              <a:gd name="connsiteY110" fmla="*/ 897255 h 1314450"/>
              <a:gd name="connsiteX111" fmla="*/ 142875 w 390525"/>
              <a:gd name="connsiteY111" fmla="*/ 1220152 h 1314450"/>
              <a:gd name="connsiteX112" fmla="*/ 102870 w 390525"/>
              <a:gd name="connsiteY112" fmla="*/ 1220152 h 1314450"/>
              <a:gd name="connsiteX113" fmla="*/ 102870 w 390525"/>
              <a:gd name="connsiteY113" fmla="*/ 1142048 h 1314450"/>
              <a:gd name="connsiteX114" fmla="*/ 142875 w 390525"/>
              <a:gd name="connsiteY114" fmla="*/ 1142048 h 1314450"/>
              <a:gd name="connsiteX115" fmla="*/ 142875 w 390525"/>
              <a:gd name="connsiteY115" fmla="*/ 1220152 h 1314450"/>
              <a:gd name="connsiteX116" fmla="*/ 102870 w 390525"/>
              <a:gd name="connsiteY116" fmla="*/ 818198 h 1314450"/>
              <a:gd name="connsiteX117" fmla="*/ 102870 w 390525"/>
              <a:gd name="connsiteY117" fmla="*/ 741045 h 1314450"/>
              <a:gd name="connsiteX118" fmla="*/ 142875 w 390525"/>
              <a:gd name="connsiteY118" fmla="*/ 741045 h 1314450"/>
              <a:gd name="connsiteX119" fmla="*/ 142875 w 390525"/>
              <a:gd name="connsiteY119" fmla="*/ 818198 h 1314450"/>
              <a:gd name="connsiteX120" fmla="*/ 102870 w 390525"/>
              <a:gd name="connsiteY120" fmla="*/ 818198 h 1314450"/>
              <a:gd name="connsiteX121" fmla="*/ 143828 w 390525"/>
              <a:gd name="connsiteY121" fmla="*/ 1075373 h 1314450"/>
              <a:gd name="connsiteX122" fmla="*/ 129540 w 390525"/>
              <a:gd name="connsiteY122" fmla="*/ 1086802 h 1314450"/>
              <a:gd name="connsiteX123" fmla="*/ 103823 w 390525"/>
              <a:gd name="connsiteY123" fmla="*/ 1087755 h 1314450"/>
              <a:gd name="connsiteX124" fmla="*/ 103823 w 390525"/>
              <a:gd name="connsiteY124" fmla="*/ 1009650 h 1314450"/>
              <a:gd name="connsiteX125" fmla="*/ 144780 w 390525"/>
              <a:gd name="connsiteY125" fmla="*/ 1009650 h 1314450"/>
              <a:gd name="connsiteX126" fmla="*/ 143828 w 390525"/>
              <a:gd name="connsiteY126" fmla="*/ 1075373 h 1314450"/>
              <a:gd name="connsiteX127" fmla="*/ 144780 w 390525"/>
              <a:gd name="connsiteY127" fmla="*/ 889635 h 1314450"/>
              <a:gd name="connsiteX128" fmla="*/ 144780 w 390525"/>
              <a:gd name="connsiteY128" fmla="*/ 922020 h 1314450"/>
              <a:gd name="connsiteX129" fmla="*/ 103823 w 390525"/>
              <a:gd name="connsiteY129" fmla="*/ 952500 h 1314450"/>
              <a:gd name="connsiteX130" fmla="*/ 103823 w 390525"/>
              <a:gd name="connsiteY130" fmla="*/ 872490 h 1314450"/>
              <a:gd name="connsiteX131" fmla="*/ 127635 w 390525"/>
              <a:gd name="connsiteY131" fmla="*/ 872490 h 1314450"/>
              <a:gd name="connsiteX132" fmla="*/ 144780 w 390525"/>
              <a:gd name="connsiteY132" fmla="*/ 889635 h 1314450"/>
              <a:gd name="connsiteX133" fmla="*/ 143828 w 390525"/>
              <a:gd name="connsiteY133" fmla="*/ 678180 h 1314450"/>
              <a:gd name="connsiteX134" fmla="*/ 141923 w 390525"/>
              <a:gd name="connsiteY134" fmla="*/ 683895 h 1314450"/>
              <a:gd name="connsiteX135" fmla="*/ 102870 w 390525"/>
              <a:gd name="connsiteY135" fmla="*/ 683895 h 1314450"/>
              <a:gd name="connsiteX136" fmla="*/ 102870 w 390525"/>
              <a:gd name="connsiteY136" fmla="*/ 607695 h 1314450"/>
              <a:gd name="connsiteX137" fmla="*/ 114300 w 390525"/>
              <a:gd name="connsiteY137" fmla="*/ 605790 h 1314450"/>
              <a:gd name="connsiteX138" fmla="*/ 144780 w 390525"/>
              <a:gd name="connsiteY138" fmla="*/ 634365 h 1314450"/>
              <a:gd name="connsiteX139" fmla="*/ 143828 w 390525"/>
              <a:gd name="connsiteY139" fmla="*/ 678180 h 1314450"/>
              <a:gd name="connsiteX140" fmla="*/ 142875 w 390525"/>
              <a:gd name="connsiteY140" fmla="*/ 419100 h 1314450"/>
              <a:gd name="connsiteX141" fmla="*/ 103823 w 390525"/>
              <a:gd name="connsiteY141" fmla="*/ 419100 h 1314450"/>
              <a:gd name="connsiteX142" fmla="*/ 103823 w 390525"/>
              <a:gd name="connsiteY142" fmla="*/ 341948 h 1314450"/>
              <a:gd name="connsiteX143" fmla="*/ 142875 w 390525"/>
              <a:gd name="connsiteY143" fmla="*/ 341948 h 1314450"/>
              <a:gd name="connsiteX144" fmla="*/ 142875 w 390525"/>
              <a:gd name="connsiteY144" fmla="*/ 419100 h 1314450"/>
              <a:gd name="connsiteX145" fmla="*/ 103823 w 390525"/>
              <a:gd name="connsiteY145" fmla="*/ 168592 h 1314450"/>
              <a:gd name="connsiteX146" fmla="*/ 142875 w 390525"/>
              <a:gd name="connsiteY146" fmla="*/ 168592 h 1314450"/>
              <a:gd name="connsiteX147" fmla="*/ 142875 w 390525"/>
              <a:gd name="connsiteY147" fmla="*/ 245745 h 1314450"/>
              <a:gd name="connsiteX148" fmla="*/ 103823 w 390525"/>
              <a:gd name="connsiteY148" fmla="*/ 245745 h 1314450"/>
              <a:gd name="connsiteX149" fmla="*/ 103823 w 390525"/>
              <a:gd name="connsiteY149" fmla="*/ 168592 h 1314450"/>
              <a:gd name="connsiteX150" fmla="*/ 102870 w 390525"/>
              <a:gd name="connsiteY150" fmla="*/ 475298 h 1314450"/>
              <a:gd name="connsiteX151" fmla="*/ 142875 w 390525"/>
              <a:gd name="connsiteY151" fmla="*/ 475298 h 1314450"/>
              <a:gd name="connsiteX152" fmla="*/ 142875 w 390525"/>
              <a:gd name="connsiteY152" fmla="*/ 551498 h 1314450"/>
              <a:gd name="connsiteX153" fmla="*/ 102870 w 390525"/>
              <a:gd name="connsiteY153" fmla="*/ 551498 h 1314450"/>
              <a:gd name="connsiteX154" fmla="*/ 102870 w 390525"/>
              <a:gd name="connsiteY154" fmla="*/ 47529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90525" h="1314450">
                <a:moveTo>
                  <a:pt x="398145" y="1319213"/>
                </a:moveTo>
                <a:cubicBezTo>
                  <a:pt x="398145" y="976313"/>
                  <a:pt x="398145" y="637223"/>
                  <a:pt x="398145" y="296228"/>
                </a:cubicBezTo>
                <a:cubicBezTo>
                  <a:pt x="384810" y="296228"/>
                  <a:pt x="374333" y="295275"/>
                  <a:pt x="363855" y="296228"/>
                </a:cubicBezTo>
                <a:cubicBezTo>
                  <a:pt x="344805" y="298133"/>
                  <a:pt x="340042" y="289560"/>
                  <a:pt x="340995" y="272415"/>
                </a:cubicBezTo>
                <a:cubicBezTo>
                  <a:pt x="341948" y="236220"/>
                  <a:pt x="340995" y="200978"/>
                  <a:pt x="340995" y="164783"/>
                </a:cubicBezTo>
                <a:cubicBezTo>
                  <a:pt x="340995" y="145733"/>
                  <a:pt x="340995" y="125730"/>
                  <a:pt x="340995" y="104775"/>
                </a:cubicBezTo>
                <a:cubicBezTo>
                  <a:pt x="304800" y="104775"/>
                  <a:pt x="271463" y="103823"/>
                  <a:pt x="239078" y="104775"/>
                </a:cubicBezTo>
                <a:cubicBezTo>
                  <a:pt x="220028" y="105728"/>
                  <a:pt x="215265" y="99060"/>
                  <a:pt x="216217" y="80963"/>
                </a:cubicBezTo>
                <a:cubicBezTo>
                  <a:pt x="217170" y="54292"/>
                  <a:pt x="216217" y="27623"/>
                  <a:pt x="216217" y="0"/>
                </a:cubicBezTo>
                <a:cubicBezTo>
                  <a:pt x="203835" y="0"/>
                  <a:pt x="193358" y="0"/>
                  <a:pt x="180975" y="0"/>
                </a:cubicBezTo>
                <a:cubicBezTo>
                  <a:pt x="180975" y="27623"/>
                  <a:pt x="180023" y="54292"/>
                  <a:pt x="180975" y="80963"/>
                </a:cubicBezTo>
                <a:cubicBezTo>
                  <a:pt x="181928" y="98108"/>
                  <a:pt x="177165" y="105728"/>
                  <a:pt x="158115" y="104775"/>
                </a:cubicBezTo>
                <a:cubicBezTo>
                  <a:pt x="127635" y="102870"/>
                  <a:pt x="98108" y="104775"/>
                  <a:pt x="67628" y="104775"/>
                </a:cubicBezTo>
                <a:cubicBezTo>
                  <a:pt x="66675" y="112395"/>
                  <a:pt x="66675" y="116205"/>
                  <a:pt x="66675" y="120015"/>
                </a:cubicBezTo>
                <a:cubicBezTo>
                  <a:pt x="66675" y="171450"/>
                  <a:pt x="65723" y="223838"/>
                  <a:pt x="66675" y="275273"/>
                </a:cubicBezTo>
                <a:cubicBezTo>
                  <a:pt x="66675" y="291465"/>
                  <a:pt x="61913" y="297180"/>
                  <a:pt x="45720" y="296228"/>
                </a:cubicBezTo>
                <a:cubicBezTo>
                  <a:pt x="31433" y="295275"/>
                  <a:pt x="17145" y="296228"/>
                  <a:pt x="0" y="296228"/>
                </a:cubicBezTo>
                <a:cubicBezTo>
                  <a:pt x="0" y="637223"/>
                  <a:pt x="0" y="976313"/>
                  <a:pt x="0" y="1319213"/>
                </a:cubicBezTo>
                <a:lnTo>
                  <a:pt x="398145" y="1319213"/>
                </a:lnTo>
                <a:close/>
                <a:moveTo>
                  <a:pt x="294323" y="1219200"/>
                </a:moveTo>
                <a:cubicBezTo>
                  <a:pt x="286703" y="1220152"/>
                  <a:pt x="280035" y="1220152"/>
                  <a:pt x="273367" y="1220152"/>
                </a:cubicBezTo>
                <a:cubicBezTo>
                  <a:pt x="257175" y="1222058"/>
                  <a:pt x="251460" y="1214438"/>
                  <a:pt x="253365" y="1199198"/>
                </a:cubicBezTo>
                <a:cubicBezTo>
                  <a:pt x="254317" y="1190625"/>
                  <a:pt x="253365" y="1183005"/>
                  <a:pt x="253365" y="1174433"/>
                </a:cubicBezTo>
                <a:cubicBezTo>
                  <a:pt x="253365" y="1135380"/>
                  <a:pt x="253365" y="1135380"/>
                  <a:pt x="294323" y="1142048"/>
                </a:cubicBezTo>
                <a:cubicBezTo>
                  <a:pt x="294323" y="1168718"/>
                  <a:pt x="294323" y="1193483"/>
                  <a:pt x="294323" y="1219200"/>
                </a:cubicBezTo>
                <a:close/>
                <a:moveTo>
                  <a:pt x="253365" y="1052513"/>
                </a:moveTo>
                <a:cubicBezTo>
                  <a:pt x="253365" y="1049655"/>
                  <a:pt x="253365" y="1046798"/>
                  <a:pt x="253365" y="1042988"/>
                </a:cubicBezTo>
                <a:cubicBezTo>
                  <a:pt x="253365" y="1004888"/>
                  <a:pt x="253365" y="1004888"/>
                  <a:pt x="294323" y="1008698"/>
                </a:cubicBezTo>
                <a:cubicBezTo>
                  <a:pt x="294323" y="1033463"/>
                  <a:pt x="294323" y="1059180"/>
                  <a:pt x="294323" y="1084898"/>
                </a:cubicBezTo>
                <a:cubicBezTo>
                  <a:pt x="253365" y="1090613"/>
                  <a:pt x="253365" y="1090613"/>
                  <a:pt x="253365" y="1052513"/>
                </a:cubicBezTo>
                <a:close/>
                <a:moveTo>
                  <a:pt x="296228" y="914400"/>
                </a:moveTo>
                <a:cubicBezTo>
                  <a:pt x="296228" y="920115"/>
                  <a:pt x="295275" y="926783"/>
                  <a:pt x="296228" y="932498"/>
                </a:cubicBezTo>
                <a:cubicBezTo>
                  <a:pt x="298133" y="948690"/>
                  <a:pt x="293370" y="955358"/>
                  <a:pt x="275273" y="955358"/>
                </a:cubicBezTo>
                <a:cubicBezTo>
                  <a:pt x="258128" y="955358"/>
                  <a:pt x="252413" y="948690"/>
                  <a:pt x="253365" y="932498"/>
                </a:cubicBezTo>
                <a:cubicBezTo>
                  <a:pt x="254317" y="920115"/>
                  <a:pt x="254317" y="906780"/>
                  <a:pt x="253365" y="894398"/>
                </a:cubicBezTo>
                <a:cubicBezTo>
                  <a:pt x="252413" y="878205"/>
                  <a:pt x="258128" y="872490"/>
                  <a:pt x="275273" y="871538"/>
                </a:cubicBezTo>
                <a:cubicBezTo>
                  <a:pt x="293370" y="871538"/>
                  <a:pt x="298133" y="878205"/>
                  <a:pt x="296228" y="894398"/>
                </a:cubicBezTo>
                <a:cubicBezTo>
                  <a:pt x="295275" y="901065"/>
                  <a:pt x="296228" y="907733"/>
                  <a:pt x="296228" y="914400"/>
                </a:cubicBezTo>
                <a:close/>
                <a:moveTo>
                  <a:pt x="253365" y="374333"/>
                </a:moveTo>
                <a:cubicBezTo>
                  <a:pt x="253365" y="336233"/>
                  <a:pt x="254317" y="335280"/>
                  <a:pt x="294323" y="342900"/>
                </a:cubicBezTo>
                <a:cubicBezTo>
                  <a:pt x="294323" y="367665"/>
                  <a:pt x="294323" y="393383"/>
                  <a:pt x="294323" y="419100"/>
                </a:cubicBezTo>
                <a:cubicBezTo>
                  <a:pt x="285750" y="419100"/>
                  <a:pt x="278130" y="419100"/>
                  <a:pt x="270510" y="420053"/>
                </a:cubicBezTo>
                <a:cubicBezTo>
                  <a:pt x="258128" y="421005"/>
                  <a:pt x="252413" y="416242"/>
                  <a:pt x="253365" y="402908"/>
                </a:cubicBezTo>
                <a:cubicBezTo>
                  <a:pt x="254317" y="394335"/>
                  <a:pt x="253365" y="383858"/>
                  <a:pt x="253365" y="374333"/>
                </a:cubicBezTo>
                <a:close/>
                <a:moveTo>
                  <a:pt x="294323" y="475298"/>
                </a:moveTo>
                <a:cubicBezTo>
                  <a:pt x="294323" y="501015"/>
                  <a:pt x="294323" y="525780"/>
                  <a:pt x="294323" y="552450"/>
                </a:cubicBezTo>
                <a:cubicBezTo>
                  <a:pt x="281940" y="552450"/>
                  <a:pt x="269558" y="552450"/>
                  <a:pt x="256223" y="552450"/>
                </a:cubicBezTo>
                <a:cubicBezTo>
                  <a:pt x="256223" y="526733"/>
                  <a:pt x="256223" y="501967"/>
                  <a:pt x="256223" y="475298"/>
                </a:cubicBezTo>
                <a:cubicBezTo>
                  <a:pt x="268605" y="475298"/>
                  <a:pt x="280035" y="475298"/>
                  <a:pt x="294323" y="475298"/>
                </a:cubicBezTo>
                <a:close/>
                <a:moveTo>
                  <a:pt x="254317" y="618173"/>
                </a:moveTo>
                <a:cubicBezTo>
                  <a:pt x="254317" y="614363"/>
                  <a:pt x="261938" y="607695"/>
                  <a:pt x="266700" y="606743"/>
                </a:cubicBezTo>
                <a:cubicBezTo>
                  <a:pt x="275273" y="604838"/>
                  <a:pt x="283845" y="605790"/>
                  <a:pt x="294323" y="605790"/>
                </a:cubicBezTo>
                <a:cubicBezTo>
                  <a:pt x="294323" y="633413"/>
                  <a:pt x="294323" y="657225"/>
                  <a:pt x="294323" y="683895"/>
                </a:cubicBezTo>
                <a:cubicBezTo>
                  <a:pt x="280988" y="683895"/>
                  <a:pt x="268605" y="683895"/>
                  <a:pt x="253365" y="683895"/>
                </a:cubicBezTo>
                <a:cubicBezTo>
                  <a:pt x="253365" y="661988"/>
                  <a:pt x="253365" y="640080"/>
                  <a:pt x="254317" y="618173"/>
                </a:cubicBezTo>
                <a:close/>
                <a:moveTo>
                  <a:pt x="253365" y="231458"/>
                </a:moveTo>
                <a:cubicBezTo>
                  <a:pt x="254317" y="222885"/>
                  <a:pt x="253365" y="213360"/>
                  <a:pt x="253365" y="203835"/>
                </a:cubicBezTo>
                <a:cubicBezTo>
                  <a:pt x="253365" y="165735"/>
                  <a:pt x="253365" y="165735"/>
                  <a:pt x="294323" y="168592"/>
                </a:cubicBezTo>
                <a:cubicBezTo>
                  <a:pt x="294323" y="194310"/>
                  <a:pt x="294323" y="219075"/>
                  <a:pt x="294323" y="246698"/>
                </a:cubicBezTo>
                <a:cubicBezTo>
                  <a:pt x="286703" y="246698"/>
                  <a:pt x="278130" y="247650"/>
                  <a:pt x="270510" y="247650"/>
                </a:cubicBezTo>
                <a:cubicBezTo>
                  <a:pt x="258128" y="249555"/>
                  <a:pt x="252413" y="243840"/>
                  <a:pt x="253365" y="231458"/>
                </a:cubicBezTo>
                <a:close/>
                <a:moveTo>
                  <a:pt x="253365" y="774383"/>
                </a:moveTo>
                <a:cubicBezTo>
                  <a:pt x="253365" y="735330"/>
                  <a:pt x="253365" y="735330"/>
                  <a:pt x="294323" y="741998"/>
                </a:cubicBezTo>
                <a:cubicBezTo>
                  <a:pt x="294323" y="766763"/>
                  <a:pt x="294323" y="792480"/>
                  <a:pt x="294323" y="820102"/>
                </a:cubicBezTo>
                <a:cubicBezTo>
                  <a:pt x="284798" y="820102"/>
                  <a:pt x="275273" y="822008"/>
                  <a:pt x="266700" y="819150"/>
                </a:cubicBezTo>
                <a:cubicBezTo>
                  <a:pt x="260985" y="817245"/>
                  <a:pt x="255270" y="811530"/>
                  <a:pt x="254317" y="805815"/>
                </a:cubicBezTo>
                <a:cubicBezTo>
                  <a:pt x="252413" y="795338"/>
                  <a:pt x="253365" y="784860"/>
                  <a:pt x="253365" y="774383"/>
                </a:cubicBezTo>
                <a:close/>
                <a:moveTo>
                  <a:pt x="218123" y="1220152"/>
                </a:moveTo>
                <a:cubicBezTo>
                  <a:pt x="204788" y="1220152"/>
                  <a:pt x="193358" y="1220152"/>
                  <a:pt x="180975" y="1220152"/>
                </a:cubicBezTo>
                <a:cubicBezTo>
                  <a:pt x="180975" y="1193483"/>
                  <a:pt x="180975" y="1168718"/>
                  <a:pt x="180975" y="1142048"/>
                </a:cubicBezTo>
                <a:cubicBezTo>
                  <a:pt x="193358" y="1142048"/>
                  <a:pt x="205740" y="1142048"/>
                  <a:pt x="218123" y="1142048"/>
                </a:cubicBezTo>
                <a:cubicBezTo>
                  <a:pt x="218123" y="1167765"/>
                  <a:pt x="218123" y="1192530"/>
                  <a:pt x="218123" y="1220152"/>
                </a:cubicBezTo>
                <a:close/>
                <a:moveTo>
                  <a:pt x="218123" y="1075373"/>
                </a:moveTo>
                <a:cubicBezTo>
                  <a:pt x="218123" y="1080135"/>
                  <a:pt x="205740" y="1085850"/>
                  <a:pt x="199073" y="1085850"/>
                </a:cubicBezTo>
                <a:cubicBezTo>
                  <a:pt x="192405" y="1085850"/>
                  <a:pt x="180023" y="1079183"/>
                  <a:pt x="180023" y="1075373"/>
                </a:cubicBezTo>
                <a:cubicBezTo>
                  <a:pt x="178117" y="1053465"/>
                  <a:pt x="179070" y="1031558"/>
                  <a:pt x="179070" y="1008698"/>
                </a:cubicBezTo>
                <a:cubicBezTo>
                  <a:pt x="193358" y="1008698"/>
                  <a:pt x="204788" y="1008698"/>
                  <a:pt x="219075" y="1008698"/>
                </a:cubicBezTo>
                <a:cubicBezTo>
                  <a:pt x="219075" y="1032510"/>
                  <a:pt x="220028" y="1054418"/>
                  <a:pt x="218123" y="1075373"/>
                </a:cubicBezTo>
                <a:close/>
                <a:moveTo>
                  <a:pt x="180023" y="168592"/>
                </a:moveTo>
                <a:cubicBezTo>
                  <a:pt x="192405" y="168592"/>
                  <a:pt x="202883" y="168592"/>
                  <a:pt x="217170" y="168592"/>
                </a:cubicBezTo>
                <a:cubicBezTo>
                  <a:pt x="217170" y="194310"/>
                  <a:pt x="217170" y="219075"/>
                  <a:pt x="217170" y="245745"/>
                </a:cubicBezTo>
                <a:cubicBezTo>
                  <a:pt x="204788" y="245745"/>
                  <a:pt x="193358" y="245745"/>
                  <a:pt x="180023" y="245745"/>
                </a:cubicBezTo>
                <a:cubicBezTo>
                  <a:pt x="180023" y="220980"/>
                  <a:pt x="180023" y="195263"/>
                  <a:pt x="180023" y="168592"/>
                </a:cubicBezTo>
                <a:close/>
                <a:moveTo>
                  <a:pt x="218123" y="741045"/>
                </a:moveTo>
                <a:cubicBezTo>
                  <a:pt x="218123" y="766763"/>
                  <a:pt x="218123" y="791527"/>
                  <a:pt x="218123" y="818198"/>
                </a:cubicBezTo>
                <a:cubicBezTo>
                  <a:pt x="205740" y="818198"/>
                  <a:pt x="193358" y="818198"/>
                  <a:pt x="180023" y="818198"/>
                </a:cubicBezTo>
                <a:cubicBezTo>
                  <a:pt x="180023" y="792480"/>
                  <a:pt x="180023" y="767715"/>
                  <a:pt x="180023" y="741045"/>
                </a:cubicBezTo>
                <a:cubicBezTo>
                  <a:pt x="191453" y="741045"/>
                  <a:pt x="202883" y="741045"/>
                  <a:pt x="218123" y="741045"/>
                </a:cubicBezTo>
                <a:close/>
                <a:moveTo>
                  <a:pt x="217170" y="341948"/>
                </a:moveTo>
                <a:cubicBezTo>
                  <a:pt x="217170" y="366713"/>
                  <a:pt x="217170" y="392430"/>
                  <a:pt x="217170" y="419100"/>
                </a:cubicBezTo>
                <a:cubicBezTo>
                  <a:pt x="205740" y="419100"/>
                  <a:pt x="194310" y="419100"/>
                  <a:pt x="180023" y="419100"/>
                </a:cubicBezTo>
                <a:cubicBezTo>
                  <a:pt x="180023" y="394335"/>
                  <a:pt x="180023" y="369570"/>
                  <a:pt x="180023" y="341948"/>
                </a:cubicBezTo>
                <a:cubicBezTo>
                  <a:pt x="192405" y="341948"/>
                  <a:pt x="203835" y="341948"/>
                  <a:pt x="217170" y="341948"/>
                </a:cubicBezTo>
                <a:close/>
                <a:moveTo>
                  <a:pt x="180023" y="475298"/>
                </a:moveTo>
                <a:cubicBezTo>
                  <a:pt x="192405" y="475298"/>
                  <a:pt x="203835" y="475298"/>
                  <a:pt x="217170" y="475298"/>
                </a:cubicBezTo>
                <a:cubicBezTo>
                  <a:pt x="217170" y="501015"/>
                  <a:pt x="217170" y="525780"/>
                  <a:pt x="217170" y="552450"/>
                </a:cubicBezTo>
                <a:cubicBezTo>
                  <a:pt x="205740" y="552450"/>
                  <a:pt x="193358" y="552450"/>
                  <a:pt x="180023" y="552450"/>
                </a:cubicBezTo>
                <a:cubicBezTo>
                  <a:pt x="180023" y="526733"/>
                  <a:pt x="180023" y="501967"/>
                  <a:pt x="180023" y="475298"/>
                </a:cubicBezTo>
                <a:close/>
                <a:moveTo>
                  <a:pt x="180023" y="607695"/>
                </a:moveTo>
                <a:cubicBezTo>
                  <a:pt x="192405" y="607695"/>
                  <a:pt x="203835" y="607695"/>
                  <a:pt x="217170" y="607695"/>
                </a:cubicBezTo>
                <a:cubicBezTo>
                  <a:pt x="217170" y="632460"/>
                  <a:pt x="217170" y="657225"/>
                  <a:pt x="217170" y="683895"/>
                </a:cubicBezTo>
                <a:cubicBezTo>
                  <a:pt x="203835" y="683895"/>
                  <a:pt x="192405" y="683895"/>
                  <a:pt x="180023" y="683895"/>
                </a:cubicBezTo>
                <a:cubicBezTo>
                  <a:pt x="180023" y="659130"/>
                  <a:pt x="180023" y="634365"/>
                  <a:pt x="180023" y="607695"/>
                </a:cubicBezTo>
                <a:close/>
                <a:moveTo>
                  <a:pt x="178117" y="897255"/>
                </a:moveTo>
                <a:cubicBezTo>
                  <a:pt x="178117" y="882968"/>
                  <a:pt x="177165" y="871538"/>
                  <a:pt x="198120" y="871538"/>
                </a:cubicBezTo>
                <a:cubicBezTo>
                  <a:pt x="220028" y="871538"/>
                  <a:pt x="219075" y="882968"/>
                  <a:pt x="218123" y="897255"/>
                </a:cubicBezTo>
                <a:cubicBezTo>
                  <a:pt x="218123" y="902970"/>
                  <a:pt x="218123" y="907733"/>
                  <a:pt x="218123" y="913448"/>
                </a:cubicBezTo>
                <a:cubicBezTo>
                  <a:pt x="218123" y="919163"/>
                  <a:pt x="217170" y="925830"/>
                  <a:pt x="218123" y="931545"/>
                </a:cubicBezTo>
                <a:cubicBezTo>
                  <a:pt x="220028" y="946785"/>
                  <a:pt x="216217" y="955358"/>
                  <a:pt x="197167" y="955358"/>
                </a:cubicBezTo>
                <a:cubicBezTo>
                  <a:pt x="178117" y="955358"/>
                  <a:pt x="175260" y="946785"/>
                  <a:pt x="177165" y="931545"/>
                </a:cubicBezTo>
                <a:cubicBezTo>
                  <a:pt x="179070" y="920115"/>
                  <a:pt x="179070" y="908685"/>
                  <a:pt x="178117" y="897255"/>
                </a:cubicBezTo>
                <a:close/>
                <a:moveTo>
                  <a:pt x="142875" y="1220152"/>
                </a:moveTo>
                <a:cubicBezTo>
                  <a:pt x="128588" y="1220152"/>
                  <a:pt x="117158" y="1220152"/>
                  <a:pt x="102870" y="1220152"/>
                </a:cubicBezTo>
                <a:cubicBezTo>
                  <a:pt x="102870" y="1194435"/>
                  <a:pt x="102870" y="1168718"/>
                  <a:pt x="102870" y="1142048"/>
                </a:cubicBezTo>
                <a:cubicBezTo>
                  <a:pt x="116205" y="1142048"/>
                  <a:pt x="128588" y="1142048"/>
                  <a:pt x="142875" y="1142048"/>
                </a:cubicBezTo>
                <a:cubicBezTo>
                  <a:pt x="142875" y="1167765"/>
                  <a:pt x="142875" y="1192530"/>
                  <a:pt x="142875" y="1220152"/>
                </a:cubicBezTo>
                <a:close/>
                <a:moveTo>
                  <a:pt x="102870" y="818198"/>
                </a:moveTo>
                <a:cubicBezTo>
                  <a:pt x="102870" y="792480"/>
                  <a:pt x="102870" y="767715"/>
                  <a:pt x="102870" y="741045"/>
                </a:cubicBezTo>
                <a:cubicBezTo>
                  <a:pt x="115253" y="741045"/>
                  <a:pt x="128588" y="741045"/>
                  <a:pt x="142875" y="741045"/>
                </a:cubicBezTo>
                <a:cubicBezTo>
                  <a:pt x="142875" y="767715"/>
                  <a:pt x="142875" y="792480"/>
                  <a:pt x="142875" y="818198"/>
                </a:cubicBezTo>
                <a:cubicBezTo>
                  <a:pt x="129540" y="818198"/>
                  <a:pt x="117158" y="818198"/>
                  <a:pt x="102870" y="818198"/>
                </a:cubicBezTo>
                <a:close/>
                <a:moveTo>
                  <a:pt x="143828" y="1075373"/>
                </a:moveTo>
                <a:cubicBezTo>
                  <a:pt x="143828" y="1080135"/>
                  <a:pt x="135255" y="1085850"/>
                  <a:pt x="129540" y="1086802"/>
                </a:cubicBezTo>
                <a:cubicBezTo>
                  <a:pt x="121920" y="1088708"/>
                  <a:pt x="113348" y="1087755"/>
                  <a:pt x="103823" y="1087755"/>
                </a:cubicBezTo>
                <a:cubicBezTo>
                  <a:pt x="103823" y="1060133"/>
                  <a:pt x="103823" y="1035368"/>
                  <a:pt x="103823" y="1009650"/>
                </a:cubicBezTo>
                <a:cubicBezTo>
                  <a:pt x="117158" y="1009650"/>
                  <a:pt x="129540" y="1009650"/>
                  <a:pt x="144780" y="1009650"/>
                </a:cubicBezTo>
                <a:cubicBezTo>
                  <a:pt x="144780" y="1031558"/>
                  <a:pt x="145733" y="1053465"/>
                  <a:pt x="143828" y="1075373"/>
                </a:cubicBezTo>
                <a:close/>
                <a:moveTo>
                  <a:pt x="144780" y="889635"/>
                </a:moveTo>
                <a:cubicBezTo>
                  <a:pt x="143828" y="900113"/>
                  <a:pt x="144780" y="910590"/>
                  <a:pt x="144780" y="922020"/>
                </a:cubicBezTo>
                <a:cubicBezTo>
                  <a:pt x="144780" y="959168"/>
                  <a:pt x="144780" y="959168"/>
                  <a:pt x="103823" y="952500"/>
                </a:cubicBezTo>
                <a:cubicBezTo>
                  <a:pt x="103823" y="927735"/>
                  <a:pt x="103823" y="902018"/>
                  <a:pt x="103823" y="872490"/>
                </a:cubicBezTo>
                <a:cubicBezTo>
                  <a:pt x="113348" y="872490"/>
                  <a:pt x="120967" y="872490"/>
                  <a:pt x="127635" y="872490"/>
                </a:cubicBezTo>
                <a:cubicBezTo>
                  <a:pt x="140970" y="871538"/>
                  <a:pt x="145733" y="877252"/>
                  <a:pt x="144780" y="889635"/>
                </a:cubicBezTo>
                <a:close/>
                <a:moveTo>
                  <a:pt x="143828" y="678180"/>
                </a:moveTo>
                <a:cubicBezTo>
                  <a:pt x="143828" y="679133"/>
                  <a:pt x="142875" y="681038"/>
                  <a:pt x="141923" y="683895"/>
                </a:cubicBezTo>
                <a:cubicBezTo>
                  <a:pt x="130492" y="683895"/>
                  <a:pt x="118110" y="683895"/>
                  <a:pt x="102870" y="683895"/>
                </a:cubicBezTo>
                <a:cubicBezTo>
                  <a:pt x="102870" y="658178"/>
                  <a:pt x="102870" y="633413"/>
                  <a:pt x="102870" y="607695"/>
                </a:cubicBezTo>
                <a:cubicBezTo>
                  <a:pt x="107633" y="606743"/>
                  <a:pt x="110490" y="605790"/>
                  <a:pt x="114300" y="605790"/>
                </a:cubicBezTo>
                <a:cubicBezTo>
                  <a:pt x="144780" y="604838"/>
                  <a:pt x="144780" y="604838"/>
                  <a:pt x="144780" y="634365"/>
                </a:cubicBezTo>
                <a:cubicBezTo>
                  <a:pt x="144780" y="649605"/>
                  <a:pt x="144780" y="663893"/>
                  <a:pt x="143828" y="678180"/>
                </a:cubicBezTo>
                <a:close/>
                <a:moveTo>
                  <a:pt x="142875" y="419100"/>
                </a:moveTo>
                <a:cubicBezTo>
                  <a:pt x="130492" y="419100"/>
                  <a:pt x="118110" y="419100"/>
                  <a:pt x="103823" y="419100"/>
                </a:cubicBezTo>
                <a:cubicBezTo>
                  <a:pt x="103823" y="394335"/>
                  <a:pt x="103823" y="368617"/>
                  <a:pt x="103823" y="341948"/>
                </a:cubicBezTo>
                <a:cubicBezTo>
                  <a:pt x="118110" y="341948"/>
                  <a:pt x="129540" y="341948"/>
                  <a:pt x="142875" y="341948"/>
                </a:cubicBezTo>
                <a:cubicBezTo>
                  <a:pt x="142875" y="366713"/>
                  <a:pt x="142875" y="391478"/>
                  <a:pt x="142875" y="419100"/>
                </a:cubicBezTo>
                <a:close/>
                <a:moveTo>
                  <a:pt x="103823" y="168592"/>
                </a:moveTo>
                <a:cubicBezTo>
                  <a:pt x="118110" y="168592"/>
                  <a:pt x="129540" y="168592"/>
                  <a:pt x="142875" y="168592"/>
                </a:cubicBezTo>
                <a:cubicBezTo>
                  <a:pt x="142875" y="194310"/>
                  <a:pt x="142875" y="219075"/>
                  <a:pt x="142875" y="245745"/>
                </a:cubicBezTo>
                <a:cubicBezTo>
                  <a:pt x="130492" y="245745"/>
                  <a:pt x="118110" y="245745"/>
                  <a:pt x="103823" y="245745"/>
                </a:cubicBezTo>
                <a:cubicBezTo>
                  <a:pt x="103823" y="221933"/>
                  <a:pt x="103823" y="196215"/>
                  <a:pt x="103823" y="168592"/>
                </a:cubicBezTo>
                <a:close/>
                <a:moveTo>
                  <a:pt x="102870" y="475298"/>
                </a:moveTo>
                <a:cubicBezTo>
                  <a:pt x="116205" y="475298"/>
                  <a:pt x="128588" y="475298"/>
                  <a:pt x="142875" y="475298"/>
                </a:cubicBezTo>
                <a:cubicBezTo>
                  <a:pt x="142875" y="500063"/>
                  <a:pt x="142875" y="524828"/>
                  <a:pt x="142875" y="551498"/>
                </a:cubicBezTo>
                <a:cubicBezTo>
                  <a:pt x="130492" y="551498"/>
                  <a:pt x="118110" y="551498"/>
                  <a:pt x="102870" y="551498"/>
                </a:cubicBezTo>
                <a:cubicBezTo>
                  <a:pt x="102870" y="525780"/>
                  <a:pt x="102870" y="501015"/>
                  <a:pt x="102870" y="475298"/>
                </a:cubicBezTo>
                <a:close/>
              </a:path>
            </a:pathLst>
          </a:custGeom>
          <a:solidFill>
            <a:schemeClr val="accent1"/>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DD657B0-1740-4E7C-BA58-C47D09AC129B}"/>
              </a:ext>
            </a:extLst>
          </p:cNvPr>
          <p:cNvSpPr/>
          <p:nvPr/>
        </p:nvSpPr>
        <p:spPr>
          <a:xfrm>
            <a:off x="6616231" y="5621099"/>
            <a:ext cx="228440" cy="480511"/>
          </a:xfrm>
          <a:custGeom>
            <a:avLst/>
            <a:gdLst>
              <a:gd name="connsiteX0" fmla="*/ 238 w 276225"/>
              <a:gd name="connsiteY0" fmla="*/ 583883 h 581025"/>
              <a:gd name="connsiteX1" fmla="*/ 284083 w 276225"/>
              <a:gd name="connsiteY1" fmla="*/ 583883 h 581025"/>
              <a:gd name="connsiteX2" fmla="*/ 283131 w 276225"/>
              <a:gd name="connsiteY2" fmla="*/ 571500 h 581025"/>
              <a:gd name="connsiteX3" fmla="*/ 283131 w 276225"/>
              <a:gd name="connsiteY3" fmla="*/ 27622 h 581025"/>
              <a:gd name="connsiteX4" fmla="*/ 283131 w 276225"/>
              <a:gd name="connsiteY4" fmla="*/ 0 h 581025"/>
              <a:gd name="connsiteX5" fmla="*/ 238 w 276225"/>
              <a:gd name="connsiteY5" fmla="*/ 0 h 581025"/>
              <a:gd name="connsiteX6" fmla="*/ 238 w 276225"/>
              <a:gd name="connsiteY6" fmla="*/ 30480 h 581025"/>
              <a:gd name="connsiteX7" fmla="*/ 1191 w 276225"/>
              <a:gd name="connsiteY7" fmla="*/ 572453 h 581025"/>
              <a:gd name="connsiteX8" fmla="*/ 238 w 276225"/>
              <a:gd name="connsiteY8" fmla="*/ 583883 h 581025"/>
              <a:gd name="connsiteX9" fmla="*/ 190738 w 276225"/>
              <a:gd name="connsiteY9" fmla="*/ 435293 h 581025"/>
              <a:gd name="connsiteX10" fmla="*/ 150733 w 276225"/>
              <a:gd name="connsiteY10" fmla="*/ 435293 h 581025"/>
              <a:gd name="connsiteX11" fmla="*/ 151685 w 276225"/>
              <a:gd name="connsiteY11" fmla="*/ 375285 h 581025"/>
              <a:gd name="connsiteX12" fmla="*/ 175498 w 276225"/>
              <a:gd name="connsiteY12" fmla="*/ 366713 h 581025"/>
              <a:gd name="connsiteX13" fmla="*/ 190738 w 276225"/>
              <a:gd name="connsiteY13" fmla="*/ 380047 h 581025"/>
              <a:gd name="connsiteX14" fmla="*/ 190738 w 276225"/>
              <a:gd name="connsiteY14" fmla="*/ 435293 h 581025"/>
              <a:gd name="connsiteX15" fmla="*/ 257413 w 276225"/>
              <a:gd name="connsiteY15" fmla="*/ 437197 h 581025"/>
              <a:gd name="connsiteX16" fmla="*/ 220266 w 276225"/>
              <a:gd name="connsiteY16" fmla="*/ 433388 h 581025"/>
              <a:gd name="connsiteX17" fmla="*/ 218360 w 276225"/>
              <a:gd name="connsiteY17" fmla="*/ 373380 h 581025"/>
              <a:gd name="connsiteX18" fmla="*/ 257413 w 276225"/>
              <a:gd name="connsiteY18" fmla="*/ 363855 h 581025"/>
              <a:gd name="connsiteX19" fmla="*/ 257413 w 276225"/>
              <a:gd name="connsiteY19" fmla="*/ 437197 h 581025"/>
              <a:gd name="connsiteX20" fmla="*/ 215503 w 276225"/>
              <a:gd name="connsiteY20" fmla="*/ 73343 h 581025"/>
              <a:gd name="connsiteX21" fmla="*/ 256460 w 276225"/>
              <a:gd name="connsiteY21" fmla="*/ 73343 h 581025"/>
              <a:gd name="connsiteX22" fmla="*/ 256460 w 276225"/>
              <a:gd name="connsiteY22" fmla="*/ 140970 h 581025"/>
              <a:gd name="connsiteX23" fmla="*/ 232648 w 276225"/>
              <a:gd name="connsiteY23" fmla="*/ 141922 h 581025"/>
              <a:gd name="connsiteX24" fmla="*/ 215503 w 276225"/>
              <a:gd name="connsiteY24" fmla="*/ 124778 h 581025"/>
              <a:gd name="connsiteX25" fmla="*/ 215503 w 276225"/>
              <a:gd name="connsiteY25" fmla="*/ 73343 h 581025"/>
              <a:gd name="connsiteX26" fmla="*/ 215503 w 276225"/>
              <a:gd name="connsiteY26" fmla="*/ 211455 h 581025"/>
              <a:gd name="connsiteX27" fmla="*/ 215503 w 276225"/>
              <a:gd name="connsiteY27" fmla="*/ 168593 h 581025"/>
              <a:gd name="connsiteX28" fmla="*/ 258366 w 276225"/>
              <a:gd name="connsiteY28" fmla="*/ 168593 h 581025"/>
              <a:gd name="connsiteX29" fmla="*/ 258366 w 276225"/>
              <a:gd name="connsiteY29" fmla="*/ 212408 h 581025"/>
              <a:gd name="connsiteX30" fmla="*/ 237410 w 276225"/>
              <a:gd name="connsiteY30" fmla="*/ 238125 h 581025"/>
              <a:gd name="connsiteX31" fmla="*/ 215503 w 276225"/>
              <a:gd name="connsiteY31" fmla="*/ 211455 h 581025"/>
              <a:gd name="connsiteX32" fmla="*/ 215503 w 276225"/>
              <a:gd name="connsiteY32" fmla="*/ 293370 h 581025"/>
              <a:gd name="connsiteX33" fmla="*/ 256460 w 276225"/>
              <a:gd name="connsiteY33" fmla="*/ 264795 h 581025"/>
              <a:gd name="connsiteX34" fmla="*/ 256460 w 276225"/>
              <a:gd name="connsiteY34" fmla="*/ 342900 h 581025"/>
              <a:gd name="connsiteX35" fmla="*/ 229791 w 276225"/>
              <a:gd name="connsiteY35" fmla="*/ 341947 h 581025"/>
              <a:gd name="connsiteX36" fmla="*/ 215503 w 276225"/>
              <a:gd name="connsiteY36" fmla="*/ 327660 h 581025"/>
              <a:gd name="connsiteX37" fmla="*/ 215503 w 276225"/>
              <a:gd name="connsiteY37" fmla="*/ 293370 h 581025"/>
              <a:gd name="connsiteX38" fmla="*/ 149781 w 276225"/>
              <a:gd name="connsiteY38" fmla="*/ 214313 h 581025"/>
              <a:gd name="connsiteX39" fmla="*/ 149781 w 276225"/>
              <a:gd name="connsiteY39" fmla="*/ 168593 h 581025"/>
              <a:gd name="connsiteX40" fmla="*/ 190738 w 276225"/>
              <a:gd name="connsiteY40" fmla="*/ 168593 h 581025"/>
              <a:gd name="connsiteX41" fmla="*/ 190738 w 276225"/>
              <a:gd name="connsiteY41" fmla="*/ 214313 h 581025"/>
              <a:gd name="connsiteX42" fmla="*/ 170735 w 276225"/>
              <a:gd name="connsiteY42" fmla="*/ 238125 h 581025"/>
              <a:gd name="connsiteX43" fmla="*/ 149781 w 276225"/>
              <a:gd name="connsiteY43" fmla="*/ 214313 h 581025"/>
              <a:gd name="connsiteX44" fmla="*/ 92631 w 276225"/>
              <a:gd name="connsiteY44" fmla="*/ 73343 h 581025"/>
              <a:gd name="connsiteX45" fmla="*/ 134541 w 276225"/>
              <a:gd name="connsiteY45" fmla="*/ 73343 h 581025"/>
              <a:gd name="connsiteX46" fmla="*/ 134541 w 276225"/>
              <a:gd name="connsiteY46" fmla="*/ 128588 h 581025"/>
              <a:gd name="connsiteX47" fmla="*/ 113585 w 276225"/>
              <a:gd name="connsiteY47" fmla="*/ 141922 h 581025"/>
              <a:gd name="connsiteX48" fmla="*/ 92631 w 276225"/>
              <a:gd name="connsiteY48" fmla="*/ 129540 h 581025"/>
              <a:gd name="connsiteX49" fmla="*/ 92631 w 276225"/>
              <a:gd name="connsiteY49" fmla="*/ 73343 h 581025"/>
              <a:gd name="connsiteX50" fmla="*/ 134541 w 276225"/>
              <a:gd name="connsiteY50" fmla="*/ 170497 h 581025"/>
              <a:gd name="connsiteX51" fmla="*/ 134541 w 276225"/>
              <a:gd name="connsiteY51" fmla="*/ 223838 h 581025"/>
              <a:gd name="connsiteX52" fmla="*/ 113585 w 276225"/>
              <a:gd name="connsiteY52" fmla="*/ 237172 h 581025"/>
              <a:gd name="connsiteX53" fmla="*/ 92631 w 276225"/>
              <a:gd name="connsiteY53" fmla="*/ 223838 h 581025"/>
              <a:gd name="connsiteX54" fmla="*/ 92631 w 276225"/>
              <a:gd name="connsiteY54" fmla="*/ 199072 h 581025"/>
              <a:gd name="connsiteX55" fmla="*/ 134541 w 276225"/>
              <a:gd name="connsiteY55" fmla="*/ 170497 h 581025"/>
              <a:gd name="connsiteX56" fmla="*/ 91678 w 276225"/>
              <a:gd name="connsiteY56" fmla="*/ 281940 h 581025"/>
              <a:gd name="connsiteX57" fmla="*/ 112633 w 276225"/>
              <a:gd name="connsiteY57" fmla="*/ 260033 h 581025"/>
              <a:gd name="connsiteX58" fmla="*/ 134541 w 276225"/>
              <a:gd name="connsiteY58" fmla="*/ 281940 h 581025"/>
              <a:gd name="connsiteX59" fmla="*/ 134541 w 276225"/>
              <a:gd name="connsiteY59" fmla="*/ 302895 h 581025"/>
              <a:gd name="connsiteX60" fmla="*/ 134541 w 276225"/>
              <a:gd name="connsiteY60" fmla="*/ 319088 h 581025"/>
              <a:gd name="connsiteX61" fmla="*/ 114538 w 276225"/>
              <a:gd name="connsiteY61" fmla="*/ 342900 h 581025"/>
              <a:gd name="connsiteX62" fmla="*/ 92631 w 276225"/>
              <a:gd name="connsiteY62" fmla="*/ 318135 h 581025"/>
              <a:gd name="connsiteX63" fmla="*/ 91678 w 276225"/>
              <a:gd name="connsiteY63" fmla="*/ 281940 h 581025"/>
              <a:gd name="connsiteX64" fmla="*/ 38338 w 276225"/>
              <a:gd name="connsiteY64" fmla="*/ 73343 h 581025"/>
              <a:gd name="connsiteX65" fmla="*/ 65960 w 276225"/>
              <a:gd name="connsiteY65" fmla="*/ 73343 h 581025"/>
              <a:gd name="connsiteX66" fmla="*/ 65960 w 276225"/>
              <a:gd name="connsiteY66" fmla="*/ 140970 h 581025"/>
              <a:gd name="connsiteX67" fmla="*/ 38338 w 276225"/>
              <a:gd name="connsiteY67" fmla="*/ 140970 h 581025"/>
              <a:gd name="connsiteX68" fmla="*/ 38338 w 276225"/>
              <a:gd name="connsiteY68" fmla="*/ 73343 h 581025"/>
              <a:gd name="connsiteX69" fmla="*/ 35481 w 276225"/>
              <a:gd name="connsiteY69" fmla="*/ 277178 h 581025"/>
              <a:gd name="connsiteX70" fmla="*/ 51673 w 276225"/>
              <a:gd name="connsiteY70" fmla="*/ 260985 h 581025"/>
              <a:gd name="connsiteX71" fmla="*/ 67866 w 276225"/>
              <a:gd name="connsiteY71" fmla="*/ 277178 h 581025"/>
              <a:gd name="connsiteX72" fmla="*/ 67866 w 276225"/>
              <a:gd name="connsiteY72" fmla="*/ 301943 h 581025"/>
              <a:gd name="connsiteX73" fmla="*/ 67866 w 276225"/>
              <a:gd name="connsiteY73" fmla="*/ 326708 h 581025"/>
              <a:gd name="connsiteX74" fmla="*/ 50721 w 276225"/>
              <a:gd name="connsiteY74" fmla="*/ 340995 h 581025"/>
              <a:gd name="connsiteX75" fmla="*/ 36433 w 276225"/>
              <a:gd name="connsiteY75" fmla="*/ 326708 h 581025"/>
              <a:gd name="connsiteX76" fmla="*/ 35481 w 276225"/>
              <a:gd name="connsiteY76" fmla="*/ 277178 h 581025"/>
              <a:gd name="connsiteX77" fmla="*/ 36433 w 276225"/>
              <a:gd name="connsiteY77" fmla="*/ 379095 h 581025"/>
              <a:gd name="connsiteX78" fmla="*/ 52626 w 276225"/>
              <a:gd name="connsiteY78" fmla="*/ 367665 h 581025"/>
              <a:gd name="connsiteX79" fmla="*/ 65960 w 276225"/>
              <a:gd name="connsiteY79" fmla="*/ 379095 h 581025"/>
              <a:gd name="connsiteX80" fmla="*/ 66913 w 276225"/>
              <a:gd name="connsiteY80" fmla="*/ 435293 h 581025"/>
              <a:gd name="connsiteX81" fmla="*/ 35481 w 276225"/>
              <a:gd name="connsiteY81" fmla="*/ 435293 h 581025"/>
              <a:gd name="connsiteX82" fmla="*/ 36433 w 276225"/>
              <a:gd name="connsiteY82" fmla="*/ 37909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6225" h="581025">
                <a:moveTo>
                  <a:pt x="238" y="583883"/>
                </a:moveTo>
                <a:lnTo>
                  <a:pt x="284083" y="583883"/>
                </a:lnTo>
                <a:cubicBezTo>
                  <a:pt x="283131" y="580072"/>
                  <a:pt x="283131" y="576263"/>
                  <a:pt x="283131" y="571500"/>
                </a:cubicBezTo>
                <a:cubicBezTo>
                  <a:pt x="284083" y="390525"/>
                  <a:pt x="284083" y="208597"/>
                  <a:pt x="283131" y="27622"/>
                </a:cubicBezTo>
                <a:cubicBezTo>
                  <a:pt x="283131" y="19050"/>
                  <a:pt x="283131" y="9525"/>
                  <a:pt x="283131" y="0"/>
                </a:cubicBezTo>
                <a:cubicBezTo>
                  <a:pt x="187881" y="0"/>
                  <a:pt x="95488" y="0"/>
                  <a:pt x="238" y="0"/>
                </a:cubicBezTo>
                <a:cubicBezTo>
                  <a:pt x="238" y="11430"/>
                  <a:pt x="238" y="20955"/>
                  <a:pt x="238" y="30480"/>
                </a:cubicBezTo>
                <a:cubicBezTo>
                  <a:pt x="238" y="211455"/>
                  <a:pt x="-715" y="391478"/>
                  <a:pt x="1191" y="572453"/>
                </a:cubicBezTo>
                <a:cubicBezTo>
                  <a:pt x="2143" y="576263"/>
                  <a:pt x="1191" y="580072"/>
                  <a:pt x="238" y="583883"/>
                </a:cubicBezTo>
                <a:close/>
                <a:moveTo>
                  <a:pt x="190738" y="435293"/>
                </a:moveTo>
                <a:cubicBezTo>
                  <a:pt x="176451" y="435293"/>
                  <a:pt x="165973" y="435293"/>
                  <a:pt x="150733" y="435293"/>
                </a:cubicBezTo>
                <a:cubicBezTo>
                  <a:pt x="150733" y="415290"/>
                  <a:pt x="149781" y="395288"/>
                  <a:pt x="151685" y="375285"/>
                </a:cubicBezTo>
                <a:cubicBezTo>
                  <a:pt x="152638" y="371475"/>
                  <a:pt x="166926" y="366713"/>
                  <a:pt x="175498" y="366713"/>
                </a:cubicBezTo>
                <a:cubicBezTo>
                  <a:pt x="181213" y="366713"/>
                  <a:pt x="189785" y="374333"/>
                  <a:pt x="190738" y="380047"/>
                </a:cubicBezTo>
                <a:cubicBezTo>
                  <a:pt x="191691" y="397193"/>
                  <a:pt x="190738" y="415290"/>
                  <a:pt x="190738" y="435293"/>
                </a:cubicBezTo>
                <a:close/>
                <a:moveTo>
                  <a:pt x="257413" y="437197"/>
                </a:moveTo>
                <a:cubicBezTo>
                  <a:pt x="244078" y="436245"/>
                  <a:pt x="221218" y="437197"/>
                  <a:pt x="220266" y="433388"/>
                </a:cubicBezTo>
                <a:cubicBezTo>
                  <a:pt x="216456" y="414338"/>
                  <a:pt x="215503" y="393383"/>
                  <a:pt x="218360" y="373380"/>
                </a:cubicBezTo>
                <a:cubicBezTo>
                  <a:pt x="219313" y="368618"/>
                  <a:pt x="241221" y="367665"/>
                  <a:pt x="257413" y="363855"/>
                </a:cubicBezTo>
                <a:cubicBezTo>
                  <a:pt x="257413" y="390525"/>
                  <a:pt x="257413" y="411480"/>
                  <a:pt x="257413" y="437197"/>
                </a:cubicBezTo>
                <a:close/>
                <a:moveTo>
                  <a:pt x="215503" y="73343"/>
                </a:moveTo>
                <a:cubicBezTo>
                  <a:pt x="230743" y="73343"/>
                  <a:pt x="243126" y="73343"/>
                  <a:pt x="256460" y="73343"/>
                </a:cubicBezTo>
                <a:cubicBezTo>
                  <a:pt x="256460" y="95250"/>
                  <a:pt x="256460" y="117158"/>
                  <a:pt x="256460" y="140970"/>
                </a:cubicBezTo>
                <a:cubicBezTo>
                  <a:pt x="248841" y="140970"/>
                  <a:pt x="240268" y="141922"/>
                  <a:pt x="232648" y="141922"/>
                </a:cubicBezTo>
                <a:cubicBezTo>
                  <a:pt x="220266" y="142875"/>
                  <a:pt x="214551" y="138113"/>
                  <a:pt x="215503" y="124778"/>
                </a:cubicBezTo>
                <a:cubicBezTo>
                  <a:pt x="216456" y="108585"/>
                  <a:pt x="215503" y="92393"/>
                  <a:pt x="215503" y="73343"/>
                </a:cubicBezTo>
                <a:close/>
                <a:moveTo>
                  <a:pt x="215503" y="211455"/>
                </a:moveTo>
                <a:cubicBezTo>
                  <a:pt x="216456" y="198120"/>
                  <a:pt x="215503" y="184785"/>
                  <a:pt x="215503" y="168593"/>
                </a:cubicBezTo>
                <a:cubicBezTo>
                  <a:pt x="229791" y="168593"/>
                  <a:pt x="242173" y="168593"/>
                  <a:pt x="258366" y="168593"/>
                </a:cubicBezTo>
                <a:cubicBezTo>
                  <a:pt x="258366" y="183833"/>
                  <a:pt x="257413" y="198120"/>
                  <a:pt x="258366" y="212408"/>
                </a:cubicBezTo>
                <a:cubicBezTo>
                  <a:pt x="259318" y="227647"/>
                  <a:pt x="258366" y="238125"/>
                  <a:pt x="237410" y="238125"/>
                </a:cubicBezTo>
                <a:cubicBezTo>
                  <a:pt x="216456" y="238125"/>
                  <a:pt x="214551" y="228600"/>
                  <a:pt x="215503" y="211455"/>
                </a:cubicBezTo>
                <a:close/>
                <a:moveTo>
                  <a:pt x="215503" y="293370"/>
                </a:moveTo>
                <a:cubicBezTo>
                  <a:pt x="215503" y="258128"/>
                  <a:pt x="218360" y="256222"/>
                  <a:pt x="256460" y="264795"/>
                </a:cubicBezTo>
                <a:cubicBezTo>
                  <a:pt x="256460" y="289560"/>
                  <a:pt x="256460" y="314325"/>
                  <a:pt x="256460" y="342900"/>
                </a:cubicBezTo>
                <a:cubicBezTo>
                  <a:pt x="245983" y="342900"/>
                  <a:pt x="237410" y="344805"/>
                  <a:pt x="229791" y="341947"/>
                </a:cubicBezTo>
                <a:cubicBezTo>
                  <a:pt x="224076" y="340043"/>
                  <a:pt x="216456" y="333375"/>
                  <a:pt x="215503" y="327660"/>
                </a:cubicBezTo>
                <a:cubicBezTo>
                  <a:pt x="214551" y="316230"/>
                  <a:pt x="215503" y="304800"/>
                  <a:pt x="215503" y="293370"/>
                </a:cubicBezTo>
                <a:close/>
                <a:moveTo>
                  <a:pt x="149781" y="214313"/>
                </a:moveTo>
                <a:cubicBezTo>
                  <a:pt x="150733" y="199072"/>
                  <a:pt x="149781" y="184785"/>
                  <a:pt x="149781" y="168593"/>
                </a:cubicBezTo>
                <a:cubicBezTo>
                  <a:pt x="164068" y="168593"/>
                  <a:pt x="175498" y="168593"/>
                  <a:pt x="190738" y="168593"/>
                </a:cubicBezTo>
                <a:cubicBezTo>
                  <a:pt x="190738" y="184785"/>
                  <a:pt x="189785" y="199072"/>
                  <a:pt x="190738" y="214313"/>
                </a:cubicBezTo>
                <a:cubicBezTo>
                  <a:pt x="191691" y="229553"/>
                  <a:pt x="188833" y="238125"/>
                  <a:pt x="170735" y="238125"/>
                </a:cubicBezTo>
                <a:cubicBezTo>
                  <a:pt x="152638" y="238125"/>
                  <a:pt x="148828" y="230505"/>
                  <a:pt x="149781" y="214313"/>
                </a:cubicBezTo>
                <a:close/>
                <a:moveTo>
                  <a:pt x="92631" y="73343"/>
                </a:moveTo>
                <a:cubicBezTo>
                  <a:pt x="108823" y="73343"/>
                  <a:pt x="120253" y="73343"/>
                  <a:pt x="134541" y="73343"/>
                </a:cubicBezTo>
                <a:cubicBezTo>
                  <a:pt x="134541" y="92393"/>
                  <a:pt x="134541" y="110490"/>
                  <a:pt x="134541" y="128588"/>
                </a:cubicBezTo>
                <a:cubicBezTo>
                  <a:pt x="134541" y="144780"/>
                  <a:pt x="123110" y="141922"/>
                  <a:pt x="113585" y="141922"/>
                </a:cubicBezTo>
                <a:cubicBezTo>
                  <a:pt x="104060" y="141922"/>
                  <a:pt x="92631" y="145733"/>
                  <a:pt x="92631" y="129540"/>
                </a:cubicBezTo>
                <a:cubicBezTo>
                  <a:pt x="92631" y="111443"/>
                  <a:pt x="92631" y="93345"/>
                  <a:pt x="92631" y="73343"/>
                </a:cubicBezTo>
                <a:close/>
                <a:moveTo>
                  <a:pt x="134541" y="170497"/>
                </a:moveTo>
                <a:cubicBezTo>
                  <a:pt x="134541" y="187643"/>
                  <a:pt x="134541" y="205740"/>
                  <a:pt x="134541" y="223838"/>
                </a:cubicBezTo>
                <a:cubicBezTo>
                  <a:pt x="134541" y="240030"/>
                  <a:pt x="123110" y="237172"/>
                  <a:pt x="113585" y="237172"/>
                </a:cubicBezTo>
                <a:cubicBezTo>
                  <a:pt x="104060" y="237172"/>
                  <a:pt x="92631" y="240030"/>
                  <a:pt x="92631" y="223838"/>
                </a:cubicBezTo>
                <a:cubicBezTo>
                  <a:pt x="92631" y="215265"/>
                  <a:pt x="92631" y="207645"/>
                  <a:pt x="92631" y="199072"/>
                </a:cubicBezTo>
                <a:cubicBezTo>
                  <a:pt x="92631" y="162878"/>
                  <a:pt x="93583" y="161925"/>
                  <a:pt x="134541" y="170497"/>
                </a:cubicBezTo>
                <a:close/>
                <a:moveTo>
                  <a:pt x="91678" y="281940"/>
                </a:moveTo>
                <a:cubicBezTo>
                  <a:pt x="90726" y="265747"/>
                  <a:pt x="96441" y="260985"/>
                  <a:pt x="112633" y="260033"/>
                </a:cubicBezTo>
                <a:cubicBezTo>
                  <a:pt x="129778" y="260033"/>
                  <a:pt x="136446" y="264795"/>
                  <a:pt x="134541" y="281940"/>
                </a:cubicBezTo>
                <a:cubicBezTo>
                  <a:pt x="133588" y="288608"/>
                  <a:pt x="134541" y="295275"/>
                  <a:pt x="134541" y="302895"/>
                </a:cubicBezTo>
                <a:cubicBezTo>
                  <a:pt x="134541" y="308610"/>
                  <a:pt x="134541" y="313372"/>
                  <a:pt x="134541" y="319088"/>
                </a:cubicBezTo>
                <a:cubicBezTo>
                  <a:pt x="136446" y="334328"/>
                  <a:pt x="132635" y="342900"/>
                  <a:pt x="114538" y="342900"/>
                </a:cubicBezTo>
                <a:cubicBezTo>
                  <a:pt x="95488" y="342900"/>
                  <a:pt x="90726" y="335280"/>
                  <a:pt x="92631" y="318135"/>
                </a:cubicBezTo>
                <a:cubicBezTo>
                  <a:pt x="92631" y="306705"/>
                  <a:pt x="92631" y="294322"/>
                  <a:pt x="91678" y="281940"/>
                </a:cubicBezTo>
                <a:close/>
                <a:moveTo>
                  <a:pt x="38338" y="73343"/>
                </a:moveTo>
                <a:cubicBezTo>
                  <a:pt x="47863" y="73343"/>
                  <a:pt x="55483" y="73343"/>
                  <a:pt x="65960" y="73343"/>
                </a:cubicBezTo>
                <a:cubicBezTo>
                  <a:pt x="65960" y="95250"/>
                  <a:pt x="65960" y="117158"/>
                  <a:pt x="65960" y="140970"/>
                </a:cubicBezTo>
                <a:cubicBezTo>
                  <a:pt x="56435" y="140970"/>
                  <a:pt x="48816" y="140970"/>
                  <a:pt x="38338" y="140970"/>
                </a:cubicBezTo>
                <a:cubicBezTo>
                  <a:pt x="38338" y="119063"/>
                  <a:pt x="38338" y="97155"/>
                  <a:pt x="38338" y="73343"/>
                </a:cubicBezTo>
                <a:close/>
                <a:moveTo>
                  <a:pt x="35481" y="277178"/>
                </a:moveTo>
                <a:cubicBezTo>
                  <a:pt x="35481" y="265747"/>
                  <a:pt x="39291" y="260985"/>
                  <a:pt x="51673" y="260985"/>
                </a:cubicBezTo>
                <a:cubicBezTo>
                  <a:pt x="64056" y="260985"/>
                  <a:pt x="67866" y="265747"/>
                  <a:pt x="67866" y="277178"/>
                </a:cubicBezTo>
                <a:cubicBezTo>
                  <a:pt x="67866" y="285750"/>
                  <a:pt x="67866" y="294322"/>
                  <a:pt x="67866" y="301943"/>
                </a:cubicBezTo>
                <a:cubicBezTo>
                  <a:pt x="67866" y="310515"/>
                  <a:pt x="67866" y="319088"/>
                  <a:pt x="67866" y="326708"/>
                </a:cubicBezTo>
                <a:cubicBezTo>
                  <a:pt x="68818" y="339090"/>
                  <a:pt x="61198" y="343853"/>
                  <a:pt x="50721" y="340995"/>
                </a:cubicBezTo>
                <a:cubicBezTo>
                  <a:pt x="45006" y="339090"/>
                  <a:pt x="37385" y="332422"/>
                  <a:pt x="36433" y="326708"/>
                </a:cubicBezTo>
                <a:cubicBezTo>
                  <a:pt x="34528" y="310515"/>
                  <a:pt x="36433" y="294322"/>
                  <a:pt x="35481" y="277178"/>
                </a:cubicBezTo>
                <a:close/>
                <a:moveTo>
                  <a:pt x="36433" y="379095"/>
                </a:moveTo>
                <a:cubicBezTo>
                  <a:pt x="37385" y="374333"/>
                  <a:pt x="46910" y="367665"/>
                  <a:pt x="52626" y="367665"/>
                </a:cubicBezTo>
                <a:cubicBezTo>
                  <a:pt x="57388" y="367665"/>
                  <a:pt x="65960" y="375285"/>
                  <a:pt x="65960" y="379095"/>
                </a:cubicBezTo>
                <a:cubicBezTo>
                  <a:pt x="67866" y="397193"/>
                  <a:pt x="66913" y="415290"/>
                  <a:pt x="66913" y="435293"/>
                </a:cubicBezTo>
                <a:cubicBezTo>
                  <a:pt x="55483" y="435293"/>
                  <a:pt x="46910" y="435293"/>
                  <a:pt x="35481" y="435293"/>
                </a:cubicBezTo>
                <a:cubicBezTo>
                  <a:pt x="36433" y="416243"/>
                  <a:pt x="34528" y="397193"/>
                  <a:pt x="36433" y="379095"/>
                </a:cubicBezTo>
                <a:close/>
              </a:path>
            </a:pathLst>
          </a:custGeom>
          <a:solidFill>
            <a:schemeClr val="accent1"/>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0458726-25BD-42B5-BE2B-33FAA6F4BC57}"/>
              </a:ext>
            </a:extLst>
          </p:cNvPr>
          <p:cNvSpPr/>
          <p:nvPr/>
        </p:nvSpPr>
        <p:spPr>
          <a:xfrm>
            <a:off x="8715737" y="5384782"/>
            <a:ext cx="275703" cy="716828"/>
          </a:xfrm>
          <a:custGeom>
            <a:avLst/>
            <a:gdLst>
              <a:gd name="connsiteX0" fmla="*/ 341947 w 333375"/>
              <a:gd name="connsiteY0" fmla="*/ 873443 h 866775"/>
              <a:gd name="connsiteX1" fmla="*/ 341947 w 333375"/>
              <a:gd name="connsiteY1" fmla="*/ 143828 h 866775"/>
              <a:gd name="connsiteX2" fmla="*/ 332422 w 333375"/>
              <a:gd name="connsiteY2" fmla="*/ 141922 h 866775"/>
              <a:gd name="connsiteX3" fmla="*/ 242888 w 333375"/>
              <a:gd name="connsiteY3" fmla="*/ 141922 h 866775"/>
              <a:gd name="connsiteX4" fmla="*/ 189548 w 333375"/>
              <a:gd name="connsiteY4" fmla="*/ 89535 h 866775"/>
              <a:gd name="connsiteX5" fmla="*/ 189548 w 333375"/>
              <a:gd name="connsiteY5" fmla="*/ 0 h 866775"/>
              <a:gd name="connsiteX6" fmla="*/ 152400 w 333375"/>
              <a:gd name="connsiteY6" fmla="*/ 0 h 866775"/>
              <a:gd name="connsiteX7" fmla="*/ 152400 w 333375"/>
              <a:gd name="connsiteY7" fmla="*/ 141922 h 866775"/>
              <a:gd name="connsiteX8" fmla="*/ 0 w 333375"/>
              <a:gd name="connsiteY8" fmla="*/ 141922 h 866775"/>
              <a:gd name="connsiteX9" fmla="*/ 0 w 333375"/>
              <a:gd name="connsiteY9" fmla="*/ 874395 h 866775"/>
              <a:gd name="connsiteX10" fmla="*/ 341947 w 333375"/>
              <a:gd name="connsiteY10" fmla="*/ 874395 h 866775"/>
              <a:gd name="connsiteX11" fmla="*/ 286703 w 333375"/>
              <a:gd name="connsiteY11" fmla="*/ 693420 h 866775"/>
              <a:gd name="connsiteX12" fmla="*/ 246698 w 333375"/>
              <a:gd name="connsiteY12" fmla="*/ 693420 h 866775"/>
              <a:gd name="connsiteX13" fmla="*/ 247650 w 333375"/>
              <a:gd name="connsiteY13" fmla="*/ 584835 h 866775"/>
              <a:gd name="connsiteX14" fmla="*/ 270510 w 333375"/>
              <a:gd name="connsiteY14" fmla="*/ 576263 h 866775"/>
              <a:gd name="connsiteX15" fmla="*/ 285750 w 333375"/>
              <a:gd name="connsiteY15" fmla="*/ 588645 h 866775"/>
              <a:gd name="connsiteX16" fmla="*/ 286703 w 333375"/>
              <a:gd name="connsiteY16" fmla="*/ 693420 h 866775"/>
              <a:gd name="connsiteX17" fmla="*/ 247650 w 333375"/>
              <a:gd name="connsiteY17" fmla="*/ 529590 h 866775"/>
              <a:gd name="connsiteX18" fmla="*/ 247650 w 333375"/>
              <a:gd name="connsiteY18" fmla="*/ 415290 h 866775"/>
              <a:gd name="connsiteX19" fmla="*/ 285750 w 333375"/>
              <a:gd name="connsiteY19" fmla="*/ 415290 h 866775"/>
              <a:gd name="connsiteX20" fmla="*/ 285750 w 333375"/>
              <a:gd name="connsiteY20" fmla="*/ 529590 h 866775"/>
              <a:gd name="connsiteX21" fmla="*/ 247650 w 333375"/>
              <a:gd name="connsiteY21" fmla="*/ 529590 h 866775"/>
              <a:gd name="connsiteX22" fmla="*/ 247650 w 333375"/>
              <a:gd name="connsiteY22" fmla="*/ 261938 h 866775"/>
              <a:gd name="connsiteX23" fmla="*/ 269558 w 333375"/>
              <a:gd name="connsiteY23" fmla="*/ 251460 h 866775"/>
              <a:gd name="connsiteX24" fmla="*/ 286703 w 333375"/>
              <a:gd name="connsiteY24" fmla="*/ 264795 h 866775"/>
              <a:gd name="connsiteX25" fmla="*/ 287655 w 333375"/>
              <a:gd name="connsiteY25" fmla="*/ 369570 h 866775"/>
              <a:gd name="connsiteX26" fmla="*/ 247650 w 333375"/>
              <a:gd name="connsiteY26" fmla="*/ 369570 h 866775"/>
              <a:gd name="connsiteX27" fmla="*/ 247650 w 333375"/>
              <a:gd name="connsiteY27" fmla="*/ 261938 h 866775"/>
              <a:gd name="connsiteX28" fmla="*/ 221933 w 333375"/>
              <a:gd name="connsiteY28" fmla="*/ 693420 h 866775"/>
              <a:gd name="connsiteX29" fmla="*/ 180023 w 333375"/>
              <a:gd name="connsiteY29" fmla="*/ 693420 h 866775"/>
              <a:gd name="connsiteX30" fmla="*/ 180975 w 333375"/>
              <a:gd name="connsiteY30" fmla="*/ 584835 h 866775"/>
              <a:gd name="connsiteX31" fmla="*/ 206692 w 333375"/>
              <a:gd name="connsiteY31" fmla="*/ 576263 h 866775"/>
              <a:gd name="connsiteX32" fmla="*/ 221933 w 333375"/>
              <a:gd name="connsiteY32" fmla="*/ 589597 h 866775"/>
              <a:gd name="connsiteX33" fmla="*/ 221933 w 333375"/>
              <a:gd name="connsiteY33" fmla="*/ 693420 h 866775"/>
              <a:gd name="connsiteX34" fmla="*/ 180023 w 333375"/>
              <a:gd name="connsiteY34" fmla="*/ 260032 h 866775"/>
              <a:gd name="connsiteX35" fmla="*/ 204788 w 333375"/>
              <a:gd name="connsiteY35" fmla="*/ 250507 h 866775"/>
              <a:gd name="connsiteX36" fmla="*/ 220027 w 333375"/>
              <a:gd name="connsiteY36" fmla="*/ 262890 h 866775"/>
              <a:gd name="connsiteX37" fmla="*/ 220980 w 333375"/>
              <a:gd name="connsiteY37" fmla="*/ 367665 h 866775"/>
              <a:gd name="connsiteX38" fmla="*/ 179070 w 333375"/>
              <a:gd name="connsiteY38" fmla="*/ 367665 h 866775"/>
              <a:gd name="connsiteX39" fmla="*/ 180023 w 333375"/>
              <a:gd name="connsiteY39" fmla="*/ 260032 h 866775"/>
              <a:gd name="connsiteX40" fmla="*/ 111442 w 333375"/>
              <a:gd name="connsiteY40" fmla="*/ 416243 h 866775"/>
              <a:gd name="connsiteX41" fmla="*/ 153352 w 333375"/>
              <a:gd name="connsiteY41" fmla="*/ 416243 h 866775"/>
              <a:gd name="connsiteX42" fmla="*/ 153352 w 333375"/>
              <a:gd name="connsiteY42" fmla="*/ 529590 h 866775"/>
              <a:gd name="connsiteX43" fmla="*/ 133350 w 333375"/>
              <a:gd name="connsiteY43" fmla="*/ 531495 h 866775"/>
              <a:gd name="connsiteX44" fmla="*/ 110490 w 333375"/>
              <a:gd name="connsiteY44" fmla="*/ 510540 h 866775"/>
              <a:gd name="connsiteX45" fmla="*/ 111442 w 333375"/>
              <a:gd name="connsiteY45" fmla="*/ 416243 h 866775"/>
              <a:gd name="connsiteX46" fmla="*/ 47625 w 333375"/>
              <a:gd name="connsiteY46" fmla="*/ 252413 h 866775"/>
              <a:gd name="connsiteX47" fmla="*/ 88583 w 333375"/>
              <a:gd name="connsiteY47" fmla="*/ 284797 h 866775"/>
              <a:gd name="connsiteX48" fmla="*/ 88583 w 333375"/>
              <a:gd name="connsiteY48" fmla="*/ 334328 h 866775"/>
              <a:gd name="connsiteX49" fmla="*/ 47625 w 333375"/>
              <a:gd name="connsiteY49" fmla="*/ 367665 h 866775"/>
              <a:gd name="connsiteX50" fmla="*/ 47625 w 333375"/>
              <a:gd name="connsiteY50" fmla="*/ 252413 h 866775"/>
              <a:gd name="connsiteX51" fmla="*/ 47625 w 333375"/>
              <a:gd name="connsiteY51" fmla="*/ 415290 h 866775"/>
              <a:gd name="connsiteX52" fmla="*/ 88583 w 333375"/>
              <a:gd name="connsiteY52" fmla="*/ 415290 h 866775"/>
              <a:gd name="connsiteX53" fmla="*/ 87630 w 333375"/>
              <a:gd name="connsiteY53" fmla="*/ 519113 h 866775"/>
              <a:gd name="connsiteX54" fmla="*/ 74295 w 333375"/>
              <a:gd name="connsiteY54" fmla="*/ 529590 h 866775"/>
              <a:gd name="connsiteX55" fmla="*/ 46673 w 333375"/>
              <a:gd name="connsiteY55" fmla="*/ 530543 h 866775"/>
              <a:gd name="connsiteX56" fmla="*/ 47625 w 333375"/>
              <a:gd name="connsiteY56" fmla="*/ 415290 h 866775"/>
              <a:gd name="connsiteX57" fmla="*/ 46673 w 333375"/>
              <a:gd name="connsiteY57" fmla="*/ 579120 h 866775"/>
              <a:gd name="connsiteX58" fmla="*/ 88583 w 333375"/>
              <a:gd name="connsiteY58" fmla="*/ 606743 h 866775"/>
              <a:gd name="connsiteX59" fmla="*/ 88583 w 333375"/>
              <a:gd name="connsiteY59" fmla="*/ 661988 h 866775"/>
              <a:gd name="connsiteX60" fmla="*/ 46673 w 333375"/>
              <a:gd name="connsiteY60" fmla="*/ 692468 h 866775"/>
              <a:gd name="connsiteX61" fmla="*/ 46673 w 333375"/>
              <a:gd name="connsiteY61" fmla="*/ 57912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375" h="866775">
                <a:moveTo>
                  <a:pt x="341947" y="873443"/>
                </a:moveTo>
                <a:cubicBezTo>
                  <a:pt x="341947" y="628650"/>
                  <a:pt x="341947" y="385763"/>
                  <a:pt x="341947" y="143828"/>
                </a:cubicBezTo>
                <a:cubicBezTo>
                  <a:pt x="337185" y="142875"/>
                  <a:pt x="334328" y="141922"/>
                  <a:pt x="332422" y="141922"/>
                </a:cubicBezTo>
                <a:cubicBezTo>
                  <a:pt x="302895" y="141922"/>
                  <a:pt x="273367" y="141922"/>
                  <a:pt x="242888" y="141922"/>
                </a:cubicBezTo>
                <a:cubicBezTo>
                  <a:pt x="189548" y="141922"/>
                  <a:pt x="189548" y="141922"/>
                  <a:pt x="189548" y="89535"/>
                </a:cubicBezTo>
                <a:cubicBezTo>
                  <a:pt x="189548" y="60007"/>
                  <a:pt x="189548" y="30480"/>
                  <a:pt x="189548" y="0"/>
                </a:cubicBezTo>
                <a:cubicBezTo>
                  <a:pt x="176213" y="0"/>
                  <a:pt x="165735" y="0"/>
                  <a:pt x="152400" y="0"/>
                </a:cubicBezTo>
                <a:cubicBezTo>
                  <a:pt x="152400" y="47625"/>
                  <a:pt x="152400" y="93345"/>
                  <a:pt x="152400" y="141922"/>
                </a:cubicBezTo>
                <a:cubicBezTo>
                  <a:pt x="101917" y="141922"/>
                  <a:pt x="52388" y="141922"/>
                  <a:pt x="0" y="141922"/>
                </a:cubicBezTo>
                <a:cubicBezTo>
                  <a:pt x="0" y="387668"/>
                  <a:pt x="0" y="630555"/>
                  <a:pt x="0" y="874395"/>
                </a:cubicBezTo>
                <a:lnTo>
                  <a:pt x="341947" y="874395"/>
                </a:lnTo>
                <a:close/>
                <a:moveTo>
                  <a:pt x="286703" y="693420"/>
                </a:moveTo>
                <a:cubicBezTo>
                  <a:pt x="272415" y="693420"/>
                  <a:pt x="260985" y="693420"/>
                  <a:pt x="246698" y="693420"/>
                </a:cubicBezTo>
                <a:cubicBezTo>
                  <a:pt x="246698" y="656272"/>
                  <a:pt x="245745" y="620078"/>
                  <a:pt x="247650" y="584835"/>
                </a:cubicBezTo>
                <a:cubicBezTo>
                  <a:pt x="247650" y="581025"/>
                  <a:pt x="262890" y="576263"/>
                  <a:pt x="270510" y="576263"/>
                </a:cubicBezTo>
                <a:cubicBezTo>
                  <a:pt x="276225" y="576263"/>
                  <a:pt x="285750" y="583882"/>
                  <a:pt x="285750" y="588645"/>
                </a:cubicBezTo>
                <a:cubicBezTo>
                  <a:pt x="287655" y="622935"/>
                  <a:pt x="286703" y="657225"/>
                  <a:pt x="286703" y="693420"/>
                </a:cubicBezTo>
                <a:close/>
                <a:moveTo>
                  <a:pt x="247650" y="529590"/>
                </a:moveTo>
                <a:cubicBezTo>
                  <a:pt x="247650" y="490538"/>
                  <a:pt x="247650" y="453390"/>
                  <a:pt x="247650" y="415290"/>
                </a:cubicBezTo>
                <a:cubicBezTo>
                  <a:pt x="260985" y="415290"/>
                  <a:pt x="272415" y="415290"/>
                  <a:pt x="285750" y="415290"/>
                </a:cubicBezTo>
                <a:cubicBezTo>
                  <a:pt x="285750" y="453390"/>
                  <a:pt x="285750" y="491490"/>
                  <a:pt x="285750" y="529590"/>
                </a:cubicBezTo>
                <a:cubicBezTo>
                  <a:pt x="272415" y="529590"/>
                  <a:pt x="260985" y="529590"/>
                  <a:pt x="247650" y="529590"/>
                </a:cubicBezTo>
                <a:close/>
                <a:moveTo>
                  <a:pt x="247650" y="261938"/>
                </a:moveTo>
                <a:cubicBezTo>
                  <a:pt x="247650" y="258128"/>
                  <a:pt x="261938" y="251460"/>
                  <a:pt x="269558" y="251460"/>
                </a:cubicBezTo>
                <a:cubicBezTo>
                  <a:pt x="275273" y="251460"/>
                  <a:pt x="286703" y="260032"/>
                  <a:pt x="286703" y="264795"/>
                </a:cubicBezTo>
                <a:cubicBezTo>
                  <a:pt x="288608" y="299085"/>
                  <a:pt x="287655" y="333375"/>
                  <a:pt x="287655" y="369570"/>
                </a:cubicBezTo>
                <a:cubicBezTo>
                  <a:pt x="273367" y="369570"/>
                  <a:pt x="261938" y="369570"/>
                  <a:pt x="247650" y="369570"/>
                </a:cubicBezTo>
                <a:cubicBezTo>
                  <a:pt x="246698" y="332422"/>
                  <a:pt x="245745" y="297180"/>
                  <a:pt x="247650" y="261938"/>
                </a:cubicBezTo>
                <a:close/>
                <a:moveTo>
                  <a:pt x="221933" y="693420"/>
                </a:moveTo>
                <a:cubicBezTo>
                  <a:pt x="206692" y="693420"/>
                  <a:pt x="195263" y="693420"/>
                  <a:pt x="180023" y="693420"/>
                </a:cubicBezTo>
                <a:cubicBezTo>
                  <a:pt x="180023" y="656272"/>
                  <a:pt x="179070" y="620078"/>
                  <a:pt x="180975" y="584835"/>
                </a:cubicBezTo>
                <a:cubicBezTo>
                  <a:pt x="180975" y="581025"/>
                  <a:pt x="197167" y="576263"/>
                  <a:pt x="206692" y="576263"/>
                </a:cubicBezTo>
                <a:cubicBezTo>
                  <a:pt x="211455" y="576263"/>
                  <a:pt x="221933" y="584835"/>
                  <a:pt x="221933" y="589597"/>
                </a:cubicBezTo>
                <a:cubicBezTo>
                  <a:pt x="221933" y="622935"/>
                  <a:pt x="221933" y="657225"/>
                  <a:pt x="221933" y="693420"/>
                </a:cubicBezTo>
                <a:close/>
                <a:moveTo>
                  <a:pt x="180023" y="260032"/>
                </a:moveTo>
                <a:cubicBezTo>
                  <a:pt x="180023" y="256222"/>
                  <a:pt x="196215" y="251460"/>
                  <a:pt x="204788" y="250507"/>
                </a:cubicBezTo>
                <a:cubicBezTo>
                  <a:pt x="210502" y="250507"/>
                  <a:pt x="220027" y="258128"/>
                  <a:pt x="220027" y="262890"/>
                </a:cubicBezTo>
                <a:cubicBezTo>
                  <a:pt x="220980" y="297180"/>
                  <a:pt x="220980" y="330518"/>
                  <a:pt x="220980" y="367665"/>
                </a:cubicBezTo>
                <a:cubicBezTo>
                  <a:pt x="205740" y="367665"/>
                  <a:pt x="194310" y="367665"/>
                  <a:pt x="179070" y="367665"/>
                </a:cubicBezTo>
                <a:cubicBezTo>
                  <a:pt x="179070" y="332422"/>
                  <a:pt x="178117" y="296228"/>
                  <a:pt x="180023" y="260032"/>
                </a:cubicBezTo>
                <a:close/>
                <a:moveTo>
                  <a:pt x="111442" y="416243"/>
                </a:moveTo>
                <a:cubicBezTo>
                  <a:pt x="125730" y="416243"/>
                  <a:pt x="138113" y="416243"/>
                  <a:pt x="153352" y="416243"/>
                </a:cubicBezTo>
                <a:cubicBezTo>
                  <a:pt x="153352" y="454343"/>
                  <a:pt x="153352" y="491490"/>
                  <a:pt x="153352" y="529590"/>
                </a:cubicBezTo>
                <a:cubicBezTo>
                  <a:pt x="146685" y="530543"/>
                  <a:pt x="140017" y="530543"/>
                  <a:pt x="133350" y="531495"/>
                </a:cubicBezTo>
                <a:cubicBezTo>
                  <a:pt x="117158" y="533400"/>
                  <a:pt x="109538" y="528638"/>
                  <a:pt x="110490" y="510540"/>
                </a:cubicBezTo>
                <a:cubicBezTo>
                  <a:pt x="111442" y="479107"/>
                  <a:pt x="111442" y="448628"/>
                  <a:pt x="111442" y="416243"/>
                </a:cubicBezTo>
                <a:close/>
                <a:moveTo>
                  <a:pt x="47625" y="252413"/>
                </a:moveTo>
                <a:cubicBezTo>
                  <a:pt x="88583" y="246697"/>
                  <a:pt x="88583" y="246697"/>
                  <a:pt x="88583" y="284797"/>
                </a:cubicBezTo>
                <a:cubicBezTo>
                  <a:pt x="88583" y="300990"/>
                  <a:pt x="88583" y="318135"/>
                  <a:pt x="88583" y="334328"/>
                </a:cubicBezTo>
                <a:cubicBezTo>
                  <a:pt x="88583" y="373380"/>
                  <a:pt x="88583" y="373380"/>
                  <a:pt x="47625" y="367665"/>
                </a:cubicBezTo>
                <a:cubicBezTo>
                  <a:pt x="47625" y="329565"/>
                  <a:pt x="47625" y="291465"/>
                  <a:pt x="47625" y="252413"/>
                </a:cubicBezTo>
                <a:close/>
                <a:moveTo>
                  <a:pt x="47625" y="415290"/>
                </a:moveTo>
                <a:cubicBezTo>
                  <a:pt x="60960" y="415290"/>
                  <a:pt x="73342" y="415290"/>
                  <a:pt x="88583" y="415290"/>
                </a:cubicBezTo>
                <a:cubicBezTo>
                  <a:pt x="88583" y="450532"/>
                  <a:pt x="88583" y="484822"/>
                  <a:pt x="87630" y="519113"/>
                </a:cubicBezTo>
                <a:cubicBezTo>
                  <a:pt x="87630" y="522922"/>
                  <a:pt x="80010" y="528638"/>
                  <a:pt x="74295" y="529590"/>
                </a:cubicBezTo>
                <a:cubicBezTo>
                  <a:pt x="66675" y="531495"/>
                  <a:pt x="58102" y="530543"/>
                  <a:pt x="46673" y="530543"/>
                </a:cubicBezTo>
                <a:cubicBezTo>
                  <a:pt x="47625" y="491490"/>
                  <a:pt x="47625" y="454343"/>
                  <a:pt x="47625" y="415290"/>
                </a:cubicBezTo>
                <a:close/>
                <a:moveTo>
                  <a:pt x="46673" y="579120"/>
                </a:moveTo>
                <a:cubicBezTo>
                  <a:pt x="82867" y="567690"/>
                  <a:pt x="88583" y="571500"/>
                  <a:pt x="88583" y="606743"/>
                </a:cubicBezTo>
                <a:cubicBezTo>
                  <a:pt x="88583" y="624840"/>
                  <a:pt x="88583" y="642938"/>
                  <a:pt x="88583" y="661988"/>
                </a:cubicBezTo>
                <a:cubicBezTo>
                  <a:pt x="88583" y="699135"/>
                  <a:pt x="88583" y="699135"/>
                  <a:pt x="46673" y="692468"/>
                </a:cubicBezTo>
                <a:cubicBezTo>
                  <a:pt x="46673" y="653415"/>
                  <a:pt x="46673" y="616268"/>
                  <a:pt x="46673" y="579120"/>
                </a:cubicBezTo>
                <a:close/>
              </a:path>
            </a:pathLst>
          </a:custGeom>
          <a:solidFill>
            <a:schemeClr val="accent1"/>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A5FB0D5-EF1F-4E0D-A13B-0CAC2CE0E4BF}"/>
              </a:ext>
            </a:extLst>
          </p:cNvPr>
          <p:cNvSpPr/>
          <p:nvPr/>
        </p:nvSpPr>
        <p:spPr>
          <a:xfrm>
            <a:off x="5469043" y="4935129"/>
            <a:ext cx="1121561" cy="1166481"/>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28130 w 1303698"/>
              <a:gd name="connsiteY4" fmla="*/ 1308135 h 1355913"/>
              <a:gd name="connsiteX5" fmla="*/ 928130 w 1303698"/>
              <a:gd name="connsiteY5" fmla="*/ 1326423 h 1355913"/>
              <a:gd name="connsiteX6" fmla="*/ 1111010 w 1303698"/>
              <a:gd name="connsiteY6" fmla="*/ 1326423 h 1355913"/>
              <a:gd name="connsiteX7" fmla="*/ 1111010 w 1303698"/>
              <a:gd name="connsiteY7" fmla="*/ 1308135 h 1355913"/>
              <a:gd name="connsiteX8" fmla="*/ 713802 w 1303698"/>
              <a:gd name="connsiteY8" fmla="*/ 1307881 h 1355913"/>
              <a:gd name="connsiteX9" fmla="*/ 713802 w 1303698"/>
              <a:gd name="connsiteY9" fmla="*/ 1326169 h 1355913"/>
              <a:gd name="connsiteX10" fmla="*/ 896682 w 1303698"/>
              <a:gd name="connsiteY10" fmla="*/ 1326169 h 1355913"/>
              <a:gd name="connsiteX11" fmla="*/ 896682 w 1303698"/>
              <a:gd name="connsiteY11" fmla="*/ 1307881 h 1355913"/>
              <a:gd name="connsiteX12" fmla="*/ 91855 w 1303698"/>
              <a:gd name="connsiteY12" fmla="*/ 1284733 h 1355913"/>
              <a:gd name="connsiteX13" fmla="*/ 91855 w 1303698"/>
              <a:gd name="connsiteY13" fmla="*/ 1303021 h 1355913"/>
              <a:gd name="connsiteX14" fmla="*/ 274735 w 1303698"/>
              <a:gd name="connsiteY14" fmla="*/ 1303021 h 1355913"/>
              <a:gd name="connsiteX15" fmla="*/ 274735 w 1303698"/>
              <a:gd name="connsiteY15" fmla="*/ 1284733 h 1355913"/>
              <a:gd name="connsiteX16" fmla="*/ 928130 w 1303698"/>
              <a:gd name="connsiteY16" fmla="*/ 1280315 h 1355913"/>
              <a:gd name="connsiteX17" fmla="*/ 928130 w 1303698"/>
              <a:gd name="connsiteY17" fmla="*/ 1298603 h 1355913"/>
              <a:gd name="connsiteX18" fmla="*/ 1111010 w 1303698"/>
              <a:gd name="connsiteY18" fmla="*/ 1298603 h 1355913"/>
              <a:gd name="connsiteX19" fmla="*/ 1111010 w 1303698"/>
              <a:gd name="connsiteY19" fmla="*/ 1280315 h 1355913"/>
              <a:gd name="connsiteX20" fmla="*/ 713802 w 1303698"/>
              <a:gd name="connsiteY20" fmla="*/ 1280061 h 1355913"/>
              <a:gd name="connsiteX21" fmla="*/ 713802 w 1303698"/>
              <a:gd name="connsiteY21" fmla="*/ 1298349 h 1355913"/>
              <a:gd name="connsiteX22" fmla="*/ 896682 w 1303698"/>
              <a:gd name="connsiteY22" fmla="*/ 1298349 h 1355913"/>
              <a:gd name="connsiteX23" fmla="*/ 896682 w 1303698"/>
              <a:gd name="connsiteY23" fmla="*/ 1280061 h 1355913"/>
              <a:gd name="connsiteX24" fmla="*/ 91855 w 1303698"/>
              <a:gd name="connsiteY24" fmla="*/ 1256914 h 1355913"/>
              <a:gd name="connsiteX25" fmla="*/ 91855 w 1303698"/>
              <a:gd name="connsiteY25" fmla="*/ 1275202 h 1355913"/>
              <a:gd name="connsiteX26" fmla="*/ 274735 w 1303698"/>
              <a:gd name="connsiteY26" fmla="*/ 1275202 h 1355913"/>
              <a:gd name="connsiteX27" fmla="*/ 274735 w 1303698"/>
              <a:gd name="connsiteY27" fmla="*/ 1256914 h 1355913"/>
              <a:gd name="connsiteX28" fmla="*/ 928130 w 1303698"/>
              <a:gd name="connsiteY28" fmla="*/ 1252496 h 1355913"/>
              <a:gd name="connsiteX29" fmla="*/ 928130 w 1303698"/>
              <a:gd name="connsiteY29" fmla="*/ 1270784 h 1355913"/>
              <a:gd name="connsiteX30" fmla="*/ 1111010 w 1303698"/>
              <a:gd name="connsiteY30" fmla="*/ 1270784 h 1355913"/>
              <a:gd name="connsiteX31" fmla="*/ 1111010 w 1303698"/>
              <a:gd name="connsiteY31" fmla="*/ 1252496 h 1355913"/>
              <a:gd name="connsiteX32" fmla="*/ 713802 w 1303698"/>
              <a:gd name="connsiteY32" fmla="*/ 1252242 h 1355913"/>
              <a:gd name="connsiteX33" fmla="*/ 713802 w 1303698"/>
              <a:gd name="connsiteY33" fmla="*/ 1270530 h 1355913"/>
              <a:gd name="connsiteX34" fmla="*/ 896682 w 1303698"/>
              <a:gd name="connsiteY34" fmla="*/ 1270530 h 1355913"/>
              <a:gd name="connsiteX35" fmla="*/ 896682 w 1303698"/>
              <a:gd name="connsiteY35" fmla="*/ 1252242 h 1355913"/>
              <a:gd name="connsiteX36" fmla="*/ 91855 w 1303698"/>
              <a:gd name="connsiteY36" fmla="*/ 1229095 h 1355913"/>
              <a:gd name="connsiteX37" fmla="*/ 91855 w 1303698"/>
              <a:gd name="connsiteY37" fmla="*/ 1247383 h 1355913"/>
              <a:gd name="connsiteX38" fmla="*/ 274735 w 1303698"/>
              <a:gd name="connsiteY38" fmla="*/ 1247383 h 1355913"/>
              <a:gd name="connsiteX39" fmla="*/ 274735 w 1303698"/>
              <a:gd name="connsiteY39" fmla="*/ 1229095 h 1355913"/>
              <a:gd name="connsiteX40" fmla="*/ 928130 w 1303698"/>
              <a:gd name="connsiteY40" fmla="*/ 1224677 h 1355913"/>
              <a:gd name="connsiteX41" fmla="*/ 928130 w 1303698"/>
              <a:gd name="connsiteY41" fmla="*/ 1242965 h 1355913"/>
              <a:gd name="connsiteX42" fmla="*/ 1111010 w 1303698"/>
              <a:gd name="connsiteY42" fmla="*/ 1242965 h 1355913"/>
              <a:gd name="connsiteX43" fmla="*/ 1111010 w 1303698"/>
              <a:gd name="connsiteY43" fmla="*/ 1224677 h 1355913"/>
              <a:gd name="connsiteX44" fmla="*/ 713802 w 1303698"/>
              <a:gd name="connsiteY44" fmla="*/ 1224423 h 1355913"/>
              <a:gd name="connsiteX45" fmla="*/ 713802 w 1303698"/>
              <a:gd name="connsiteY45" fmla="*/ 1242711 h 1355913"/>
              <a:gd name="connsiteX46" fmla="*/ 896682 w 1303698"/>
              <a:gd name="connsiteY46" fmla="*/ 1242711 h 1355913"/>
              <a:gd name="connsiteX47" fmla="*/ 896682 w 1303698"/>
              <a:gd name="connsiteY47" fmla="*/ 1224423 h 1355913"/>
              <a:gd name="connsiteX48" fmla="*/ 1172454 w 1303698"/>
              <a:gd name="connsiteY48" fmla="*/ 1139433 h 1355913"/>
              <a:gd name="connsiteX49" fmla="*/ 1172454 w 1303698"/>
              <a:gd name="connsiteY49" fmla="*/ 1176009 h 1355913"/>
              <a:gd name="connsiteX50" fmla="*/ 1218416 w 1303698"/>
              <a:gd name="connsiteY50" fmla="*/ 1176009 h 1355913"/>
              <a:gd name="connsiteX51" fmla="*/ 1218416 w 1303698"/>
              <a:gd name="connsiteY51" fmla="*/ 1139433 h 1355913"/>
              <a:gd name="connsiteX52" fmla="*/ 1096012 w 1303698"/>
              <a:gd name="connsiteY52" fmla="*/ 1139433 h 1355913"/>
              <a:gd name="connsiteX53" fmla="*/ 1096012 w 1303698"/>
              <a:gd name="connsiteY53" fmla="*/ 1176009 h 1355913"/>
              <a:gd name="connsiteX54" fmla="*/ 1141974 w 1303698"/>
              <a:gd name="connsiteY54" fmla="*/ 1176009 h 1355913"/>
              <a:gd name="connsiteX55" fmla="*/ 1141974 w 1303698"/>
              <a:gd name="connsiteY55" fmla="*/ 1139433 h 1355913"/>
              <a:gd name="connsiteX56" fmla="*/ 1019570 w 1303698"/>
              <a:gd name="connsiteY56" fmla="*/ 1139433 h 1355913"/>
              <a:gd name="connsiteX57" fmla="*/ 1019570 w 1303698"/>
              <a:gd name="connsiteY57" fmla="*/ 1176009 h 1355913"/>
              <a:gd name="connsiteX58" fmla="*/ 1065532 w 1303698"/>
              <a:gd name="connsiteY58" fmla="*/ 1176009 h 1355913"/>
              <a:gd name="connsiteX59" fmla="*/ 1065532 w 1303698"/>
              <a:gd name="connsiteY59" fmla="*/ 1139433 h 1355913"/>
              <a:gd name="connsiteX60" fmla="*/ 943128 w 1303698"/>
              <a:gd name="connsiteY60" fmla="*/ 1139433 h 1355913"/>
              <a:gd name="connsiteX61" fmla="*/ 943128 w 1303698"/>
              <a:gd name="connsiteY61" fmla="*/ 1176009 h 1355913"/>
              <a:gd name="connsiteX62" fmla="*/ 989090 w 1303698"/>
              <a:gd name="connsiteY62" fmla="*/ 1176009 h 1355913"/>
              <a:gd name="connsiteX63" fmla="*/ 989090 w 1303698"/>
              <a:gd name="connsiteY63" fmla="*/ 1139433 h 1355913"/>
              <a:gd name="connsiteX64" fmla="*/ 866686 w 1303698"/>
              <a:gd name="connsiteY64" fmla="*/ 1139433 h 1355913"/>
              <a:gd name="connsiteX65" fmla="*/ 866686 w 1303698"/>
              <a:gd name="connsiteY65" fmla="*/ 1176009 h 1355913"/>
              <a:gd name="connsiteX66" fmla="*/ 912648 w 1303698"/>
              <a:gd name="connsiteY66" fmla="*/ 1176009 h 1355913"/>
              <a:gd name="connsiteX67" fmla="*/ 912648 w 1303698"/>
              <a:gd name="connsiteY67" fmla="*/ 1139433 h 1355913"/>
              <a:gd name="connsiteX68" fmla="*/ 790244 w 1303698"/>
              <a:gd name="connsiteY68" fmla="*/ 1139433 h 1355913"/>
              <a:gd name="connsiteX69" fmla="*/ 790244 w 1303698"/>
              <a:gd name="connsiteY69" fmla="*/ 1176009 h 1355913"/>
              <a:gd name="connsiteX70" fmla="*/ 836206 w 1303698"/>
              <a:gd name="connsiteY70" fmla="*/ 1176009 h 1355913"/>
              <a:gd name="connsiteX71" fmla="*/ 836206 w 1303698"/>
              <a:gd name="connsiteY71" fmla="*/ 1139433 h 1355913"/>
              <a:gd name="connsiteX72" fmla="*/ 713802 w 1303698"/>
              <a:gd name="connsiteY72" fmla="*/ 1139433 h 1355913"/>
              <a:gd name="connsiteX73" fmla="*/ 713802 w 1303698"/>
              <a:gd name="connsiteY73" fmla="*/ 1176009 h 1355913"/>
              <a:gd name="connsiteX74" fmla="*/ 759764 w 1303698"/>
              <a:gd name="connsiteY74" fmla="*/ 1176009 h 1355913"/>
              <a:gd name="connsiteX75" fmla="*/ 759764 w 1303698"/>
              <a:gd name="connsiteY75" fmla="*/ 1139433 h 1355913"/>
              <a:gd name="connsiteX76" fmla="*/ 550507 w 1303698"/>
              <a:gd name="connsiteY76" fmla="*/ 1139433 h 1355913"/>
              <a:gd name="connsiteX77" fmla="*/ 550507 w 1303698"/>
              <a:gd name="connsiteY77" fmla="*/ 1176009 h 1355913"/>
              <a:gd name="connsiteX78" fmla="*/ 596469 w 1303698"/>
              <a:gd name="connsiteY78" fmla="*/ 1176009 h 1355913"/>
              <a:gd name="connsiteX79" fmla="*/ 596469 w 1303698"/>
              <a:gd name="connsiteY79" fmla="*/ 1139433 h 1355913"/>
              <a:gd name="connsiteX80" fmla="*/ 474065 w 1303698"/>
              <a:gd name="connsiteY80" fmla="*/ 1139433 h 1355913"/>
              <a:gd name="connsiteX81" fmla="*/ 474065 w 1303698"/>
              <a:gd name="connsiteY81" fmla="*/ 1176009 h 1355913"/>
              <a:gd name="connsiteX82" fmla="*/ 520027 w 1303698"/>
              <a:gd name="connsiteY82" fmla="*/ 1176009 h 1355913"/>
              <a:gd name="connsiteX83" fmla="*/ 520027 w 1303698"/>
              <a:gd name="connsiteY83" fmla="*/ 1139433 h 1355913"/>
              <a:gd name="connsiteX84" fmla="*/ 397623 w 1303698"/>
              <a:gd name="connsiteY84" fmla="*/ 1139433 h 1355913"/>
              <a:gd name="connsiteX85" fmla="*/ 397623 w 1303698"/>
              <a:gd name="connsiteY85" fmla="*/ 1176009 h 1355913"/>
              <a:gd name="connsiteX86" fmla="*/ 443585 w 1303698"/>
              <a:gd name="connsiteY86" fmla="*/ 1176009 h 1355913"/>
              <a:gd name="connsiteX87" fmla="*/ 443585 w 1303698"/>
              <a:gd name="connsiteY87" fmla="*/ 1139433 h 1355913"/>
              <a:gd name="connsiteX88" fmla="*/ 321181 w 1303698"/>
              <a:gd name="connsiteY88" fmla="*/ 1139433 h 1355913"/>
              <a:gd name="connsiteX89" fmla="*/ 321181 w 1303698"/>
              <a:gd name="connsiteY89" fmla="*/ 1176009 h 1355913"/>
              <a:gd name="connsiteX90" fmla="*/ 367143 w 1303698"/>
              <a:gd name="connsiteY90" fmla="*/ 1176009 h 1355913"/>
              <a:gd name="connsiteX91" fmla="*/ 367143 w 1303698"/>
              <a:gd name="connsiteY91" fmla="*/ 1139433 h 1355913"/>
              <a:gd name="connsiteX92" fmla="*/ 244739 w 1303698"/>
              <a:gd name="connsiteY92" fmla="*/ 1139433 h 1355913"/>
              <a:gd name="connsiteX93" fmla="*/ 244739 w 1303698"/>
              <a:gd name="connsiteY93" fmla="*/ 1176009 h 1355913"/>
              <a:gd name="connsiteX94" fmla="*/ 290701 w 1303698"/>
              <a:gd name="connsiteY94" fmla="*/ 1176009 h 1355913"/>
              <a:gd name="connsiteX95" fmla="*/ 290701 w 1303698"/>
              <a:gd name="connsiteY95" fmla="*/ 1139433 h 1355913"/>
              <a:gd name="connsiteX96" fmla="*/ 168297 w 1303698"/>
              <a:gd name="connsiteY96" fmla="*/ 1139433 h 1355913"/>
              <a:gd name="connsiteX97" fmla="*/ 168297 w 1303698"/>
              <a:gd name="connsiteY97" fmla="*/ 1176009 h 1355913"/>
              <a:gd name="connsiteX98" fmla="*/ 214259 w 1303698"/>
              <a:gd name="connsiteY98" fmla="*/ 1176009 h 1355913"/>
              <a:gd name="connsiteX99" fmla="*/ 214259 w 1303698"/>
              <a:gd name="connsiteY99" fmla="*/ 1139433 h 1355913"/>
              <a:gd name="connsiteX100" fmla="*/ 91855 w 1303698"/>
              <a:gd name="connsiteY100" fmla="*/ 1139433 h 1355913"/>
              <a:gd name="connsiteX101" fmla="*/ 91855 w 1303698"/>
              <a:gd name="connsiteY101" fmla="*/ 1176009 h 1355913"/>
              <a:gd name="connsiteX102" fmla="*/ 137817 w 1303698"/>
              <a:gd name="connsiteY102" fmla="*/ 1176009 h 1355913"/>
              <a:gd name="connsiteX103" fmla="*/ 137817 w 1303698"/>
              <a:gd name="connsiteY103" fmla="*/ 1139433 h 1355913"/>
              <a:gd name="connsiteX104" fmla="*/ 1172454 w 1303698"/>
              <a:gd name="connsiteY104" fmla="*/ 1066462 h 1355913"/>
              <a:gd name="connsiteX105" fmla="*/ 1172454 w 1303698"/>
              <a:gd name="connsiteY105" fmla="*/ 1103038 h 1355913"/>
              <a:gd name="connsiteX106" fmla="*/ 1218416 w 1303698"/>
              <a:gd name="connsiteY106" fmla="*/ 1103038 h 1355913"/>
              <a:gd name="connsiteX107" fmla="*/ 1218416 w 1303698"/>
              <a:gd name="connsiteY107" fmla="*/ 1066462 h 1355913"/>
              <a:gd name="connsiteX108" fmla="*/ 1096012 w 1303698"/>
              <a:gd name="connsiteY108" fmla="*/ 1066462 h 1355913"/>
              <a:gd name="connsiteX109" fmla="*/ 1096012 w 1303698"/>
              <a:gd name="connsiteY109" fmla="*/ 1103038 h 1355913"/>
              <a:gd name="connsiteX110" fmla="*/ 1141974 w 1303698"/>
              <a:gd name="connsiteY110" fmla="*/ 1103038 h 1355913"/>
              <a:gd name="connsiteX111" fmla="*/ 1141974 w 1303698"/>
              <a:gd name="connsiteY111" fmla="*/ 1066462 h 1355913"/>
              <a:gd name="connsiteX112" fmla="*/ 1019570 w 1303698"/>
              <a:gd name="connsiteY112" fmla="*/ 1066462 h 1355913"/>
              <a:gd name="connsiteX113" fmla="*/ 1019570 w 1303698"/>
              <a:gd name="connsiteY113" fmla="*/ 1103038 h 1355913"/>
              <a:gd name="connsiteX114" fmla="*/ 1065532 w 1303698"/>
              <a:gd name="connsiteY114" fmla="*/ 1103038 h 1355913"/>
              <a:gd name="connsiteX115" fmla="*/ 1065532 w 1303698"/>
              <a:gd name="connsiteY115" fmla="*/ 1066462 h 1355913"/>
              <a:gd name="connsiteX116" fmla="*/ 943128 w 1303698"/>
              <a:gd name="connsiteY116" fmla="*/ 1066462 h 1355913"/>
              <a:gd name="connsiteX117" fmla="*/ 943128 w 1303698"/>
              <a:gd name="connsiteY117" fmla="*/ 1103038 h 1355913"/>
              <a:gd name="connsiteX118" fmla="*/ 989090 w 1303698"/>
              <a:gd name="connsiteY118" fmla="*/ 1103038 h 1355913"/>
              <a:gd name="connsiteX119" fmla="*/ 989090 w 1303698"/>
              <a:gd name="connsiteY119" fmla="*/ 1066462 h 1355913"/>
              <a:gd name="connsiteX120" fmla="*/ 866686 w 1303698"/>
              <a:gd name="connsiteY120" fmla="*/ 1066462 h 1355913"/>
              <a:gd name="connsiteX121" fmla="*/ 866686 w 1303698"/>
              <a:gd name="connsiteY121" fmla="*/ 1103038 h 1355913"/>
              <a:gd name="connsiteX122" fmla="*/ 912648 w 1303698"/>
              <a:gd name="connsiteY122" fmla="*/ 1103038 h 1355913"/>
              <a:gd name="connsiteX123" fmla="*/ 912648 w 1303698"/>
              <a:gd name="connsiteY123" fmla="*/ 1066462 h 1355913"/>
              <a:gd name="connsiteX124" fmla="*/ 790244 w 1303698"/>
              <a:gd name="connsiteY124" fmla="*/ 1066462 h 1355913"/>
              <a:gd name="connsiteX125" fmla="*/ 790244 w 1303698"/>
              <a:gd name="connsiteY125" fmla="*/ 1103038 h 1355913"/>
              <a:gd name="connsiteX126" fmla="*/ 836206 w 1303698"/>
              <a:gd name="connsiteY126" fmla="*/ 1103038 h 1355913"/>
              <a:gd name="connsiteX127" fmla="*/ 836206 w 1303698"/>
              <a:gd name="connsiteY127" fmla="*/ 1066462 h 1355913"/>
              <a:gd name="connsiteX128" fmla="*/ 713802 w 1303698"/>
              <a:gd name="connsiteY128" fmla="*/ 1066462 h 1355913"/>
              <a:gd name="connsiteX129" fmla="*/ 713802 w 1303698"/>
              <a:gd name="connsiteY129" fmla="*/ 1103038 h 1355913"/>
              <a:gd name="connsiteX130" fmla="*/ 759764 w 1303698"/>
              <a:gd name="connsiteY130" fmla="*/ 1103038 h 1355913"/>
              <a:gd name="connsiteX131" fmla="*/ 759764 w 1303698"/>
              <a:gd name="connsiteY131" fmla="*/ 1066462 h 1355913"/>
              <a:gd name="connsiteX132" fmla="*/ 550507 w 1303698"/>
              <a:gd name="connsiteY132" fmla="*/ 1066462 h 1355913"/>
              <a:gd name="connsiteX133" fmla="*/ 550507 w 1303698"/>
              <a:gd name="connsiteY133" fmla="*/ 1103038 h 1355913"/>
              <a:gd name="connsiteX134" fmla="*/ 596469 w 1303698"/>
              <a:gd name="connsiteY134" fmla="*/ 1103038 h 1355913"/>
              <a:gd name="connsiteX135" fmla="*/ 596469 w 1303698"/>
              <a:gd name="connsiteY135" fmla="*/ 1066462 h 1355913"/>
              <a:gd name="connsiteX136" fmla="*/ 474065 w 1303698"/>
              <a:gd name="connsiteY136" fmla="*/ 1066462 h 1355913"/>
              <a:gd name="connsiteX137" fmla="*/ 474065 w 1303698"/>
              <a:gd name="connsiteY137" fmla="*/ 1103038 h 1355913"/>
              <a:gd name="connsiteX138" fmla="*/ 520027 w 1303698"/>
              <a:gd name="connsiteY138" fmla="*/ 1103038 h 1355913"/>
              <a:gd name="connsiteX139" fmla="*/ 520027 w 1303698"/>
              <a:gd name="connsiteY139" fmla="*/ 1066462 h 1355913"/>
              <a:gd name="connsiteX140" fmla="*/ 397623 w 1303698"/>
              <a:gd name="connsiteY140" fmla="*/ 1066462 h 1355913"/>
              <a:gd name="connsiteX141" fmla="*/ 397623 w 1303698"/>
              <a:gd name="connsiteY141" fmla="*/ 1103038 h 1355913"/>
              <a:gd name="connsiteX142" fmla="*/ 443585 w 1303698"/>
              <a:gd name="connsiteY142" fmla="*/ 1103038 h 1355913"/>
              <a:gd name="connsiteX143" fmla="*/ 443585 w 1303698"/>
              <a:gd name="connsiteY143" fmla="*/ 1066462 h 1355913"/>
              <a:gd name="connsiteX144" fmla="*/ 321181 w 1303698"/>
              <a:gd name="connsiteY144" fmla="*/ 1066462 h 1355913"/>
              <a:gd name="connsiteX145" fmla="*/ 321181 w 1303698"/>
              <a:gd name="connsiteY145" fmla="*/ 1103038 h 1355913"/>
              <a:gd name="connsiteX146" fmla="*/ 367143 w 1303698"/>
              <a:gd name="connsiteY146" fmla="*/ 1103038 h 1355913"/>
              <a:gd name="connsiteX147" fmla="*/ 367143 w 1303698"/>
              <a:gd name="connsiteY147" fmla="*/ 1066462 h 1355913"/>
              <a:gd name="connsiteX148" fmla="*/ 244739 w 1303698"/>
              <a:gd name="connsiteY148" fmla="*/ 1066462 h 1355913"/>
              <a:gd name="connsiteX149" fmla="*/ 244739 w 1303698"/>
              <a:gd name="connsiteY149" fmla="*/ 1103038 h 1355913"/>
              <a:gd name="connsiteX150" fmla="*/ 290701 w 1303698"/>
              <a:gd name="connsiteY150" fmla="*/ 1103038 h 1355913"/>
              <a:gd name="connsiteX151" fmla="*/ 290701 w 1303698"/>
              <a:gd name="connsiteY151" fmla="*/ 1066462 h 1355913"/>
              <a:gd name="connsiteX152" fmla="*/ 168297 w 1303698"/>
              <a:gd name="connsiteY152" fmla="*/ 1066462 h 1355913"/>
              <a:gd name="connsiteX153" fmla="*/ 168297 w 1303698"/>
              <a:gd name="connsiteY153" fmla="*/ 1103038 h 1355913"/>
              <a:gd name="connsiteX154" fmla="*/ 214259 w 1303698"/>
              <a:gd name="connsiteY154" fmla="*/ 1103038 h 1355913"/>
              <a:gd name="connsiteX155" fmla="*/ 214259 w 1303698"/>
              <a:gd name="connsiteY155" fmla="*/ 1066462 h 1355913"/>
              <a:gd name="connsiteX156" fmla="*/ 91855 w 1303698"/>
              <a:gd name="connsiteY156" fmla="*/ 1066462 h 1355913"/>
              <a:gd name="connsiteX157" fmla="*/ 91855 w 1303698"/>
              <a:gd name="connsiteY157" fmla="*/ 1103038 h 1355913"/>
              <a:gd name="connsiteX158" fmla="*/ 137817 w 1303698"/>
              <a:gd name="connsiteY158" fmla="*/ 1103038 h 1355913"/>
              <a:gd name="connsiteX159" fmla="*/ 137817 w 1303698"/>
              <a:gd name="connsiteY159" fmla="*/ 1066462 h 1355913"/>
              <a:gd name="connsiteX160" fmla="*/ 1172454 w 1303698"/>
              <a:gd name="connsiteY160" fmla="*/ 987699 h 1355913"/>
              <a:gd name="connsiteX161" fmla="*/ 1172454 w 1303698"/>
              <a:gd name="connsiteY161" fmla="*/ 1024275 h 1355913"/>
              <a:gd name="connsiteX162" fmla="*/ 1218416 w 1303698"/>
              <a:gd name="connsiteY162" fmla="*/ 1024275 h 1355913"/>
              <a:gd name="connsiteX163" fmla="*/ 1218416 w 1303698"/>
              <a:gd name="connsiteY163" fmla="*/ 987699 h 1355913"/>
              <a:gd name="connsiteX164" fmla="*/ 1096012 w 1303698"/>
              <a:gd name="connsiteY164" fmla="*/ 987699 h 1355913"/>
              <a:gd name="connsiteX165" fmla="*/ 1096012 w 1303698"/>
              <a:gd name="connsiteY165" fmla="*/ 1024275 h 1355913"/>
              <a:gd name="connsiteX166" fmla="*/ 1141974 w 1303698"/>
              <a:gd name="connsiteY166" fmla="*/ 1024275 h 1355913"/>
              <a:gd name="connsiteX167" fmla="*/ 1141974 w 1303698"/>
              <a:gd name="connsiteY167" fmla="*/ 987699 h 1355913"/>
              <a:gd name="connsiteX168" fmla="*/ 1019570 w 1303698"/>
              <a:gd name="connsiteY168" fmla="*/ 987699 h 1355913"/>
              <a:gd name="connsiteX169" fmla="*/ 1019570 w 1303698"/>
              <a:gd name="connsiteY169" fmla="*/ 1024275 h 1355913"/>
              <a:gd name="connsiteX170" fmla="*/ 1065532 w 1303698"/>
              <a:gd name="connsiteY170" fmla="*/ 1024275 h 1355913"/>
              <a:gd name="connsiteX171" fmla="*/ 1065532 w 1303698"/>
              <a:gd name="connsiteY171" fmla="*/ 987699 h 1355913"/>
              <a:gd name="connsiteX172" fmla="*/ 943128 w 1303698"/>
              <a:gd name="connsiteY172" fmla="*/ 987699 h 1355913"/>
              <a:gd name="connsiteX173" fmla="*/ 943128 w 1303698"/>
              <a:gd name="connsiteY173" fmla="*/ 1024275 h 1355913"/>
              <a:gd name="connsiteX174" fmla="*/ 989090 w 1303698"/>
              <a:gd name="connsiteY174" fmla="*/ 1024275 h 1355913"/>
              <a:gd name="connsiteX175" fmla="*/ 989090 w 1303698"/>
              <a:gd name="connsiteY175" fmla="*/ 987699 h 1355913"/>
              <a:gd name="connsiteX176" fmla="*/ 866686 w 1303698"/>
              <a:gd name="connsiteY176" fmla="*/ 987699 h 1355913"/>
              <a:gd name="connsiteX177" fmla="*/ 866686 w 1303698"/>
              <a:gd name="connsiteY177" fmla="*/ 1024275 h 1355913"/>
              <a:gd name="connsiteX178" fmla="*/ 912648 w 1303698"/>
              <a:gd name="connsiteY178" fmla="*/ 1024275 h 1355913"/>
              <a:gd name="connsiteX179" fmla="*/ 912648 w 1303698"/>
              <a:gd name="connsiteY179" fmla="*/ 987699 h 1355913"/>
              <a:gd name="connsiteX180" fmla="*/ 790244 w 1303698"/>
              <a:gd name="connsiteY180" fmla="*/ 987699 h 1355913"/>
              <a:gd name="connsiteX181" fmla="*/ 790244 w 1303698"/>
              <a:gd name="connsiteY181" fmla="*/ 1024275 h 1355913"/>
              <a:gd name="connsiteX182" fmla="*/ 836206 w 1303698"/>
              <a:gd name="connsiteY182" fmla="*/ 1024275 h 1355913"/>
              <a:gd name="connsiteX183" fmla="*/ 836206 w 1303698"/>
              <a:gd name="connsiteY183" fmla="*/ 987699 h 1355913"/>
              <a:gd name="connsiteX184" fmla="*/ 713802 w 1303698"/>
              <a:gd name="connsiteY184" fmla="*/ 987699 h 1355913"/>
              <a:gd name="connsiteX185" fmla="*/ 713802 w 1303698"/>
              <a:gd name="connsiteY185" fmla="*/ 1024275 h 1355913"/>
              <a:gd name="connsiteX186" fmla="*/ 759764 w 1303698"/>
              <a:gd name="connsiteY186" fmla="*/ 1024275 h 1355913"/>
              <a:gd name="connsiteX187" fmla="*/ 759764 w 1303698"/>
              <a:gd name="connsiteY187" fmla="*/ 987699 h 1355913"/>
              <a:gd name="connsiteX188" fmla="*/ 1172454 w 1303698"/>
              <a:gd name="connsiteY188" fmla="*/ 914728 h 1355913"/>
              <a:gd name="connsiteX189" fmla="*/ 1172454 w 1303698"/>
              <a:gd name="connsiteY189" fmla="*/ 951304 h 1355913"/>
              <a:gd name="connsiteX190" fmla="*/ 1218416 w 1303698"/>
              <a:gd name="connsiteY190" fmla="*/ 951304 h 1355913"/>
              <a:gd name="connsiteX191" fmla="*/ 1218416 w 1303698"/>
              <a:gd name="connsiteY191" fmla="*/ 914728 h 1355913"/>
              <a:gd name="connsiteX192" fmla="*/ 1096012 w 1303698"/>
              <a:gd name="connsiteY192" fmla="*/ 914728 h 1355913"/>
              <a:gd name="connsiteX193" fmla="*/ 1096012 w 1303698"/>
              <a:gd name="connsiteY193" fmla="*/ 951304 h 1355913"/>
              <a:gd name="connsiteX194" fmla="*/ 1141974 w 1303698"/>
              <a:gd name="connsiteY194" fmla="*/ 951304 h 1355913"/>
              <a:gd name="connsiteX195" fmla="*/ 1141974 w 1303698"/>
              <a:gd name="connsiteY195" fmla="*/ 914728 h 1355913"/>
              <a:gd name="connsiteX196" fmla="*/ 1019570 w 1303698"/>
              <a:gd name="connsiteY196" fmla="*/ 914728 h 1355913"/>
              <a:gd name="connsiteX197" fmla="*/ 1019570 w 1303698"/>
              <a:gd name="connsiteY197" fmla="*/ 951304 h 1355913"/>
              <a:gd name="connsiteX198" fmla="*/ 1065532 w 1303698"/>
              <a:gd name="connsiteY198" fmla="*/ 951304 h 1355913"/>
              <a:gd name="connsiteX199" fmla="*/ 1065532 w 1303698"/>
              <a:gd name="connsiteY199" fmla="*/ 914728 h 1355913"/>
              <a:gd name="connsiteX200" fmla="*/ 943128 w 1303698"/>
              <a:gd name="connsiteY200" fmla="*/ 914728 h 1355913"/>
              <a:gd name="connsiteX201" fmla="*/ 943128 w 1303698"/>
              <a:gd name="connsiteY201" fmla="*/ 951304 h 1355913"/>
              <a:gd name="connsiteX202" fmla="*/ 989090 w 1303698"/>
              <a:gd name="connsiteY202" fmla="*/ 951304 h 1355913"/>
              <a:gd name="connsiteX203" fmla="*/ 989090 w 1303698"/>
              <a:gd name="connsiteY203" fmla="*/ 914728 h 1355913"/>
              <a:gd name="connsiteX204" fmla="*/ 866686 w 1303698"/>
              <a:gd name="connsiteY204" fmla="*/ 914728 h 1355913"/>
              <a:gd name="connsiteX205" fmla="*/ 866686 w 1303698"/>
              <a:gd name="connsiteY205" fmla="*/ 951304 h 1355913"/>
              <a:gd name="connsiteX206" fmla="*/ 912648 w 1303698"/>
              <a:gd name="connsiteY206" fmla="*/ 951304 h 1355913"/>
              <a:gd name="connsiteX207" fmla="*/ 912648 w 1303698"/>
              <a:gd name="connsiteY207" fmla="*/ 914728 h 1355913"/>
              <a:gd name="connsiteX208" fmla="*/ 790244 w 1303698"/>
              <a:gd name="connsiteY208" fmla="*/ 914728 h 1355913"/>
              <a:gd name="connsiteX209" fmla="*/ 790244 w 1303698"/>
              <a:gd name="connsiteY209" fmla="*/ 951304 h 1355913"/>
              <a:gd name="connsiteX210" fmla="*/ 836206 w 1303698"/>
              <a:gd name="connsiteY210" fmla="*/ 951304 h 1355913"/>
              <a:gd name="connsiteX211" fmla="*/ 836206 w 1303698"/>
              <a:gd name="connsiteY211" fmla="*/ 914728 h 1355913"/>
              <a:gd name="connsiteX212" fmla="*/ 713802 w 1303698"/>
              <a:gd name="connsiteY212" fmla="*/ 914728 h 1355913"/>
              <a:gd name="connsiteX213" fmla="*/ 713802 w 1303698"/>
              <a:gd name="connsiteY213" fmla="*/ 951304 h 1355913"/>
              <a:gd name="connsiteX214" fmla="*/ 759764 w 1303698"/>
              <a:gd name="connsiteY214" fmla="*/ 951304 h 1355913"/>
              <a:gd name="connsiteX215" fmla="*/ 759764 w 1303698"/>
              <a:gd name="connsiteY215" fmla="*/ 914728 h 1355913"/>
              <a:gd name="connsiteX216" fmla="*/ 406719 w 1303698"/>
              <a:gd name="connsiteY216" fmla="*/ 768369 h 1355913"/>
              <a:gd name="connsiteX217" fmla="*/ 392429 w 1303698"/>
              <a:gd name="connsiteY217" fmla="*/ 781560 h 1355913"/>
              <a:gd name="connsiteX218" fmla="*/ 391879 w 1303698"/>
              <a:gd name="connsiteY218" fmla="*/ 942049 h 1355913"/>
              <a:gd name="connsiteX219" fmla="*/ 405620 w 1303698"/>
              <a:gd name="connsiteY219" fmla="*/ 956339 h 1355913"/>
              <a:gd name="connsiteX220" fmla="*/ 419360 w 1303698"/>
              <a:gd name="connsiteY220" fmla="*/ 942049 h 1355913"/>
              <a:gd name="connsiteX221" fmla="*/ 419360 w 1303698"/>
              <a:gd name="connsiteY221" fmla="*/ 863453 h 1355913"/>
              <a:gd name="connsiteX222" fmla="*/ 419360 w 1303698"/>
              <a:gd name="connsiteY222" fmla="*/ 782110 h 1355913"/>
              <a:gd name="connsiteX223" fmla="*/ 406719 w 1303698"/>
              <a:gd name="connsiteY223" fmla="*/ 768369 h 1355913"/>
              <a:gd name="connsiteX224" fmla="*/ 555116 w 1303698"/>
              <a:gd name="connsiteY224" fmla="*/ 723300 h 1355913"/>
              <a:gd name="connsiteX225" fmla="*/ 544674 w 1303698"/>
              <a:gd name="connsiteY225" fmla="*/ 734842 h 1355913"/>
              <a:gd name="connsiteX226" fmla="*/ 545223 w 1303698"/>
              <a:gd name="connsiteY226" fmla="*/ 944797 h 1355913"/>
              <a:gd name="connsiteX227" fmla="*/ 556765 w 1303698"/>
              <a:gd name="connsiteY227" fmla="*/ 956339 h 1355913"/>
              <a:gd name="connsiteX228" fmla="*/ 600185 w 1303698"/>
              <a:gd name="connsiteY228" fmla="*/ 956339 h 1355913"/>
              <a:gd name="connsiteX229" fmla="*/ 615025 w 1303698"/>
              <a:gd name="connsiteY229" fmla="*/ 941499 h 1355913"/>
              <a:gd name="connsiteX230" fmla="*/ 615025 w 1303698"/>
              <a:gd name="connsiteY230" fmla="*/ 866751 h 1355913"/>
              <a:gd name="connsiteX231" fmla="*/ 621071 w 1303698"/>
              <a:gd name="connsiteY231" fmla="*/ 853010 h 1355913"/>
              <a:gd name="connsiteX232" fmla="*/ 637559 w 1303698"/>
              <a:gd name="connsiteY232" fmla="*/ 827728 h 1355913"/>
              <a:gd name="connsiteX233" fmla="*/ 625468 w 1303698"/>
              <a:gd name="connsiteY233" fmla="*/ 816735 h 1355913"/>
              <a:gd name="connsiteX234" fmla="*/ 585895 w 1303698"/>
              <a:gd name="connsiteY234" fmla="*/ 816735 h 1355913"/>
              <a:gd name="connsiteX235" fmla="*/ 567208 w 1303698"/>
              <a:gd name="connsiteY235" fmla="*/ 798598 h 1355913"/>
              <a:gd name="connsiteX236" fmla="*/ 567208 w 1303698"/>
              <a:gd name="connsiteY236" fmla="*/ 767819 h 1355913"/>
              <a:gd name="connsiteX237" fmla="*/ 566659 w 1303698"/>
              <a:gd name="connsiteY237" fmla="*/ 767819 h 1355913"/>
              <a:gd name="connsiteX238" fmla="*/ 566659 w 1303698"/>
              <a:gd name="connsiteY238" fmla="*/ 735392 h 1355913"/>
              <a:gd name="connsiteX239" fmla="*/ 555116 w 1303698"/>
              <a:gd name="connsiteY239" fmla="*/ 723300 h 1355913"/>
              <a:gd name="connsiteX240" fmla="*/ 509498 w 1303698"/>
              <a:gd name="connsiteY240" fmla="*/ 565559 h 1355913"/>
              <a:gd name="connsiteX241" fmla="*/ 495208 w 1303698"/>
              <a:gd name="connsiteY241" fmla="*/ 572704 h 1355913"/>
              <a:gd name="connsiteX242" fmla="*/ 502353 w 1303698"/>
              <a:gd name="connsiteY242" fmla="*/ 601284 h 1355913"/>
              <a:gd name="connsiteX243" fmla="*/ 545223 w 1303698"/>
              <a:gd name="connsiteY243" fmla="*/ 674384 h 1355913"/>
              <a:gd name="connsiteX244" fmla="*/ 571605 w 1303698"/>
              <a:gd name="connsiteY244" fmla="*/ 702964 h 1355913"/>
              <a:gd name="connsiteX245" fmla="*/ 578750 w 1303698"/>
              <a:gd name="connsiteY245" fmla="*/ 703514 h 1355913"/>
              <a:gd name="connsiteX246" fmla="*/ 588643 w 1303698"/>
              <a:gd name="connsiteY246" fmla="*/ 715056 h 1355913"/>
              <a:gd name="connsiteX247" fmla="*/ 588093 w 1303698"/>
              <a:gd name="connsiteY247" fmla="*/ 767270 h 1355913"/>
              <a:gd name="connsiteX248" fmla="*/ 613376 w 1303698"/>
              <a:gd name="connsiteY248" fmla="*/ 794751 h 1355913"/>
              <a:gd name="connsiteX249" fmla="*/ 617773 w 1303698"/>
              <a:gd name="connsiteY249" fmla="*/ 795300 h 1355913"/>
              <a:gd name="connsiteX250" fmla="*/ 637559 w 1303698"/>
              <a:gd name="connsiteY250" fmla="*/ 783758 h 1355913"/>
              <a:gd name="connsiteX251" fmla="*/ 620521 w 1303698"/>
              <a:gd name="connsiteY251" fmla="*/ 754629 h 1355913"/>
              <a:gd name="connsiteX252" fmla="*/ 597987 w 1303698"/>
              <a:gd name="connsiteY252" fmla="*/ 731545 h 1355913"/>
              <a:gd name="connsiteX253" fmla="*/ 597987 w 1303698"/>
              <a:gd name="connsiteY253" fmla="*/ 656796 h 1355913"/>
              <a:gd name="connsiteX254" fmla="*/ 597437 w 1303698"/>
              <a:gd name="connsiteY254" fmla="*/ 656796 h 1355913"/>
              <a:gd name="connsiteX255" fmla="*/ 597437 w 1303698"/>
              <a:gd name="connsiteY255" fmla="*/ 580949 h 1355913"/>
              <a:gd name="connsiteX256" fmla="*/ 582597 w 1303698"/>
              <a:gd name="connsiteY256" fmla="*/ 565559 h 1355913"/>
              <a:gd name="connsiteX257" fmla="*/ 509498 w 1303698"/>
              <a:gd name="connsiteY257" fmla="*/ 565559 h 1355913"/>
              <a:gd name="connsiteX258" fmla="*/ 1099240 w 1303698"/>
              <a:gd name="connsiteY258" fmla="*/ 0 h 1355913"/>
              <a:gd name="connsiteX259" fmla="*/ 1179484 w 1303698"/>
              <a:gd name="connsiteY259" fmla="*/ 0 h 1355913"/>
              <a:gd name="connsiteX260" fmla="*/ 1216309 w 1303698"/>
              <a:gd name="connsiteY260" fmla="*/ 756827 h 1355913"/>
              <a:gd name="connsiteX261" fmla="*/ 1303698 w 1303698"/>
              <a:gd name="connsiteY261" fmla="*/ 758476 h 1355913"/>
              <a:gd name="connsiteX262" fmla="*/ 1301500 w 1303698"/>
              <a:gd name="connsiteY262" fmla="*/ 1355913 h 1355913"/>
              <a:gd name="connsiteX263" fmla="*/ 0 w 1303698"/>
              <a:gd name="connsiteY263" fmla="*/ 1355913 h 1355913"/>
              <a:gd name="connsiteX264" fmla="*/ 2199 w 1303698"/>
              <a:gd name="connsiteY264" fmla="*/ 951942 h 1355913"/>
              <a:gd name="connsiteX265" fmla="*/ 149497 w 1303698"/>
              <a:gd name="connsiteY265" fmla="*/ 867850 h 1355913"/>
              <a:gd name="connsiteX266" fmla="*/ 190719 w 1303698"/>
              <a:gd name="connsiteY266" fmla="*/ 943698 h 1355913"/>
              <a:gd name="connsiteX267" fmla="*/ 325925 w 1303698"/>
              <a:gd name="connsiteY267" fmla="*/ 867300 h 1355913"/>
              <a:gd name="connsiteX268" fmla="*/ 364398 w 1303698"/>
              <a:gd name="connsiteY268" fmla="*/ 938751 h 1355913"/>
              <a:gd name="connsiteX269" fmla="*/ 366047 w 1303698"/>
              <a:gd name="connsiteY269" fmla="*/ 767270 h 1355913"/>
              <a:gd name="connsiteX270" fmla="*/ 391879 w 1303698"/>
              <a:gd name="connsiteY270" fmla="*/ 741987 h 1355913"/>
              <a:gd name="connsiteX271" fmla="*/ 419910 w 1303698"/>
              <a:gd name="connsiteY271" fmla="*/ 714506 h 1355913"/>
              <a:gd name="connsiteX272" fmla="*/ 419910 w 1303698"/>
              <a:gd name="connsiteY272" fmla="*/ 661193 h 1355913"/>
              <a:gd name="connsiteX273" fmla="*/ 454536 w 1303698"/>
              <a:gd name="connsiteY273" fmla="*/ 606231 h 1355913"/>
              <a:gd name="connsiteX274" fmla="*/ 467727 w 1303698"/>
              <a:gd name="connsiteY274" fmla="*/ 584796 h 1355913"/>
              <a:gd name="connsiteX275" fmla="*/ 467177 w 1303698"/>
              <a:gd name="connsiteY275" fmla="*/ 555116 h 1355913"/>
              <a:gd name="connsiteX276" fmla="*/ 482017 w 1303698"/>
              <a:gd name="connsiteY276" fmla="*/ 539178 h 1355913"/>
              <a:gd name="connsiteX277" fmla="*/ 607330 w 1303698"/>
              <a:gd name="connsiteY277" fmla="*/ 539178 h 1355913"/>
              <a:gd name="connsiteX278" fmla="*/ 624368 w 1303698"/>
              <a:gd name="connsiteY278" fmla="*/ 558414 h 1355913"/>
              <a:gd name="connsiteX279" fmla="*/ 624368 w 1303698"/>
              <a:gd name="connsiteY279" fmla="*/ 673834 h 1355913"/>
              <a:gd name="connsiteX280" fmla="*/ 626017 w 1303698"/>
              <a:gd name="connsiteY280" fmla="*/ 717254 h 1355913"/>
              <a:gd name="connsiteX281" fmla="*/ 632063 w 1303698"/>
              <a:gd name="connsiteY281" fmla="*/ 726598 h 1355913"/>
              <a:gd name="connsiteX282" fmla="*/ 637010 w 1303698"/>
              <a:gd name="connsiteY282" fmla="*/ 717804 h 1355913"/>
              <a:gd name="connsiteX283" fmla="*/ 637010 w 1303698"/>
              <a:gd name="connsiteY283" fmla="*/ 690873 h 1355913"/>
              <a:gd name="connsiteX284" fmla="*/ 653498 w 1303698"/>
              <a:gd name="connsiteY284" fmla="*/ 674384 h 1355913"/>
              <a:gd name="connsiteX285" fmla="*/ 671086 w 1303698"/>
              <a:gd name="connsiteY285" fmla="*/ 658445 h 1355913"/>
              <a:gd name="connsiteX286" fmla="*/ 695819 w 1303698"/>
              <a:gd name="connsiteY286" fmla="*/ 611727 h 1355913"/>
              <a:gd name="connsiteX287" fmla="*/ 715056 w 1303698"/>
              <a:gd name="connsiteY287" fmla="*/ 594140 h 1355913"/>
              <a:gd name="connsiteX288" fmla="*/ 753529 w 1303698"/>
              <a:gd name="connsiteY288" fmla="*/ 597987 h 1355913"/>
              <a:gd name="connsiteX289" fmla="*/ 762323 w 1303698"/>
              <a:gd name="connsiteY289" fmla="*/ 606231 h 1355913"/>
              <a:gd name="connsiteX290" fmla="*/ 795850 w 1303698"/>
              <a:gd name="connsiteY290" fmla="*/ 665590 h 1355913"/>
              <a:gd name="connsiteX291" fmla="*/ 795850 w 1303698"/>
              <a:gd name="connsiteY291" fmla="*/ 765071 h 1355913"/>
              <a:gd name="connsiteX292" fmla="*/ 862903 w 1303698"/>
              <a:gd name="connsiteY292" fmla="*/ 761773 h 1355913"/>
              <a:gd name="connsiteX293" fmla="*/ 898079 w 1303698"/>
              <a:gd name="connsiteY293" fmla="*/ 155543 h 1355913"/>
              <a:gd name="connsiteX294" fmla="*/ 979973 w 1303698"/>
              <a:gd name="connsiteY294" fmla="*/ 155543 h 1355913"/>
              <a:gd name="connsiteX295" fmla="*/ 1016797 w 1303698"/>
              <a:gd name="connsiteY295" fmla="*/ 759026 h 1355913"/>
              <a:gd name="connsiteX296" fmla="*/ 1063515 w 1303698"/>
              <a:gd name="connsiteY296"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303698" h="1355913">
                <a:moveTo>
                  <a:pt x="91855" y="1312553"/>
                </a:moveTo>
                <a:lnTo>
                  <a:pt x="91855" y="1330841"/>
                </a:lnTo>
                <a:lnTo>
                  <a:pt x="274735" y="1330841"/>
                </a:lnTo>
                <a:lnTo>
                  <a:pt x="274735" y="1312553"/>
                </a:lnTo>
                <a:close/>
                <a:moveTo>
                  <a:pt x="928130" y="1308135"/>
                </a:moveTo>
                <a:lnTo>
                  <a:pt x="928130" y="1326423"/>
                </a:lnTo>
                <a:lnTo>
                  <a:pt x="1111010" y="1326423"/>
                </a:lnTo>
                <a:lnTo>
                  <a:pt x="1111010" y="1308135"/>
                </a:lnTo>
                <a:close/>
                <a:moveTo>
                  <a:pt x="713802" y="1307881"/>
                </a:moveTo>
                <a:lnTo>
                  <a:pt x="713802" y="1326169"/>
                </a:lnTo>
                <a:lnTo>
                  <a:pt x="896682" y="1326169"/>
                </a:lnTo>
                <a:lnTo>
                  <a:pt x="896682" y="1307881"/>
                </a:lnTo>
                <a:close/>
                <a:moveTo>
                  <a:pt x="91855" y="1284733"/>
                </a:moveTo>
                <a:lnTo>
                  <a:pt x="91855" y="1303021"/>
                </a:lnTo>
                <a:lnTo>
                  <a:pt x="274735" y="1303021"/>
                </a:lnTo>
                <a:lnTo>
                  <a:pt x="274735" y="1284733"/>
                </a:lnTo>
                <a:close/>
                <a:moveTo>
                  <a:pt x="928130" y="1280315"/>
                </a:moveTo>
                <a:lnTo>
                  <a:pt x="928130" y="1298603"/>
                </a:lnTo>
                <a:lnTo>
                  <a:pt x="1111010" y="1298603"/>
                </a:lnTo>
                <a:lnTo>
                  <a:pt x="1111010" y="1280315"/>
                </a:lnTo>
                <a:close/>
                <a:moveTo>
                  <a:pt x="713802" y="1280061"/>
                </a:moveTo>
                <a:lnTo>
                  <a:pt x="713802" y="1298349"/>
                </a:lnTo>
                <a:lnTo>
                  <a:pt x="896682" y="1298349"/>
                </a:lnTo>
                <a:lnTo>
                  <a:pt x="896682" y="1280061"/>
                </a:lnTo>
                <a:close/>
                <a:moveTo>
                  <a:pt x="91855" y="1256914"/>
                </a:moveTo>
                <a:lnTo>
                  <a:pt x="91855" y="1275202"/>
                </a:lnTo>
                <a:lnTo>
                  <a:pt x="274735" y="1275202"/>
                </a:lnTo>
                <a:lnTo>
                  <a:pt x="274735" y="1256914"/>
                </a:lnTo>
                <a:close/>
                <a:moveTo>
                  <a:pt x="928130" y="1252496"/>
                </a:moveTo>
                <a:lnTo>
                  <a:pt x="928130" y="1270784"/>
                </a:lnTo>
                <a:lnTo>
                  <a:pt x="1111010" y="1270784"/>
                </a:lnTo>
                <a:lnTo>
                  <a:pt x="1111010" y="1252496"/>
                </a:lnTo>
                <a:close/>
                <a:moveTo>
                  <a:pt x="713802" y="1252242"/>
                </a:moveTo>
                <a:lnTo>
                  <a:pt x="713802" y="1270530"/>
                </a:lnTo>
                <a:lnTo>
                  <a:pt x="896682" y="1270530"/>
                </a:lnTo>
                <a:lnTo>
                  <a:pt x="896682" y="1252242"/>
                </a:lnTo>
                <a:close/>
                <a:moveTo>
                  <a:pt x="91855" y="1229095"/>
                </a:moveTo>
                <a:lnTo>
                  <a:pt x="91855" y="1247383"/>
                </a:lnTo>
                <a:lnTo>
                  <a:pt x="274735" y="1247383"/>
                </a:lnTo>
                <a:lnTo>
                  <a:pt x="274735" y="1229095"/>
                </a:lnTo>
                <a:close/>
                <a:moveTo>
                  <a:pt x="928130" y="1224677"/>
                </a:moveTo>
                <a:lnTo>
                  <a:pt x="928130" y="1242965"/>
                </a:lnTo>
                <a:lnTo>
                  <a:pt x="1111010" y="1242965"/>
                </a:lnTo>
                <a:lnTo>
                  <a:pt x="1111010" y="1224677"/>
                </a:lnTo>
                <a:close/>
                <a:moveTo>
                  <a:pt x="713802" y="1224423"/>
                </a:moveTo>
                <a:lnTo>
                  <a:pt x="713802" y="1242711"/>
                </a:lnTo>
                <a:lnTo>
                  <a:pt x="896682" y="1242711"/>
                </a:lnTo>
                <a:lnTo>
                  <a:pt x="896682" y="1224423"/>
                </a:lnTo>
                <a:close/>
                <a:moveTo>
                  <a:pt x="1172454" y="1139433"/>
                </a:moveTo>
                <a:lnTo>
                  <a:pt x="1172454" y="1176009"/>
                </a:lnTo>
                <a:lnTo>
                  <a:pt x="1218416" y="1176009"/>
                </a:lnTo>
                <a:lnTo>
                  <a:pt x="1218416" y="1139433"/>
                </a:lnTo>
                <a:close/>
                <a:moveTo>
                  <a:pt x="1096012" y="1139433"/>
                </a:moveTo>
                <a:lnTo>
                  <a:pt x="1096012" y="1176009"/>
                </a:lnTo>
                <a:lnTo>
                  <a:pt x="1141974" y="1176009"/>
                </a:lnTo>
                <a:lnTo>
                  <a:pt x="1141974" y="1139433"/>
                </a:lnTo>
                <a:close/>
                <a:moveTo>
                  <a:pt x="1019570" y="1139433"/>
                </a:moveTo>
                <a:lnTo>
                  <a:pt x="1019570" y="1176009"/>
                </a:lnTo>
                <a:lnTo>
                  <a:pt x="1065532" y="1176009"/>
                </a:lnTo>
                <a:lnTo>
                  <a:pt x="1065532" y="1139433"/>
                </a:lnTo>
                <a:close/>
                <a:moveTo>
                  <a:pt x="943128" y="1139433"/>
                </a:moveTo>
                <a:lnTo>
                  <a:pt x="943128" y="1176009"/>
                </a:lnTo>
                <a:lnTo>
                  <a:pt x="989090" y="1176009"/>
                </a:lnTo>
                <a:lnTo>
                  <a:pt x="989090" y="1139433"/>
                </a:lnTo>
                <a:close/>
                <a:moveTo>
                  <a:pt x="866686" y="1139433"/>
                </a:moveTo>
                <a:lnTo>
                  <a:pt x="866686" y="1176009"/>
                </a:lnTo>
                <a:lnTo>
                  <a:pt x="912648" y="1176009"/>
                </a:lnTo>
                <a:lnTo>
                  <a:pt x="912648" y="1139433"/>
                </a:lnTo>
                <a:close/>
                <a:moveTo>
                  <a:pt x="790244" y="1139433"/>
                </a:moveTo>
                <a:lnTo>
                  <a:pt x="790244" y="1176009"/>
                </a:lnTo>
                <a:lnTo>
                  <a:pt x="836206" y="1176009"/>
                </a:lnTo>
                <a:lnTo>
                  <a:pt x="836206" y="1139433"/>
                </a:lnTo>
                <a:close/>
                <a:moveTo>
                  <a:pt x="713802" y="1139433"/>
                </a:moveTo>
                <a:lnTo>
                  <a:pt x="713802" y="1176009"/>
                </a:lnTo>
                <a:lnTo>
                  <a:pt x="759764" y="1176009"/>
                </a:lnTo>
                <a:lnTo>
                  <a:pt x="759764" y="1139433"/>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1172454" y="1066462"/>
                </a:moveTo>
                <a:lnTo>
                  <a:pt x="1172454" y="1103038"/>
                </a:lnTo>
                <a:lnTo>
                  <a:pt x="1218416" y="1103038"/>
                </a:lnTo>
                <a:lnTo>
                  <a:pt x="1218416" y="1066462"/>
                </a:lnTo>
                <a:close/>
                <a:moveTo>
                  <a:pt x="1096012" y="1066462"/>
                </a:moveTo>
                <a:lnTo>
                  <a:pt x="1096012" y="1103038"/>
                </a:lnTo>
                <a:lnTo>
                  <a:pt x="1141974" y="1103038"/>
                </a:lnTo>
                <a:lnTo>
                  <a:pt x="1141974" y="1066462"/>
                </a:lnTo>
                <a:close/>
                <a:moveTo>
                  <a:pt x="1019570" y="1066462"/>
                </a:moveTo>
                <a:lnTo>
                  <a:pt x="1019570" y="1103038"/>
                </a:lnTo>
                <a:lnTo>
                  <a:pt x="1065532" y="1103038"/>
                </a:lnTo>
                <a:lnTo>
                  <a:pt x="1065532" y="1066462"/>
                </a:lnTo>
                <a:close/>
                <a:moveTo>
                  <a:pt x="943128" y="1066462"/>
                </a:moveTo>
                <a:lnTo>
                  <a:pt x="943128" y="1103038"/>
                </a:lnTo>
                <a:lnTo>
                  <a:pt x="989090" y="1103038"/>
                </a:lnTo>
                <a:lnTo>
                  <a:pt x="989090" y="1066462"/>
                </a:lnTo>
                <a:close/>
                <a:moveTo>
                  <a:pt x="866686" y="1066462"/>
                </a:moveTo>
                <a:lnTo>
                  <a:pt x="866686" y="1103038"/>
                </a:lnTo>
                <a:lnTo>
                  <a:pt x="912648" y="1103038"/>
                </a:lnTo>
                <a:lnTo>
                  <a:pt x="912648" y="1066462"/>
                </a:lnTo>
                <a:close/>
                <a:moveTo>
                  <a:pt x="790244" y="1066462"/>
                </a:moveTo>
                <a:lnTo>
                  <a:pt x="790244" y="1103038"/>
                </a:lnTo>
                <a:lnTo>
                  <a:pt x="836206" y="1103038"/>
                </a:lnTo>
                <a:lnTo>
                  <a:pt x="836206" y="1066462"/>
                </a:lnTo>
                <a:close/>
                <a:moveTo>
                  <a:pt x="713802" y="1066462"/>
                </a:moveTo>
                <a:lnTo>
                  <a:pt x="713802" y="1103038"/>
                </a:lnTo>
                <a:lnTo>
                  <a:pt x="759764" y="1103038"/>
                </a:lnTo>
                <a:lnTo>
                  <a:pt x="759764" y="1066462"/>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1172454" y="987699"/>
                </a:moveTo>
                <a:lnTo>
                  <a:pt x="1172454" y="1024275"/>
                </a:lnTo>
                <a:lnTo>
                  <a:pt x="1218416" y="1024275"/>
                </a:lnTo>
                <a:lnTo>
                  <a:pt x="1218416" y="987699"/>
                </a:lnTo>
                <a:close/>
                <a:moveTo>
                  <a:pt x="1096012" y="987699"/>
                </a:moveTo>
                <a:lnTo>
                  <a:pt x="1096012" y="1024275"/>
                </a:lnTo>
                <a:lnTo>
                  <a:pt x="1141974" y="1024275"/>
                </a:lnTo>
                <a:lnTo>
                  <a:pt x="1141974" y="987699"/>
                </a:lnTo>
                <a:close/>
                <a:moveTo>
                  <a:pt x="1019570" y="987699"/>
                </a:moveTo>
                <a:lnTo>
                  <a:pt x="1019570" y="1024275"/>
                </a:lnTo>
                <a:lnTo>
                  <a:pt x="1065532" y="1024275"/>
                </a:lnTo>
                <a:lnTo>
                  <a:pt x="1065532" y="987699"/>
                </a:lnTo>
                <a:close/>
                <a:moveTo>
                  <a:pt x="943128" y="987699"/>
                </a:moveTo>
                <a:lnTo>
                  <a:pt x="943128" y="1024275"/>
                </a:lnTo>
                <a:lnTo>
                  <a:pt x="989090" y="1024275"/>
                </a:lnTo>
                <a:lnTo>
                  <a:pt x="989090" y="987699"/>
                </a:lnTo>
                <a:close/>
                <a:moveTo>
                  <a:pt x="866686" y="987699"/>
                </a:moveTo>
                <a:lnTo>
                  <a:pt x="866686" y="1024275"/>
                </a:lnTo>
                <a:lnTo>
                  <a:pt x="912648" y="1024275"/>
                </a:lnTo>
                <a:lnTo>
                  <a:pt x="912648" y="987699"/>
                </a:lnTo>
                <a:close/>
                <a:moveTo>
                  <a:pt x="790244" y="987699"/>
                </a:moveTo>
                <a:lnTo>
                  <a:pt x="790244" y="1024275"/>
                </a:lnTo>
                <a:lnTo>
                  <a:pt x="836206" y="1024275"/>
                </a:lnTo>
                <a:lnTo>
                  <a:pt x="836206" y="987699"/>
                </a:lnTo>
                <a:close/>
                <a:moveTo>
                  <a:pt x="713802" y="987699"/>
                </a:moveTo>
                <a:lnTo>
                  <a:pt x="713802" y="1024275"/>
                </a:lnTo>
                <a:lnTo>
                  <a:pt x="759764" y="1024275"/>
                </a:lnTo>
                <a:lnTo>
                  <a:pt x="759764" y="987699"/>
                </a:lnTo>
                <a:close/>
                <a:moveTo>
                  <a:pt x="1172454" y="914728"/>
                </a:moveTo>
                <a:lnTo>
                  <a:pt x="1172454" y="951304"/>
                </a:lnTo>
                <a:lnTo>
                  <a:pt x="1218416" y="951304"/>
                </a:lnTo>
                <a:lnTo>
                  <a:pt x="1218416" y="914728"/>
                </a:lnTo>
                <a:close/>
                <a:moveTo>
                  <a:pt x="1096012" y="914728"/>
                </a:moveTo>
                <a:lnTo>
                  <a:pt x="1096012" y="951304"/>
                </a:lnTo>
                <a:lnTo>
                  <a:pt x="1141974" y="951304"/>
                </a:lnTo>
                <a:lnTo>
                  <a:pt x="1141974" y="914728"/>
                </a:lnTo>
                <a:close/>
                <a:moveTo>
                  <a:pt x="1019570" y="914728"/>
                </a:moveTo>
                <a:lnTo>
                  <a:pt x="1019570" y="951304"/>
                </a:lnTo>
                <a:lnTo>
                  <a:pt x="1065532" y="951304"/>
                </a:lnTo>
                <a:lnTo>
                  <a:pt x="1065532" y="914728"/>
                </a:lnTo>
                <a:close/>
                <a:moveTo>
                  <a:pt x="943128" y="914728"/>
                </a:moveTo>
                <a:lnTo>
                  <a:pt x="943128" y="951304"/>
                </a:lnTo>
                <a:lnTo>
                  <a:pt x="989090" y="951304"/>
                </a:lnTo>
                <a:lnTo>
                  <a:pt x="989090" y="914728"/>
                </a:lnTo>
                <a:close/>
                <a:moveTo>
                  <a:pt x="866686" y="914728"/>
                </a:moveTo>
                <a:lnTo>
                  <a:pt x="866686" y="951304"/>
                </a:lnTo>
                <a:lnTo>
                  <a:pt x="912648" y="951304"/>
                </a:lnTo>
                <a:lnTo>
                  <a:pt x="912648" y="914728"/>
                </a:lnTo>
                <a:close/>
                <a:moveTo>
                  <a:pt x="790244" y="914728"/>
                </a:moveTo>
                <a:lnTo>
                  <a:pt x="790244" y="951304"/>
                </a:lnTo>
                <a:lnTo>
                  <a:pt x="836206" y="951304"/>
                </a:lnTo>
                <a:lnTo>
                  <a:pt x="836206" y="914728"/>
                </a:lnTo>
                <a:close/>
                <a:moveTo>
                  <a:pt x="713802" y="914728"/>
                </a:moveTo>
                <a:lnTo>
                  <a:pt x="713802" y="951304"/>
                </a:lnTo>
                <a:lnTo>
                  <a:pt x="759764" y="951304"/>
                </a:lnTo>
                <a:lnTo>
                  <a:pt x="759764" y="914728"/>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1"/>
          </a:solidFill>
          <a:ln w="9525" cap="flat">
            <a:noFill/>
            <a:prstDash val="solid"/>
            <a:miter/>
          </a:ln>
        </p:spPr>
        <p:txBody>
          <a:bodyPr wrap="square" rtlCol="0" anchor="ctr">
            <a:noAutofit/>
          </a:bodyPr>
          <a:lstStyle/>
          <a:p>
            <a:endParaRPr lang="en-US"/>
          </a:p>
        </p:txBody>
      </p:sp>
      <p:sp>
        <p:nvSpPr>
          <p:cNvPr id="241" name="Freeform: Shape 240">
            <a:extLst>
              <a:ext uri="{FF2B5EF4-FFF2-40B4-BE49-F238E27FC236}">
                <a16:creationId xmlns:a16="http://schemas.microsoft.com/office/drawing/2014/main" id="{0A98399F-D986-4831-8DC3-DA60B3B7336B}"/>
              </a:ext>
            </a:extLst>
          </p:cNvPr>
          <p:cNvSpPr/>
          <p:nvPr/>
        </p:nvSpPr>
        <p:spPr>
          <a:xfrm rot="16200000">
            <a:off x="975167" y="5805191"/>
            <a:ext cx="565444" cy="676134"/>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8 w 565444"/>
              <a:gd name="connsiteY12" fmla="*/ 382985 h 676134"/>
              <a:gd name="connsiteX13" fmla="*/ 486828 w 565444"/>
              <a:gd name="connsiteY13" fmla="*/ 382986 h 676134"/>
              <a:gd name="connsiteX14" fmla="*/ 483130 w 565444"/>
              <a:gd name="connsiteY14" fmla="*/ 374057 h 676134"/>
              <a:gd name="connsiteX15" fmla="*/ 474201 w 565444"/>
              <a:gd name="connsiteY15" fmla="*/ 370359 h 676134"/>
              <a:gd name="connsiteX16" fmla="*/ 91242 w 565444"/>
              <a:gd name="connsiteY16" fmla="*/ 370358 h 676134"/>
              <a:gd name="connsiteX17" fmla="*/ 78615 w 565444"/>
              <a:gd name="connsiteY17" fmla="*/ 382985 h 676134"/>
              <a:gd name="connsiteX18" fmla="*/ 78614 w 565444"/>
              <a:gd name="connsiteY18" fmla="*/ 382985 h 676134"/>
              <a:gd name="connsiteX19" fmla="*/ 91241 w 565444"/>
              <a:gd name="connsiteY19" fmla="*/ 395612 h 676134"/>
              <a:gd name="connsiteX20" fmla="*/ 474201 w 565444"/>
              <a:gd name="connsiteY20" fmla="*/ 395612 h 676134"/>
              <a:gd name="connsiteX21" fmla="*/ 483130 w 565444"/>
              <a:gd name="connsiteY21" fmla="*/ 391914 h 676134"/>
              <a:gd name="connsiteX22" fmla="*/ 486828 w 565444"/>
              <a:gd name="connsiteY22" fmla="*/ 382986 h 676134"/>
              <a:gd name="connsiteX23" fmla="*/ 486828 w 565444"/>
              <a:gd name="connsiteY23" fmla="*/ 382986 h 676134"/>
              <a:gd name="connsiteX24" fmla="*/ 486828 w 565444"/>
              <a:gd name="connsiteY24" fmla="*/ 329551 h 676134"/>
              <a:gd name="connsiteX25" fmla="*/ 483130 w 565444"/>
              <a:gd name="connsiteY25" fmla="*/ 320622 h 676134"/>
              <a:gd name="connsiteX26" fmla="*/ 474201 w 565444"/>
              <a:gd name="connsiteY26" fmla="*/ 316924 h 676134"/>
              <a:gd name="connsiteX27" fmla="*/ 91242 w 565444"/>
              <a:gd name="connsiteY27" fmla="*/ 316923 h 676134"/>
              <a:gd name="connsiteX28" fmla="*/ 78615 w 565444"/>
              <a:gd name="connsiteY28" fmla="*/ 329550 h 676134"/>
              <a:gd name="connsiteX29" fmla="*/ 78614 w 565444"/>
              <a:gd name="connsiteY29" fmla="*/ 329550 h 676134"/>
              <a:gd name="connsiteX30" fmla="*/ 91241 w 565444"/>
              <a:gd name="connsiteY30" fmla="*/ 342177 h 676134"/>
              <a:gd name="connsiteX31" fmla="*/ 474201 w 565444"/>
              <a:gd name="connsiteY31" fmla="*/ 342177 h 676134"/>
              <a:gd name="connsiteX32" fmla="*/ 483130 w 565444"/>
              <a:gd name="connsiteY32" fmla="*/ 338479 h 676134"/>
              <a:gd name="connsiteX33" fmla="*/ 486828 w 565444"/>
              <a:gd name="connsiteY33" fmla="*/ 276116 h 676134"/>
              <a:gd name="connsiteX34" fmla="*/ 483130 w 565444"/>
              <a:gd name="connsiteY34" fmla="*/ 267187 h 676134"/>
              <a:gd name="connsiteX35" fmla="*/ 474201 w 565444"/>
              <a:gd name="connsiteY35" fmla="*/ 263489 h 676134"/>
              <a:gd name="connsiteX36" fmla="*/ 91242 w 565444"/>
              <a:gd name="connsiteY36" fmla="*/ 263488 h 676134"/>
              <a:gd name="connsiteX37" fmla="*/ 78615 w 565444"/>
              <a:gd name="connsiteY37" fmla="*/ 276115 h 676134"/>
              <a:gd name="connsiteX38" fmla="*/ 78614 w 565444"/>
              <a:gd name="connsiteY38" fmla="*/ 276115 h 676134"/>
              <a:gd name="connsiteX39" fmla="*/ 91241 w 565444"/>
              <a:gd name="connsiteY39" fmla="*/ 288742 h 676134"/>
              <a:gd name="connsiteX40" fmla="*/ 474201 w 565444"/>
              <a:gd name="connsiteY40" fmla="*/ 288742 h 676134"/>
              <a:gd name="connsiteX41" fmla="*/ 483130 w 565444"/>
              <a:gd name="connsiteY41" fmla="*/ 285044 h 676134"/>
              <a:gd name="connsiteX42" fmla="*/ 565444 w 565444"/>
              <a:gd name="connsiteY42" fmla="*/ 194687 h 676134"/>
              <a:gd name="connsiteX43" fmla="*/ 546230 w 565444"/>
              <a:gd name="connsiteY43" fmla="*/ 213901 h 676134"/>
              <a:gd name="connsiteX44" fmla="*/ 525276 w 565444"/>
              <a:gd name="connsiteY44" fmla="*/ 213901 h 676134"/>
              <a:gd name="connsiteX45" fmla="*/ 508899 w 565444"/>
              <a:gd name="connsiteY45" fmla="*/ 524387 h 676134"/>
              <a:gd name="connsiteX46" fmla="*/ 378243 w 565444"/>
              <a:gd name="connsiteY46" fmla="*/ 676134 h 676134"/>
              <a:gd name="connsiteX47" fmla="*/ 184455 w 565444"/>
              <a:gd name="connsiteY47" fmla="*/ 676134 h 676134"/>
              <a:gd name="connsiteX48" fmla="*/ 53798 w 565444"/>
              <a:gd name="connsiteY48" fmla="*/ 524387 h 676134"/>
              <a:gd name="connsiteX49" fmla="*/ 37421 w 565444"/>
              <a:gd name="connsiteY49" fmla="*/ 213901 h 676134"/>
              <a:gd name="connsiteX50" fmla="*/ 19214 w 565444"/>
              <a:gd name="connsiteY50" fmla="*/ 213901 h 676134"/>
              <a:gd name="connsiteX51" fmla="*/ 0 w 565444"/>
              <a:gd name="connsiteY51" fmla="*/ 194687 h 676134"/>
              <a:gd name="connsiteX52" fmla="*/ 19214 w 565444"/>
              <a:gd name="connsiteY52" fmla="*/ 175473 h 676134"/>
              <a:gd name="connsiteX53" fmla="*/ 546230 w 565444"/>
              <a:gd name="connsiteY53" fmla="*/ 175473 h 676134"/>
              <a:gd name="connsiteX54" fmla="*/ 565444 w 565444"/>
              <a:gd name="connsiteY54"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8" y="382985"/>
                </a:moveTo>
                <a:lnTo>
                  <a:pt x="486828" y="382986"/>
                </a:lnTo>
                <a:lnTo>
                  <a:pt x="483130" y="374057"/>
                </a:lnTo>
                <a:cubicBezTo>
                  <a:pt x="480845" y="371772"/>
                  <a:pt x="477688" y="370359"/>
                  <a:pt x="474201" y="370359"/>
                </a:cubicBezTo>
                <a:lnTo>
                  <a:pt x="91242" y="370358"/>
                </a:lnTo>
                <a:cubicBezTo>
                  <a:pt x="84268" y="370358"/>
                  <a:pt x="78615" y="376011"/>
                  <a:pt x="78615" y="382985"/>
                </a:cubicBezTo>
                <a:lnTo>
                  <a:pt x="78614" y="382985"/>
                </a:lnTo>
                <a:cubicBezTo>
                  <a:pt x="78614" y="389959"/>
                  <a:pt x="84267" y="395612"/>
                  <a:pt x="91241" y="395612"/>
                </a:cubicBezTo>
                <a:lnTo>
                  <a:pt x="474201" y="395612"/>
                </a:lnTo>
                <a:cubicBezTo>
                  <a:pt x="477688" y="395612"/>
                  <a:pt x="480845" y="394199"/>
                  <a:pt x="483130" y="391914"/>
                </a:cubicBezTo>
                <a:lnTo>
                  <a:pt x="486828" y="382986"/>
                </a:lnTo>
                <a:lnTo>
                  <a:pt x="486828" y="382986"/>
                </a:lnTo>
                <a:close/>
                <a:moveTo>
                  <a:pt x="486828" y="329551"/>
                </a:moveTo>
                <a:lnTo>
                  <a:pt x="483130" y="320622"/>
                </a:lnTo>
                <a:cubicBezTo>
                  <a:pt x="480845" y="318337"/>
                  <a:pt x="477688" y="316924"/>
                  <a:pt x="474201" y="316924"/>
                </a:cubicBezTo>
                <a:lnTo>
                  <a:pt x="91242" y="316923"/>
                </a:lnTo>
                <a:cubicBezTo>
                  <a:pt x="84268" y="316923"/>
                  <a:pt x="78615" y="322576"/>
                  <a:pt x="78615" y="329550"/>
                </a:cubicBezTo>
                <a:lnTo>
                  <a:pt x="78614" y="329550"/>
                </a:lnTo>
                <a:cubicBezTo>
                  <a:pt x="78614" y="336524"/>
                  <a:pt x="84267" y="342177"/>
                  <a:pt x="91241" y="342177"/>
                </a:cubicBezTo>
                <a:lnTo>
                  <a:pt x="474201" y="342177"/>
                </a:lnTo>
                <a:cubicBezTo>
                  <a:pt x="477688" y="342177"/>
                  <a:pt x="480845" y="340764"/>
                  <a:pt x="483130" y="338479"/>
                </a:cubicBezTo>
                <a:close/>
                <a:moveTo>
                  <a:pt x="486828" y="276116"/>
                </a:moveTo>
                <a:lnTo>
                  <a:pt x="483130" y="267187"/>
                </a:lnTo>
                <a:cubicBezTo>
                  <a:pt x="480845" y="264902"/>
                  <a:pt x="477688" y="263489"/>
                  <a:pt x="474201" y="263489"/>
                </a:cubicBezTo>
                <a:lnTo>
                  <a:pt x="91242" y="263488"/>
                </a:lnTo>
                <a:cubicBezTo>
                  <a:pt x="84268" y="263488"/>
                  <a:pt x="78615" y="269141"/>
                  <a:pt x="78615" y="276115"/>
                </a:cubicBezTo>
                <a:lnTo>
                  <a:pt x="78614" y="276115"/>
                </a:lnTo>
                <a:cubicBezTo>
                  <a:pt x="78614" y="283089"/>
                  <a:pt x="84267" y="288742"/>
                  <a:pt x="91241" y="288742"/>
                </a:cubicBezTo>
                <a:lnTo>
                  <a:pt x="474201" y="288742"/>
                </a:lnTo>
                <a:cubicBezTo>
                  <a:pt x="477688"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3" y="676134"/>
                </a:cubicBezTo>
                <a:lnTo>
                  <a:pt x="184455"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Arrow: Bent 101">
            <a:extLst>
              <a:ext uri="{FF2B5EF4-FFF2-40B4-BE49-F238E27FC236}">
                <a16:creationId xmlns:a16="http://schemas.microsoft.com/office/drawing/2014/main" id="{8EBA192E-8507-4805-BD95-BD7B50896422}"/>
              </a:ext>
            </a:extLst>
          </p:cNvPr>
          <p:cNvSpPr/>
          <p:nvPr/>
        </p:nvSpPr>
        <p:spPr>
          <a:xfrm flipH="1" flipV="1">
            <a:off x="1504235" y="5623091"/>
            <a:ext cx="8974693" cy="582611"/>
          </a:xfrm>
          <a:prstGeom prst="bentArrow">
            <a:avLst>
              <a:gd name="adj1" fmla="val 14113"/>
              <a:gd name="adj2" fmla="val 12152"/>
              <a:gd name="adj3" fmla="val 0"/>
              <a:gd name="adj4" fmla="val 54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34" name="Group 133">
            <a:extLst>
              <a:ext uri="{FF2B5EF4-FFF2-40B4-BE49-F238E27FC236}">
                <a16:creationId xmlns:a16="http://schemas.microsoft.com/office/drawing/2014/main" id="{675CB1FB-8C3B-45CC-BE0E-D38541FA1A8D}"/>
              </a:ext>
            </a:extLst>
          </p:cNvPr>
          <p:cNvGrpSpPr/>
          <p:nvPr/>
        </p:nvGrpSpPr>
        <p:grpSpPr>
          <a:xfrm>
            <a:off x="3912092" y="5616841"/>
            <a:ext cx="1511367" cy="490966"/>
            <a:chOff x="2751274" y="4321303"/>
            <a:chExt cx="1511367" cy="490966"/>
          </a:xfrm>
        </p:grpSpPr>
        <p:sp>
          <p:nvSpPr>
            <p:cNvPr id="124" name="Freeform: Shape 123">
              <a:extLst>
                <a:ext uri="{FF2B5EF4-FFF2-40B4-BE49-F238E27FC236}">
                  <a16:creationId xmlns:a16="http://schemas.microsoft.com/office/drawing/2014/main" id="{7CAEE828-5ECA-4FF6-BD0F-5B1F50A8D329}"/>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6014D889-75E6-4C27-A7DD-5C75480E7AA7}"/>
                </a:ext>
              </a:extLst>
            </p:cNvPr>
            <p:cNvSpPr/>
            <p:nvPr/>
          </p:nvSpPr>
          <p:spPr>
            <a:xfrm>
              <a:off x="3027027" y="4321303"/>
              <a:ext cx="592071"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0E88121F-1694-4C80-A9D6-3EF4AEFC8600}"/>
                </a:ext>
              </a:extLst>
            </p:cNvPr>
            <p:cNvSpPr/>
            <p:nvPr/>
          </p:nvSpPr>
          <p:spPr>
            <a:xfrm>
              <a:off x="3610202" y="4506062"/>
              <a:ext cx="369265"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0315155-7170-414F-B014-9DE75187B30D}"/>
                </a:ext>
              </a:extLst>
            </p:cNvPr>
            <p:cNvSpPr/>
            <p:nvPr/>
          </p:nvSpPr>
          <p:spPr>
            <a:xfrm>
              <a:off x="3967237"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CAE67E13-E58F-4FB0-B485-321111952A2F}"/>
              </a:ext>
            </a:extLst>
          </p:cNvPr>
          <p:cNvGrpSpPr/>
          <p:nvPr/>
        </p:nvGrpSpPr>
        <p:grpSpPr>
          <a:xfrm>
            <a:off x="9410500" y="2710940"/>
            <a:ext cx="2036454" cy="2914798"/>
            <a:chOff x="9392570" y="2693010"/>
            <a:chExt cx="2036454" cy="2914798"/>
          </a:xfrm>
          <a:solidFill>
            <a:schemeClr val="accent1"/>
          </a:solidFill>
        </p:grpSpPr>
        <p:sp>
          <p:nvSpPr>
            <p:cNvPr id="142" name="Oval 1">
              <a:extLst>
                <a:ext uri="{FF2B5EF4-FFF2-40B4-BE49-F238E27FC236}">
                  <a16:creationId xmlns:a16="http://schemas.microsoft.com/office/drawing/2014/main" id="{93C89472-3994-4F29-BCEA-F5B3750388F7}"/>
                </a:ext>
              </a:extLst>
            </p:cNvPr>
            <p:cNvSpPr/>
            <p:nvPr/>
          </p:nvSpPr>
          <p:spPr>
            <a:xfrm flipH="1">
              <a:off x="10130361" y="5170309"/>
              <a:ext cx="560872" cy="10016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3" name="Oval 1">
              <a:extLst>
                <a:ext uri="{FF2B5EF4-FFF2-40B4-BE49-F238E27FC236}">
                  <a16:creationId xmlns:a16="http://schemas.microsoft.com/office/drawing/2014/main" id="{562FA17F-34DD-4833-B88E-B25D0AD94387}"/>
                </a:ext>
              </a:extLst>
            </p:cNvPr>
            <p:cNvSpPr/>
            <p:nvPr/>
          </p:nvSpPr>
          <p:spPr>
            <a:xfrm flipH="1">
              <a:off x="10190455" y="5447560"/>
              <a:ext cx="440684" cy="16024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4" name="Oval 1">
              <a:extLst>
                <a:ext uri="{FF2B5EF4-FFF2-40B4-BE49-F238E27FC236}">
                  <a16:creationId xmlns:a16="http://schemas.microsoft.com/office/drawing/2014/main" id="{5FDE4BF7-69D8-4347-8B6F-1F7909A29DFA}"/>
                </a:ext>
              </a:extLst>
            </p:cNvPr>
            <p:cNvSpPr/>
            <p:nvPr/>
          </p:nvSpPr>
          <p:spPr>
            <a:xfrm flipH="1">
              <a:off x="10150393" y="5308935"/>
              <a:ext cx="520809" cy="10016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5" name="Oval 1">
              <a:extLst>
                <a:ext uri="{FF2B5EF4-FFF2-40B4-BE49-F238E27FC236}">
                  <a16:creationId xmlns:a16="http://schemas.microsoft.com/office/drawing/2014/main" id="{394F196D-2D6E-4120-AE3F-684AF1FF3436}"/>
                </a:ext>
              </a:extLst>
            </p:cNvPr>
            <p:cNvSpPr/>
            <p:nvPr/>
          </p:nvSpPr>
          <p:spPr>
            <a:xfrm flipH="1">
              <a:off x="10110330" y="5031684"/>
              <a:ext cx="600935" cy="10016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3" name="Freeform: Shape 152">
              <a:extLst>
                <a:ext uri="{FF2B5EF4-FFF2-40B4-BE49-F238E27FC236}">
                  <a16:creationId xmlns:a16="http://schemas.microsoft.com/office/drawing/2014/main" id="{8C7A0C76-30F6-4D40-A08F-49E0C4075BE9}"/>
                </a:ext>
              </a:extLst>
            </p:cNvPr>
            <p:cNvSpPr/>
            <p:nvPr/>
          </p:nvSpPr>
          <p:spPr>
            <a:xfrm flipH="1">
              <a:off x="9392570" y="2693010"/>
              <a:ext cx="2036454" cy="2246601"/>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16176 w 2036454"/>
                <a:gd name="connsiteY3" fmla="*/ 69112 h 2246601"/>
                <a:gd name="connsiteX4" fmla="*/ 1972239 w 2036454"/>
                <a:gd name="connsiteY4" fmla="*/ 1025175 h 2246601"/>
                <a:gd name="connsiteX5" fmla="*/ 1016176 w 2036454"/>
                <a:gd name="connsiteY5" fmla="*/ 1981238 h 2246601"/>
                <a:gd name="connsiteX6" fmla="*/ 60113 w 2036454"/>
                <a:gd name="connsiteY6" fmla="*/ 1025175 h 2246601"/>
                <a:gd name="connsiteX7" fmla="*/ 1016176 w 2036454"/>
                <a:gd name="connsiteY7" fmla="*/ 69112 h 2246601"/>
                <a:gd name="connsiteX8" fmla="*/ 1020136 w 2036454"/>
                <a:gd name="connsiteY8" fmla="*/ 0 h 2246601"/>
                <a:gd name="connsiteX9" fmla="*/ 1018229 w 2036454"/>
                <a:gd name="connsiteY9" fmla="*/ 147 h 2246601"/>
                <a:gd name="connsiteX10" fmla="*/ 1016319 w 2036454"/>
                <a:gd name="connsiteY10" fmla="*/ 0 h 2246601"/>
                <a:gd name="connsiteX11" fmla="*/ 0 w 2036454"/>
                <a:gd name="connsiteY11" fmla="*/ 1016319 h 2246601"/>
                <a:gd name="connsiteX12" fmla="*/ 484581 w 2036454"/>
                <a:gd name="connsiteY12" fmla="*/ 1942131 h 2246601"/>
                <a:gd name="connsiteX13" fmla="*/ 533756 w 2036454"/>
                <a:gd name="connsiteY13" fmla="*/ 2149329 h 2246601"/>
                <a:gd name="connsiteX14" fmla="*/ 663812 w 2036454"/>
                <a:gd name="connsiteY14" fmla="*/ 2246601 h 2246601"/>
                <a:gd name="connsiteX15" fmla="*/ 1018229 w 2036454"/>
                <a:gd name="connsiteY15" fmla="*/ 2245332 h 2246601"/>
                <a:gd name="connsiteX16" fmla="*/ 1372641 w 2036454"/>
                <a:gd name="connsiteY16" fmla="*/ 2246601 h 2246601"/>
                <a:gd name="connsiteX17" fmla="*/ 1502697 w 2036454"/>
                <a:gd name="connsiteY17" fmla="*/ 2149329 h 2246601"/>
                <a:gd name="connsiteX18" fmla="*/ 1551873 w 2036454"/>
                <a:gd name="connsiteY18" fmla="*/ 1942131 h 2246601"/>
                <a:gd name="connsiteX19" fmla="*/ 2036454 w 2036454"/>
                <a:gd name="connsiteY19" fmla="*/ 1016319 h 2246601"/>
                <a:gd name="connsiteX20" fmla="*/ 1020136 w 2036454"/>
                <a:gd name="connsiteY20"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6454" h="2246601">
                  <a:moveTo>
                    <a:pt x="696638" y="2081097"/>
                  </a:moveTo>
                  <a:lnTo>
                    <a:pt x="717664" y="2094765"/>
                  </a:lnTo>
                  <a:lnTo>
                    <a:pt x="709915" y="2093208"/>
                  </a:lnTo>
                  <a:close/>
                  <a:moveTo>
                    <a:pt x="1016176" y="69112"/>
                  </a:moveTo>
                  <a:cubicBezTo>
                    <a:pt x="1544195" y="69112"/>
                    <a:pt x="1972239" y="497156"/>
                    <a:pt x="1972239" y="1025175"/>
                  </a:cubicBezTo>
                  <a:cubicBezTo>
                    <a:pt x="1972239" y="1553194"/>
                    <a:pt x="1544195" y="1981238"/>
                    <a:pt x="1016176" y="1981238"/>
                  </a:cubicBezTo>
                  <a:cubicBezTo>
                    <a:pt x="488157" y="1981238"/>
                    <a:pt x="60113" y="1553194"/>
                    <a:pt x="60113" y="1025175"/>
                  </a:cubicBezTo>
                  <a:cubicBezTo>
                    <a:pt x="60113" y="497156"/>
                    <a:pt x="488157" y="69112"/>
                    <a:pt x="1016176" y="69112"/>
                  </a:cubicBez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sp>
        <p:nvSpPr>
          <p:cNvPr id="152" name="Freeform: Shape 151">
            <a:extLst>
              <a:ext uri="{FF2B5EF4-FFF2-40B4-BE49-F238E27FC236}">
                <a16:creationId xmlns:a16="http://schemas.microsoft.com/office/drawing/2014/main" id="{1E1607B5-64B5-47A5-8D74-932DFF0AB39F}"/>
              </a:ext>
            </a:extLst>
          </p:cNvPr>
          <p:cNvSpPr/>
          <p:nvPr/>
        </p:nvSpPr>
        <p:spPr>
          <a:xfrm flipH="1">
            <a:off x="9516898" y="2907256"/>
            <a:ext cx="1787797" cy="1972285"/>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20136 w 2036454"/>
              <a:gd name="connsiteY3" fmla="*/ 0 h 2246601"/>
              <a:gd name="connsiteX4" fmla="*/ 1018229 w 2036454"/>
              <a:gd name="connsiteY4" fmla="*/ 147 h 2246601"/>
              <a:gd name="connsiteX5" fmla="*/ 1016319 w 2036454"/>
              <a:gd name="connsiteY5" fmla="*/ 0 h 2246601"/>
              <a:gd name="connsiteX6" fmla="*/ 0 w 2036454"/>
              <a:gd name="connsiteY6" fmla="*/ 1016319 h 2246601"/>
              <a:gd name="connsiteX7" fmla="*/ 484581 w 2036454"/>
              <a:gd name="connsiteY7" fmla="*/ 1942131 h 2246601"/>
              <a:gd name="connsiteX8" fmla="*/ 533756 w 2036454"/>
              <a:gd name="connsiteY8" fmla="*/ 2149329 h 2246601"/>
              <a:gd name="connsiteX9" fmla="*/ 663812 w 2036454"/>
              <a:gd name="connsiteY9" fmla="*/ 2246601 h 2246601"/>
              <a:gd name="connsiteX10" fmla="*/ 1018229 w 2036454"/>
              <a:gd name="connsiteY10" fmla="*/ 2245332 h 2246601"/>
              <a:gd name="connsiteX11" fmla="*/ 1372641 w 2036454"/>
              <a:gd name="connsiteY11" fmla="*/ 2246601 h 2246601"/>
              <a:gd name="connsiteX12" fmla="*/ 1502697 w 2036454"/>
              <a:gd name="connsiteY12" fmla="*/ 2149329 h 2246601"/>
              <a:gd name="connsiteX13" fmla="*/ 1551873 w 2036454"/>
              <a:gd name="connsiteY13" fmla="*/ 1942131 h 2246601"/>
              <a:gd name="connsiteX14" fmla="*/ 2036454 w 2036454"/>
              <a:gd name="connsiteY14" fmla="*/ 1016319 h 2246601"/>
              <a:gd name="connsiteX15" fmla="*/ 1020136 w 2036454"/>
              <a:gd name="connsiteY15"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54" h="2246601">
                <a:moveTo>
                  <a:pt x="696638" y="2081097"/>
                </a:moveTo>
                <a:lnTo>
                  <a:pt x="717664" y="2094765"/>
                </a:lnTo>
                <a:lnTo>
                  <a:pt x="709915" y="2093208"/>
                </a:ln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nvGrpSpPr>
          <p:cNvPr id="83" name="Group 82">
            <a:extLst>
              <a:ext uri="{FF2B5EF4-FFF2-40B4-BE49-F238E27FC236}">
                <a16:creationId xmlns:a16="http://schemas.microsoft.com/office/drawing/2014/main" id="{AB2A7E71-5738-44B8-8C95-AE69F852EEE2}"/>
              </a:ext>
            </a:extLst>
          </p:cNvPr>
          <p:cNvGrpSpPr/>
          <p:nvPr/>
        </p:nvGrpSpPr>
        <p:grpSpPr>
          <a:xfrm>
            <a:off x="9516898" y="2814396"/>
            <a:ext cx="1832724" cy="1832724"/>
            <a:chOff x="4547049" y="1897856"/>
            <a:chExt cx="3071634" cy="3071634"/>
          </a:xfrm>
          <a:effectLst/>
        </p:grpSpPr>
        <p:sp>
          <p:nvSpPr>
            <p:cNvPr id="84" name="Freeform: Shape 83">
              <a:extLst>
                <a:ext uri="{FF2B5EF4-FFF2-40B4-BE49-F238E27FC236}">
                  <a16:creationId xmlns:a16="http://schemas.microsoft.com/office/drawing/2014/main" id="{D8F22443-BC2E-481F-848C-C91988FF254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p:spPr>
          <p:txBody>
            <a:bodyPr rtlCol="0" anchor="ctr"/>
            <a:lstStyle/>
            <a:p>
              <a:endParaRPr lang="en-US" dirty="0"/>
            </a:p>
          </p:txBody>
        </p:sp>
        <p:sp>
          <p:nvSpPr>
            <p:cNvPr id="85" name="Freeform: Shape 84">
              <a:extLst>
                <a:ext uri="{FF2B5EF4-FFF2-40B4-BE49-F238E27FC236}">
                  <a16:creationId xmlns:a16="http://schemas.microsoft.com/office/drawing/2014/main" id="{35F2A40E-4190-437D-AC60-CD4CDF3B31A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grpSp>
        <p:nvGrpSpPr>
          <p:cNvPr id="169" name="Group 168">
            <a:extLst>
              <a:ext uri="{FF2B5EF4-FFF2-40B4-BE49-F238E27FC236}">
                <a16:creationId xmlns:a16="http://schemas.microsoft.com/office/drawing/2014/main" id="{0DFE7297-5D2E-4A1E-AF36-A4B43D60EE20}"/>
              </a:ext>
            </a:extLst>
          </p:cNvPr>
          <p:cNvGrpSpPr/>
          <p:nvPr/>
        </p:nvGrpSpPr>
        <p:grpSpPr>
          <a:xfrm>
            <a:off x="1622668" y="4943210"/>
            <a:ext cx="2295222" cy="1166481"/>
            <a:chOff x="1786971" y="4942919"/>
            <a:chExt cx="2041538" cy="1037553"/>
          </a:xfrm>
        </p:grpSpPr>
        <p:sp>
          <p:nvSpPr>
            <p:cNvPr id="170" name="Rectangle: Rounded Corners 169">
              <a:extLst>
                <a:ext uri="{FF2B5EF4-FFF2-40B4-BE49-F238E27FC236}">
                  <a16:creationId xmlns:a16="http://schemas.microsoft.com/office/drawing/2014/main" id="{542EA2AA-46CA-4542-867B-4B1CB448291F}"/>
                </a:ext>
              </a:extLst>
            </p:cNvPr>
            <p:cNvSpPr/>
            <p:nvPr/>
          </p:nvSpPr>
          <p:spPr>
            <a:xfrm>
              <a:off x="1886713" y="4942919"/>
              <a:ext cx="1842053" cy="6216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a:extLst>
                <a:ext uri="{FF2B5EF4-FFF2-40B4-BE49-F238E27FC236}">
                  <a16:creationId xmlns:a16="http://schemas.microsoft.com/office/drawing/2014/main" id="{D4CACEE3-B90F-4F91-BDC6-877A07B30437}"/>
                </a:ext>
              </a:extLst>
            </p:cNvPr>
            <p:cNvSpPr/>
            <p:nvPr/>
          </p:nvSpPr>
          <p:spPr>
            <a:xfrm>
              <a:off x="1786971" y="5005087"/>
              <a:ext cx="2041538" cy="972483"/>
            </a:xfrm>
            <a:prstGeom prst="trapezoid">
              <a:avLst>
                <a:gd name="adj" fmla="val 1541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id="{7A91969B-169B-4C9F-A000-5E82C767548C}"/>
                </a:ext>
              </a:extLst>
            </p:cNvPr>
            <p:cNvSpPr/>
            <p:nvPr/>
          </p:nvSpPr>
          <p:spPr>
            <a:xfrm>
              <a:off x="1950379" y="5043805"/>
              <a:ext cx="1714722" cy="187750"/>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a:extLst>
                <a:ext uri="{FF2B5EF4-FFF2-40B4-BE49-F238E27FC236}">
                  <a16:creationId xmlns:a16="http://schemas.microsoft.com/office/drawing/2014/main" id="{B05ABD50-FAA4-4DC3-8D60-F356E81A32AF}"/>
                </a:ext>
              </a:extLst>
            </p:cNvPr>
            <p:cNvGrpSpPr/>
            <p:nvPr/>
          </p:nvGrpSpPr>
          <p:grpSpPr>
            <a:xfrm>
              <a:off x="2260924" y="5043805"/>
              <a:ext cx="1107473" cy="187751"/>
              <a:chOff x="7962899" y="2433000"/>
              <a:chExt cx="2294160" cy="371747"/>
            </a:xfrm>
          </p:grpSpPr>
          <p:grpSp>
            <p:nvGrpSpPr>
              <p:cNvPr id="227" name="Group 226">
                <a:extLst>
                  <a:ext uri="{FF2B5EF4-FFF2-40B4-BE49-F238E27FC236}">
                    <a16:creationId xmlns:a16="http://schemas.microsoft.com/office/drawing/2014/main" id="{86FD9438-9622-4C4E-BFA8-0C05525FCFD4}"/>
                  </a:ext>
                </a:extLst>
              </p:cNvPr>
              <p:cNvGrpSpPr/>
              <p:nvPr/>
            </p:nvGrpSpPr>
            <p:grpSpPr>
              <a:xfrm>
                <a:off x="7962899" y="2433000"/>
                <a:ext cx="344267" cy="371747"/>
                <a:chOff x="6383215" y="2833551"/>
                <a:chExt cx="240196" cy="371747"/>
              </a:xfrm>
            </p:grpSpPr>
            <p:sp>
              <p:nvSpPr>
                <p:cNvPr id="236" name="Rectangle 235">
                  <a:extLst>
                    <a:ext uri="{FF2B5EF4-FFF2-40B4-BE49-F238E27FC236}">
                      <a16:creationId xmlns:a16="http://schemas.microsoft.com/office/drawing/2014/main" id="{3F8AB41D-920E-42F9-ADC4-C5E4FA92A810}"/>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B6373E23-F5CD-4F0F-AA5B-23DBCE336F76}"/>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a:extLst>
                    <a:ext uri="{FF2B5EF4-FFF2-40B4-BE49-F238E27FC236}">
                      <a16:creationId xmlns:a16="http://schemas.microsoft.com/office/drawing/2014/main" id="{F598B5F6-B0BA-4533-A3E1-814F76F6C2EA}"/>
                    </a:ext>
                  </a:extLst>
                </p:cNvPr>
                <p:cNvSpPr/>
                <p:nvPr/>
              </p:nvSpPr>
              <p:spPr>
                <a:xfrm>
                  <a:off x="6383215" y="2936632"/>
                  <a:ext cx="240196" cy="93782"/>
                </a:xfrm>
                <a:prstGeom prst="trapezoid">
                  <a:avLst>
                    <a:gd name="adj" fmla="val 7468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a16="http://schemas.microsoft.com/office/drawing/2014/main" id="{B9895C98-0D69-4F95-ABCE-8B972769064A}"/>
                  </a:ext>
                </a:extLst>
              </p:cNvPr>
              <p:cNvGrpSpPr/>
              <p:nvPr/>
            </p:nvGrpSpPr>
            <p:grpSpPr>
              <a:xfrm>
                <a:off x="8933083" y="2433000"/>
                <a:ext cx="344267" cy="371747"/>
                <a:chOff x="6383215" y="2833551"/>
                <a:chExt cx="240196" cy="371747"/>
              </a:xfrm>
            </p:grpSpPr>
            <p:sp>
              <p:nvSpPr>
                <p:cNvPr id="233" name="Rectangle 232">
                  <a:extLst>
                    <a:ext uri="{FF2B5EF4-FFF2-40B4-BE49-F238E27FC236}">
                      <a16:creationId xmlns:a16="http://schemas.microsoft.com/office/drawing/2014/main" id="{96EBE5C6-DE8F-44F9-9B6B-8B5ECBD2BD9B}"/>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3D184445-6645-4A77-A9FB-EB687E422469}"/>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a:extLst>
                    <a:ext uri="{FF2B5EF4-FFF2-40B4-BE49-F238E27FC236}">
                      <a16:creationId xmlns:a16="http://schemas.microsoft.com/office/drawing/2014/main" id="{5A94EBDF-19DB-4165-92F2-1E0F0718FC4C}"/>
                    </a:ext>
                  </a:extLst>
                </p:cNvPr>
                <p:cNvSpPr/>
                <p:nvPr/>
              </p:nvSpPr>
              <p:spPr>
                <a:xfrm>
                  <a:off x="6383215" y="2936632"/>
                  <a:ext cx="240196" cy="93782"/>
                </a:xfrm>
                <a:prstGeom prst="trapezoid">
                  <a:avLst>
                    <a:gd name="adj" fmla="val 6772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id="{FAD918A8-175F-40E7-869A-7618A3014E59}"/>
                  </a:ext>
                </a:extLst>
              </p:cNvPr>
              <p:cNvGrpSpPr/>
              <p:nvPr/>
            </p:nvGrpSpPr>
            <p:grpSpPr>
              <a:xfrm>
                <a:off x="9912792" y="2433000"/>
                <a:ext cx="344267" cy="371747"/>
                <a:chOff x="6383215" y="2833551"/>
                <a:chExt cx="240196" cy="371747"/>
              </a:xfrm>
            </p:grpSpPr>
            <p:sp>
              <p:nvSpPr>
                <p:cNvPr id="230" name="Rectangle 229">
                  <a:extLst>
                    <a:ext uri="{FF2B5EF4-FFF2-40B4-BE49-F238E27FC236}">
                      <a16:creationId xmlns:a16="http://schemas.microsoft.com/office/drawing/2014/main" id="{93BFED72-A954-4796-9EA9-FD6A91263F48}"/>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6DB22848-DE6A-434F-96FF-E95C3CD906E1}"/>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a:extLst>
                    <a:ext uri="{FF2B5EF4-FFF2-40B4-BE49-F238E27FC236}">
                      <a16:creationId xmlns:a16="http://schemas.microsoft.com/office/drawing/2014/main" id="{B5E54CE8-3008-4CB1-824B-F057EC1055BB}"/>
                    </a:ext>
                  </a:extLst>
                </p:cNvPr>
                <p:cNvSpPr/>
                <p:nvPr/>
              </p:nvSpPr>
              <p:spPr>
                <a:xfrm>
                  <a:off x="6383215" y="2936632"/>
                  <a:ext cx="240196" cy="93782"/>
                </a:xfrm>
                <a:prstGeom prst="trapezoid">
                  <a:avLst>
                    <a:gd name="adj" fmla="val 712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4" name="Trapezoid 173">
              <a:extLst>
                <a:ext uri="{FF2B5EF4-FFF2-40B4-BE49-F238E27FC236}">
                  <a16:creationId xmlns:a16="http://schemas.microsoft.com/office/drawing/2014/main" id="{D71F561F-BB5E-4E08-A62B-93F204E90C6F}"/>
                </a:ext>
              </a:extLst>
            </p:cNvPr>
            <p:cNvSpPr/>
            <p:nvPr/>
          </p:nvSpPr>
          <p:spPr>
            <a:xfrm>
              <a:off x="1842501"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rapezoid 174">
              <a:extLst>
                <a:ext uri="{FF2B5EF4-FFF2-40B4-BE49-F238E27FC236}">
                  <a16:creationId xmlns:a16="http://schemas.microsoft.com/office/drawing/2014/main" id="{926B953F-E07E-4B44-A2F2-83C58280DC83}"/>
                </a:ext>
              </a:extLst>
            </p:cNvPr>
            <p:cNvSpPr/>
            <p:nvPr/>
          </p:nvSpPr>
          <p:spPr>
            <a:xfrm>
              <a:off x="2313764"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Trapezoid 175">
              <a:extLst>
                <a:ext uri="{FF2B5EF4-FFF2-40B4-BE49-F238E27FC236}">
                  <a16:creationId xmlns:a16="http://schemas.microsoft.com/office/drawing/2014/main" id="{D73A1ECF-C322-4F51-8A8A-056B6ECA0135}"/>
                </a:ext>
              </a:extLst>
            </p:cNvPr>
            <p:cNvSpPr/>
            <p:nvPr/>
          </p:nvSpPr>
          <p:spPr>
            <a:xfrm>
              <a:off x="2785027"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rapezoid 176">
              <a:extLst>
                <a:ext uri="{FF2B5EF4-FFF2-40B4-BE49-F238E27FC236}">
                  <a16:creationId xmlns:a16="http://schemas.microsoft.com/office/drawing/2014/main" id="{EEDD94C3-C6F2-430C-83ED-9003CA2F314C}"/>
                </a:ext>
              </a:extLst>
            </p:cNvPr>
            <p:cNvSpPr/>
            <p:nvPr/>
          </p:nvSpPr>
          <p:spPr>
            <a:xfrm>
              <a:off x="3256290"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oup 177">
              <a:extLst>
                <a:ext uri="{FF2B5EF4-FFF2-40B4-BE49-F238E27FC236}">
                  <a16:creationId xmlns:a16="http://schemas.microsoft.com/office/drawing/2014/main" id="{10263849-62BA-451C-B197-C458827AF1E9}"/>
                </a:ext>
              </a:extLst>
            </p:cNvPr>
            <p:cNvGrpSpPr/>
            <p:nvPr/>
          </p:nvGrpSpPr>
          <p:grpSpPr>
            <a:xfrm>
              <a:off x="1962670" y="5271362"/>
              <a:ext cx="302363" cy="682663"/>
              <a:chOff x="7384246" y="2899703"/>
              <a:chExt cx="626352" cy="1351672"/>
            </a:xfrm>
            <a:solidFill>
              <a:schemeClr val="accent4">
                <a:lumMod val="60000"/>
                <a:lumOff val="40000"/>
              </a:schemeClr>
            </a:solidFill>
          </p:grpSpPr>
          <p:sp>
            <p:nvSpPr>
              <p:cNvPr id="216" name="Rectangle: Rounded Corners 215">
                <a:extLst>
                  <a:ext uri="{FF2B5EF4-FFF2-40B4-BE49-F238E27FC236}">
                    <a16:creationId xmlns:a16="http://schemas.microsoft.com/office/drawing/2014/main" id="{1C3CCF86-B933-4353-9B3A-1DB36D4305ED}"/>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Rounded Corners 216">
                <a:extLst>
                  <a:ext uri="{FF2B5EF4-FFF2-40B4-BE49-F238E27FC236}">
                    <a16:creationId xmlns:a16="http://schemas.microsoft.com/office/drawing/2014/main" id="{87141F13-5FAA-4FB3-BD57-65B1DCFB0C93}"/>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Rounded Corners 217">
                <a:extLst>
                  <a:ext uri="{FF2B5EF4-FFF2-40B4-BE49-F238E27FC236}">
                    <a16:creationId xmlns:a16="http://schemas.microsoft.com/office/drawing/2014/main" id="{81DFD139-9103-43FD-996F-0C33D81607F8}"/>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29DD79B1-E490-4CE7-872E-5D99A26FB2E2}"/>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C0564815-BC6C-4565-A05B-816A9361D561}"/>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1E6B8734-96EA-42CE-9A25-027B730D03B3}"/>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Rounded Corners 221">
                <a:extLst>
                  <a:ext uri="{FF2B5EF4-FFF2-40B4-BE49-F238E27FC236}">
                    <a16:creationId xmlns:a16="http://schemas.microsoft.com/office/drawing/2014/main" id="{E07C30DC-29B8-49D1-815B-87EF8DAD90A6}"/>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Rounded Corners 222">
                <a:extLst>
                  <a:ext uri="{FF2B5EF4-FFF2-40B4-BE49-F238E27FC236}">
                    <a16:creationId xmlns:a16="http://schemas.microsoft.com/office/drawing/2014/main" id="{DFFAE26A-2273-41E9-B826-3C556F16755D}"/>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id="{F03B1CCC-644F-4515-AE4F-AEB9ED345D42}"/>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Rounded Corners 224">
                <a:extLst>
                  <a:ext uri="{FF2B5EF4-FFF2-40B4-BE49-F238E27FC236}">
                    <a16:creationId xmlns:a16="http://schemas.microsoft.com/office/drawing/2014/main" id="{7BCF6C98-A966-462D-88A5-DAD346C3ADEB}"/>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id="{DDB596CA-184F-40A2-9566-DF961E600637}"/>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A739D00F-806A-4BB7-8A2F-1DFE0310997B}"/>
                </a:ext>
              </a:extLst>
            </p:cNvPr>
            <p:cNvGrpSpPr/>
            <p:nvPr/>
          </p:nvGrpSpPr>
          <p:grpSpPr>
            <a:xfrm>
              <a:off x="2430707" y="5271362"/>
              <a:ext cx="302363" cy="682663"/>
              <a:chOff x="7384246" y="2899703"/>
              <a:chExt cx="626352" cy="1351672"/>
            </a:xfrm>
            <a:solidFill>
              <a:schemeClr val="accent4">
                <a:lumMod val="60000"/>
                <a:lumOff val="40000"/>
              </a:schemeClr>
            </a:solidFill>
          </p:grpSpPr>
          <p:sp>
            <p:nvSpPr>
              <p:cNvPr id="205" name="Rectangle: Rounded Corners 204">
                <a:extLst>
                  <a:ext uri="{FF2B5EF4-FFF2-40B4-BE49-F238E27FC236}">
                    <a16:creationId xmlns:a16="http://schemas.microsoft.com/office/drawing/2014/main" id="{1452CDC8-7256-4FF3-8FED-628116B53909}"/>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BC5E81AA-5663-4DA9-9089-741502B53958}"/>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8DC76A4B-48E7-498C-B613-19DA314AA69A}"/>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C74E88BB-2AD8-434B-B25A-206207DF1CCD}"/>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581F9D7B-C759-4535-A839-2ABC111149AB}"/>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99965AFF-E5B1-498B-85E2-5B4EEC535799}"/>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4708C725-A8B0-4EDB-8101-C8AEF888CA11}"/>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014FCF2-64F3-4347-99CD-10D4874CB1C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427272FB-D869-4B2F-BE88-D85A2175569F}"/>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B17C44F-98D1-4AC8-8120-2C369056386F}"/>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10C4F26E-FC0C-4D71-A43D-DB65E27F3EC6}"/>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id="{795CDE37-3FBD-418F-9733-EB19520F4D28}"/>
                </a:ext>
              </a:extLst>
            </p:cNvPr>
            <p:cNvGrpSpPr/>
            <p:nvPr/>
          </p:nvGrpSpPr>
          <p:grpSpPr>
            <a:xfrm>
              <a:off x="2898745" y="5271362"/>
              <a:ext cx="302363" cy="682663"/>
              <a:chOff x="7384246" y="2899703"/>
              <a:chExt cx="626352" cy="1351672"/>
            </a:xfrm>
            <a:solidFill>
              <a:schemeClr val="accent4">
                <a:lumMod val="60000"/>
                <a:lumOff val="40000"/>
              </a:schemeClr>
            </a:solidFill>
          </p:grpSpPr>
          <p:sp>
            <p:nvSpPr>
              <p:cNvPr id="194" name="Rectangle: Rounded Corners 193">
                <a:extLst>
                  <a:ext uri="{FF2B5EF4-FFF2-40B4-BE49-F238E27FC236}">
                    <a16:creationId xmlns:a16="http://schemas.microsoft.com/office/drawing/2014/main" id="{B0B55251-2755-45E1-BF60-CED61EF0A96A}"/>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C4BD85E7-71FA-4639-ADC4-DEC534FBAE4E}"/>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Rounded Corners 195">
                <a:extLst>
                  <a:ext uri="{FF2B5EF4-FFF2-40B4-BE49-F238E27FC236}">
                    <a16:creationId xmlns:a16="http://schemas.microsoft.com/office/drawing/2014/main" id="{F734DBF5-03CF-4F1E-A840-2ED796BBEE13}"/>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19B77A2-DFA0-4E71-BCD0-881DF33D51A4}"/>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0129183D-51EB-4B5B-A106-2120213FDF06}"/>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1E4B72F1-462E-4E33-A05B-B2E233933E3B}"/>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4E4D23D5-B4A7-4958-8C67-5AD58C8D8ED0}"/>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347D933A-BDB5-4645-9BBC-CCC53170E1E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1E91E59F-A2A6-4689-8835-8529250C6087}"/>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9029F5D9-8869-4528-BA56-D6330F118906}"/>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E1D524B3-9CE4-4E06-BF06-EDFB751E86E3}"/>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id="{12D0751E-48A5-4D26-8896-4EB7C15FEE9B}"/>
                </a:ext>
              </a:extLst>
            </p:cNvPr>
            <p:cNvGrpSpPr/>
            <p:nvPr/>
          </p:nvGrpSpPr>
          <p:grpSpPr>
            <a:xfrm>
              <a:off x="3366783" y="5271362"/>
              <a:ext cx="302363" cy="682663"/>
              <a:chOff x="7384246" y="2899703"/>
              <a:chExt cx="626352" cy="1351672"/>
            </a:xfrm>
            <a:solidFill>
              <a:schemeClr val="accent4">
                <a:lumMod val="60000"/>
                <a:lumOff val="40000"/>
              </a:schemeClr>
            </a:solidFill>
          </p:grpSpPr>
          <p:sp>
            <p:nvSpPr>
              <p:cNvPr id="183" name="Rectangle: Rounded Corners 182">
                <a:extLst>
                  <a:ext uri="{FF2B5EF4-FFF2-40B4-BE49-F238E27FC236}">
                    <a16:creationId xmlns:a16="http://schemas.microsoft.com/office/drawing/2014/main" id="{0CE97A67-E510-43E1-9065-73B309F363B2}"/>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id="{D05D845F-EC26-43B5-83C8-05AA7E02D077}"/>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id="{716D805E-88CA-4423-9482-CAF413AA40A5}"/>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DBC13362-F944-4171-801C-366C3F5A5EEA}"/>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4F66B606-A82B-4BD3-A624-3B73E4B2FF55}"/>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3BEFD1C3-6970-4F5D-AC99-B87C07A11B1D}"/>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A9F7D3E2-7B87-4B44-864D-C1943A2E6A55}"/>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C25A9BF3-0A32-4742-BE9A-F77C9AFEFA3A}"/>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E77F2A87-AE22-481A-A853-243B8DA7D6C8}"/>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6FDC3D30-5BA1-4BE7-BFC0-A55999B69580}"/>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112E3405-B4AA-4531-BCBA-8323FCD79172}"/>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2" name="Graphic 181">
              <a:extLst>
                <a:ext uri="{FF2B5EF4-FFF2-40B4-BE49-F238E27FC236}">
                  <a16:creationId xmlns:a16="http://schemas.microsoft.com/office/drawing/2014/main" id="{9F8183D3-839A-4097-B592-2553D36853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3781" y="5671824"/>
              <a:ext cx="1940381" cy="308648"/>
            </a:xfrm>
            <a:prstGeom prst="rect">
              <a:avLst/>
            </a:prstGeom>
          </p:spPr>
        </p:pic>
      </p:grpSp>
      <p:sp>
        <p:nvSpPr>
          <p:cNvPr id="239" name="Freeform: Shape 238">
            <a:extLst>
              <a:ext uri="{FF2B5EF4-FFF2-40B4-BE49-F238E27FC236}">
                <a16:creationId xmlns:a16="http://schemas.microsoft.com/office/drawing/2014/main" id="{60A7BAFE-4515-426B-B889-AB845EEA69F9}"/>
              </a:ext>
            </a:extLst>
          </p:cNvPr>
          <p:cNvSpPr/>
          <p:nvPr/>
        </p:nvSpPr>
        <p:spPr>
          <a:xfrm flipH="1">
            <a:off x="9955729" y="1432002"/>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solidFill>
            <a:schemeClr val="accent1"/>
          </a:solidFill>
          <a:ln w="8081" cap="flat">
            <a:noFill/>
            <a:prstDash val="solid"/>
            <a:miter/>
          </a:ln>
        </p:spPr>
        <p:txBody>
          <a:bodyPr wrap="square" rtlCol="0" anchor="ctr">
            <a:noAutofit/>
          </a:bodyPr>
          <a:lstStyle/>
          <a:p>
            <a:endParaRPr lang="en-US"/>
          </a:p>
        </p:txBody>
      </p:sp>
      <p:sp>
        <p:nvSpPr>
          <p:cNvPr id="248" name="TextBox 247">
            <a:extLst>
              <a:ext uri="{FF2B5EF4-FFF2-40B4-BE49-F238E27FC236}">
                <a16:creationId xmlns:a16="http://schemas.microsoft.com/office/drawing/2014/main" id="{8CBC96E6-0894-4594-BBF7-9DA20F996C45}"/>
              </a:ext>
            </a:extLst>
          </p:cNvPr>
          <p:cNvSpPr txBox="1"/>
          <p:nvPr/>
        </p:nvSpPr>
        <p:spPr>
          <a:xfrm>
            <a:off x="1370208" y="1140180"/>
            <a:ext cx="9451583" cy="369332"/>
          </a:xfrm>
          <a:prstGeom prst="rect">
            <a:avLst/>
          </a:prstGeom>
          <a:noFill/>
        </p:spPr>
        <p:txBody>
          <a:bodyPr wrap="square" rtlCol="0">
            <a:spAutoFit/>
          </a:bodyPr>
          <a:lstStyle/>
          <a:p>
            <a:r>
              <a:rPr lang="en-US" altLang="ko-KR" b="1" dirty="0">
                <a:solidFill>
                  <a:schemeClr val="accent3"/>
                </a:solidFill>
                <a:cs typeface="Arial" pitchFamily="34" charset="0"/>
              </a:rPr>
              <a:t>Possible disadvantages of RES:</a:t>
            </a:r>
            <a:endParaRPr lang="ko-KR" altLang="en-US" b="1" dirty="0">
              <a:solidFill>
                <a:schemeClr val="accent3"/>
              </a:solidFill>
              <a:cs typeface="Arial" pitchFamily="34" charset="0"/>
            </a:endParaRPr>
          </a:p>
        </p:txBody>
      </p:sp>
      <p:sp>
        <p:nvSpPr>
          <p:cNvPr id="249" name="TextBox 248">
            <a:extLst>
              <a:ext uri="{FF2B5EF4-FFF2-40B4-BE49-F238E27FC236}">
                <a16:creationId xmlns:a16="http://schemas.microsoft.com/office/drawing/2014/main" id="{A8B731B5-095D-4EAF-B770-C3B25DD31AEA}"/>
              </a:ext>
            </a:extLst>
          </p:cNvPr>
          <p:cNvSpPr txBox="1"/>
          <p:nvPr/>
        </p:nvSpPr>
        <p:spPr>
          <a:xfrm>
            <a:off x="469892" y="1613011"/>
            <a:ext cx="8897304" cy="2967415"/>
          </a:xfrm>
          <a:prstGeom prst="rect">
            <a:avLst/>
          </a:prstGeom>
          <a:noFill/>
        </p:spPr>
        <p:txBody>
          <a:bodyPr wrap="square" rtlCol="0">
            <a:spAutoFit/>
          </a:bodyPr>
          <a:lstStyle/>
          <a:p>
            <a:pPr marL="285750" indent="-285750" algn="just">
              <a:lnSpc>
                <a:spcPct val="150000"/>
              </a:lnSpc>
              <a:buClr>
                <a:srgbClr val="C00000"/>
              </a:buClr>
              <a:buFont typeface="Wingdings" panose="05000000000000000000" pitchFamily="2" charset="2"/>
              <a:buChar char=""/>
            </a:pP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Small rate of return, of the order of 30% or lower. Therefore, a fairly large initial application cost over a large area of ​​land is required. That is why to date they are only used as complementary energy sources.</a:t>
            </a:r>
            <a:endParaRPr lang="el-GR" altLang="ko-KR" sz="1400" dirty="0">
              <a:solidFill>
                <a:schemeClr val="tx1">
                  <a:lumMod val="75000"/>
                  <a:lumOff val="25000"/>
                </a:schemeClr>
              </a:solidFill>
              <a:latin typeface="Calibri" panose="020F0502020204030204" pitchFamily="34" charset="0"/>
              <a:cs typeface="Adobe Devanagari" panose="02040503050201020203" pitchFamily="18" charset="0"/>
            </a:endParaRPr>
          </a:p>
          <a:p>
            <a:pPr marL="285750" indent="-285750" algn="just">
              <a:lnSpc>
                <a:spcPct val="150000"/>
              </a:lnSpc>
              <a:buClr>
                <a:srgbClr val="C00000"/>
              </a:buClr>
              <a:buFont typeface="Wingdings" panose="05000000000000000000" pitchFamily="2" charset="2"/>
              <a:buChar char=""/>
            </a:pP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With the current data, they can not be used to meet the needs of large urban centers</a:t>
            </a:r>
            <a:endParaRPr lang="el-GR" altLang="ko-KR" sz="1400" dirty="0">
              <a:solidFill>
                <a:schemeClr val="tx1">
                  <a:lumMod val="75000"/>
                  <a:lumOff val="25000"/>
                </a:schemeClr>
              </a:solidFill>
              <a:latin typeface="Calibri" panose="020F0502020204030204" pitchFamily="34" charset="0"/>
              <a:cs typeface="Adobe Devanagari" panose="02040503050201020203" pitchFamily="18" charset="0"/>
            </a:endParaRPr>
          </a:p>
          <a:p>
            <a:pPr marL="285750" indent="-285750" algn="just">
              <a:lnSpc>
                <a:spcPct val="150000"/>
              </a:lnSpc>
              <a:buClr>
                <a:srgbClr val="C00000"/>
              </a:buClr>
              <a:buFont typeface="Wingdings" panose="05000000000000000000" pitchFamily="2" charset="2"/>
              <a:buChar char=""/>
            </a:pP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The supply and efficiency of wind, hydroelectric and solar energy depends on the time of year, but also on the latitude and climate of the area in which they are installed.</a:t>
            </a:r>
            <a:endParaRPr lang="el-GR" altLang="ko-KR" sz="1400" dirty="0">
              <a:solidFill>
                <a:schemeClr val="tx1">
                  <a:lumMod val="75000"/>
                  <a:lumOff val="25000"/>
                </a:schemeClr>
              </a:solidFill>
              <a:latin typeface="Calibri" panose="020F0502020204030204" pitchFamily="34" charset="0"/>
              <a:cs typeface="Adobe Devanagari" panose="02040503050201020203" pitchFamily="18" charset="0"/>
            </a:endParaRPr>
          </a:p>
          <a:p>
            <a:pPr marL="285750" indent="-285750" algn="just">
              <a:lnSpc>
                <a:spcPct val="150000"/>
              </a:lnSpc>
              <a:buClr>
                <a:srgbClr val="C00000"/>
              </a:buClr>
              <a:buFont typeface="Wingdings" panose="05000000000000000000" pitchFamily="2" charset="2"/>
              <a:buChar char=""/>
            </a:pP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For wind turbines, there are objections to their aesthetics and the noise they cause, which is why they should be avoided near residential areas.</a:t>
            </a:r>
            <a:endParaRPr lang="el-GR" altLang="ko-KR" sz="1400" dirty="0">
              <a:solidFill>
                <a:schemeClr val="tx1">
                  <a:lumMod val="75000"/>
                  <a:lumOff val="25000"/>
                </a:schemeClr>
              </a:solidFill>
              <a:latin typeface="Calibri" panose="020F0502020204030204" pitchFamily="34" charset="0"/>
              <a:cs typeface="Adobe Devanagari" panose="02040503050201020203" pitchFamily="18" charset="0"/>
            </a:endParaRPr>
          </a:p>
          <a:p>
            <a:pPr marL="285750" indent="-285750" algn="just">
              <a:lnSpc>
                <a:spcPct val="150000"/>
              </a:lnSpc>
              <a:buClr>
                <a:srgbClr val="C00000"/>
              </a:buClr>
              <a:buFont typeface="Wingdings" panose="05000000000000000000" pitchFamily="2" charset="2"/>
              <a:buChar char=""/>
            </a:pPr>
            <a:r>
              <a:rPr lang="en-US" altLang="ko-KR" sz="1400" dirty="0">
                <a:solidFill>
                  <a:schemeClr val="tx1">
                    <a:lumMod val="75000"/>
                    <a:lumOff val="25000"/>
                  </a:schemeClr>
                </a:solidFill>
                <a:latin typeface="Adobe Devanagari" panose="02040503050201020203" pitchFamily="18" charset="0"/>
                <a:cs typeface="Adobe Devanagari" panose="02040503050201020203" pitchFamily="18" charset="0"/>
              </a:rPr>
              <a:t>Hydroelectric projects are said to cause the release of methane from the decomposition of underwater plants and thus contribute to the greenhouse effect, while causing damage to habitats in their area.</a:t>
            </a:r>
            <a:endParaRPr lang="el-GR" altLang="ko-KR" sz="1400" dirty="0">
              <a:solidFill>
                <a:schemeClr val="tx1">
                  <a:lumMod val="75000"/>
                  <a:lumOff val="25000"/>
                </a:schemeClr>
              </a:solidFill>
              <a:latin typeface="Calibri" panose="020F0502020204030204" pitchFamily="34" charset="0"/>
              <a:cs typeface="Adobe Devanagari" panose="02040503050201020203" pitchFamily="18" charset="0"/>
            </a:endParaRPr>
          </a:p>
        </p:txBody>
      </p:sp>
      <p:sp>
        <p:nvSpPr>
          <p:cNvPr id="117" name="Text Placeholder 4">
            <a:extLst>
              <a:ext uri="{FF2B5EF4-FFF2-40B4-BE49-F238E27FC236}">
                <a16:creationId xmlns:a16="http://schemas.microsoft.com/office/drawing/2014/main" id="{7E2DA92F-A0E2-4293-AA5E-3088BFC4F2A8}"/>
              </a:ext>
            </a:extLst>
          </p:cNvPr>
          <p:cNvSpPr>
            <a:spLocks noGrp="1"/>
          </p:cNvSpPr>
          <p:nvPr>
            <p:ph type="body" sz="quarter" idx="10"/>
          </p:nvPr>
        </p:nvSpPr>
        <p:spPr>
          <a:xfrm>
            <a:off x="323529" y="339509"/>
            <a:ext cx="11573197" cy="724247"/>
          </a:xfrm>
        </p:spPr>
        <p:txBody>
          <a:bodyPr/>
          <a:lstStyle/>
          <a:p>
            <a:r>
              <a:rPr lang="en-US" sz="2600" dirty="0">
                <a:solidFill>
                  <a:schemeClr val="accent1"/>
                </a:solidFill>
              </a:rPr>
              <a:t>RENEWABLE SOURCES AND ENERGY SAVINGS (</a:t>
            </a:r>
            <a:r>
              <a:rPr lang="el-GR" sz="2600" dirty="0">
                <a:solidFill>
                  <a:schemeClr val="accent1"/>
                </a:solidFill>
              </a:rPr>
              <a:t>2</a:t>
            </a:r>
            <a:r>
              <a:rPr lang="en-US" sz="2600" dirty="0">
                <a:solidFill>
                  <a:schemeClr val="accent1"/>
                </a:solidFill>
              </a:rPr>
              <a:t>)</a:t>
            </a:r>
          </a:p>
        </p:txBody>
      </p:sp>
    </p:spTree>
    <p:extLst>
      <p:ext uri="{BB962C8B-B14F-4D97-AF65-F5344CB8AC3E}">
        <p14:creationId xmlns:p14="http://schemas.microsoft.com/office/powerpoint/2010/main" val="362492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780203" y="183951"/>
            <a:ext cx="11573197" cy="724247"/>
          </a:xfrm>
          <a:prstGeom prst="rect">
            <a:avLst/>
          </a:prstGeom>
        </p:spPr>
        <p:txBody>
          <a:bodyPr/>
          <a:lstStyle/>
          <a:p>
            <a:r>
              <a:rPr lang="en-US" sz="3200" dirty="0">
                <a:solidFill>
                  <a:schemeClr val="accent2"/>
                </a:solidFill>
              </a:rPr>
              <a:t>Policies and programs for the promotion of RES (1)</a:t>
            </a:r>
            <a:endParaRPr lang="el-GR" sz="3200" dirty="0">
              <a:solidFill>
                <a:schemeClr val="accent2"/>
              </a:solidFill>
            </a:endParaRPr>
          </a:p>
        </p:txBody>
      </p:sp>
      <p:sp>
        <p:nvSpPr>
          <p:cNvPr id="13" name="TextBox 12">
            <a:extLst>
              <a:ext uri="{FF2B5EF4-FFF2-40B4-BE49-F238E27FC236}">
                <a16:creationId xmlns:a16="http://schemas.microsoft.com/office/drawing/2014/main" id="{F470A9C7-E89A-41EB-9D4C-E1567C843DDD}"/>
              </a:ext>
            </a:extLst>
          </p:cNvPr>
          <p:cNvSpPr txBox="1"/>
          <p:nvPr/>
        </p:nvSpPr>
        <p:spPr>
          <a:xfrm>
            <a:off x="1704048" y="4483179"/>
            <a:ext cx="7850848" cy="492443"/>
          </a:xfrm>
          <a:prstGeom prst="rect">
            <a:avLst/>
          </a:prstGeom>
          <a:noFill/>
        </p:spPr>
        <p:txBody>
          <a:bodyPr wrap="square" rtlCol="0">
            <a:spAutoFit/>
          </a:bodyPr>
          <a:lstStyle/>
          <a:p>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There are cases of policy and regulatory conflicts / gaps in some countries. Linked areas need to be created to identify policy and regulatory gaps and develop measures to address them.</a:t>
            </a:r>
          </a:p>
        </p:txBody>
      </p:sp>
      <p:sp>
        <p:nvSpPr>
          <p:cNvPr id="15" name="Rectangle 14">
            <a:extLst>
              <a:ext uri="{FF2B5EF4-FFF2-40B4-BE49-F238E27FC236}">
                <a16:creationId xmlns:a16="http://schemas.microsoft.com/office/drawing/2014/main" id="{684CBA0F-1BEA-4BD5-8E2F-7EC3DE053245}"/>
              </a:ext>
            </a:extLst>
          </p:cNvPr>
          <p:cNvSpPr/>
          <p:nvPr/>
        </p:nvSpPr>
        <p:spPr>
          <a:xfrm>
            <a:off x="737252" y="1348334"/>
            <a:ext cx="810150" cy="810150"/>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id="{07C534DF-26EC-46B6-8D11-9740E6C86AF5}"/>
              </a:ext>
            </a:extLst>
          </p:cNvPr>
          <p:cNvSpPr>
            <a:spLocks/>
          </p:cNvSpPr>
          <p:nvPr/>
        </p:nvSpPr>
        <p:spPr>
          <a:xfrm>
            <a:off x="780203" y="4623116"/>
            <a:ext cx="724247" cy="724247"/>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Freeform: Shape 16">
            <a:extLst>
              <a:ext uri="{FF2B5EF4-FFF2-40B4-BE49-F238E27FC236}">
                <a16:creationId xmlns:a16="http://schemas.microsoft.com/office/drawing/2014/main" id="{087FDF56-8939-4B0A-8E2A-D45264C06412}"/>
              </a:ext>
            </a:extLst>
          </p:cNvPr>
          <p:cNvSpPr/>
          <p:nvPr/>
        </p:nvSpPr>
        <p:spPr>
          <a:xfrm>
            <a:off x="635491" y="3028222"/>
            <a:ext cx="911911" cy="801556"/>
          </a:xfrm>
          <a:custGeom>
            <a:avLst/>
            <a:gdLst>
              <a:gd name="connsiteX0" fmla="*/ 1665898 w 2579663"/>
              <a:gd name="connsiteY0" fmla="*/ 1588710 h 2267484"/>
              <a:gd name="connsiteX1" fmla="*/ 1665898 w 2579663"/>
              <a:gd name="connsiteY1" fmla="*/ 1762636 h 2267484"/>
              <a:gd name="connsiteX2" fmla="*/ 1932127 w 2579663"/>
              <a:gd name="connsiteY2" fmla="*/ 1762636 h 2267484"/>
              <a:gd name="connsiteX3" fmla="*/ 1932127 w 2579663"/>
              <a:gd name="connsiteY3" fmla="*/ 1588710 h 2267484"/>
              <a:gd name="connsiteX4" fmla="*/ 1665898 w 2579663"/>
              <a:gd name="connsiteY4" fmla="*/ 1588710 h 2267484"/>
              <a:gd name="connsiteX5" fmla="*/ 321652 w 2579663"/>
              <a:gd name="connsiteY5" fmla="*/ 1588710 h 2267484"/>
              <a:gd name="connsiteX6" fmla="*/ 321652 w 2579663"/>
              <a:gd name="connsiteY6" fmla="*/ 1763039 h 2267484"/>
              <a:gd name="connsiteX7" fmla="*/ 588082 w 2579663"/>
              <a:gd name="connsiteY7" fmla="*/ 1763039 h 2267484"/>
              <a:gd name="connsiteX8" fmla="*/ 588082 w 2579663"/>
              <a:gd name="connsiteY8" fmla="*/ 1588710 h 2267484"/>
              <a:gd name="connsiteX9" fmla="*/ 321652 w 2579663"/>
              <a:gd name="connsiteY9" fmla="*/ 1588710 h 2267484"/>
              <a:gd name="connsiteX10" fmla="*/ 623754 w 2579663"/>
              <a:gd name="connsiteY10" fmla="*/ 1588509 h 2267484"/>
              <a:gd name="connsiteX11" fmla="*/ 623754 w 2579663"/>
              <a:gd name="connsiteY11" fmla="*/ 1763039 h 2267484"/>
              <a:gd name="connsiteX12" fmla="*/ 916788 w 2579663"/>
              <a:gd name="connsiteY12" fmla="*/ 1763039 h 2267484"/>
              <a:gd name="connsiteX13" fmla="*/ 916788 w 2579663"/>
              <a:gd name="connsiteY13" fmla="*/ 1588509 h 2267484"/>
              <a:gd name="connsiteX14" fmla="*/ 623754 w 2579663"/>
              <a:gd name="connsiteY14" fmla="*/ 1588509 h 2267484"/>
              <a:gd name="connsiteX15" fmla="*/ 1967598 w 2579663"/>
              <a:gd name="connsiteY15" fmla="*/ 1588307 h 2267484"/>
              <a:gd name="connsiteX16" fmla="*/ 1967598 w 2579663"/>
              <a:gd name="connsiteY16" fmla="*/ 1762636 h 2267484"/>
              <a:gd name="connsiteX17" fmla="*/ 2260430 w 2579663"/>
              <a:gd name="connsiteY17" fmla="*/ 1762636 h 2267484"/>
              <a:gd name="connsiteX18" fmla="*/ 2260430 w 2579663"/>
              <a:gd name="connsiteY18" fmla="*/ 1588307 h 2267484"/>
              <a:gd name="connsiteX19" fmla="*/ 1967598 w 2579663"/>
              <a:gd name="connsiteY19" fmla="*/ 1588307 h 2267484"/>
              <a:gd name="connsiteX20" fmla="*/ 1967396 w 2579663"/>
              <a:gd name="connsiteY20" fmla="*/ 1379112 h 2267484"/>
              <a:gd name="connsiteX21" fmla="*/ 1967396 w 2579663"/>
              <a:gd name="connsiteY21" fmla="*/ 1553038 h 2267484"/>
              <a:gd name="connsiteX22" fmla="*/ 2260631 w 2579663"/>
              <a:gd name="connsiteY22" fmla="*/ 1553038 h 2267484"/>
              <a:gd name="connsiteX23" fmla="*/ 2260631 w 2579663"/>
              <a:gd name="connsiteY23" fmla="*/ 1379112 h 2267484"/>
              <a:gd name="connsiteX24" fmla="*/ 1967396 w 2579663"/>
              <a:gd name="connsiteY24" fmla="*/ 1379112 h 2267484"/>
              <a:gd name="connsiteX25" fmla="*/ 623553 w 2579663"/>
              <a:gd name="connsiteY25" fmla="*/ 1379112 h 2267484"/>
              <a:gd name="connsiteX26" fmla="*/ 623553 w 2579663"/>
              <a:gd name="connsiteY26" fmla="*/ 1552837 h 2267484"/>
              <a:gd name="connsiteX27" fmla="*/ 916990 w 2579663"/>
              <a:gd name="connsiteY27" fmla="*/ 1552837 h 2267484"/>
              <a:gd name="connsiteX28" fmla="*/ 916990 w 2579663"/>
              <a:gd name="connsiteY28" fmla="*/ 1379112 h 2267484"/>
              <a:gd name="connsiteX29" fmla="*/ 623553 w 2579663"/>
              <a:gd name="connsiteY29" fmla="*/ 1379112 h 2267484"/>
              <a:gd name="connsiteX30" fmla="*/ 1665898 w 2579663"/>
              <a:gd name="connsiteY30" fmla="*/ 1378911 h 2267484"/>
              <a:gd name="connsiteX31" fmla="*/ 1665898 w 2579663"/>
              <a:gd name="connsiteY31" fmla="*/ 1553038 h 2267484"/>
              <a:gd name="connsiteX32" fmla="*/ 1931523 w 2579663"/>
              <a:gd name="connsiteY32" fmla="*/ 1553038 h 2267484"/>
              <a:gd name="connsiteX33" fmla="*/ 1931523 w 2579663"/>
              <a:gd name="connsiteY33" fmla="*/ 1378911 h 2267484"/>
              <a:gd name="connsiteX34" fmla="*/ 1665898 w 2579663"/>
              <a:gd name="connsiteY34" fmla="*/ 1378911 h 2267484"/>
              <a:gd name="connsiteX35" fmla="*/ 322055 w 2579663"/>
              <a:gd name="connsiteY35" fmla="*/ 1378911 h 2267484"/>
              <a:gd name="connsiteX36" fmla="*/ 322055 w 2579663"/>
              <a:gd name="connsiteY36" fmla="*/ 1552837 h 2267484"/>
              <a:gd name="connsiteX37" fmla="*/ 588082 w 2579663"/>
              <a:gd name="connsiteY37" fmla="*/ 1552837 h 2267484"/>
              <a:gd name="connsiteX38" fmla="*/ 588082 w 2579663"/>
              <a:gd name="connsiteY38" fmla="*/ 1378911 h 2267484"/>
              <a:gd name="connsiteX39" fmla="*/ 322055 w 2579663"/>
              <a:gd name="connsiteY39" fmla="*/ 1378911 h 2267484"/>
              <a:gd name="connsiteX40" fmla="*/ 1297087 w 2579663"/>
              <a:gd name="connsiteY40" fmla="*/ 1256377 h 2267484"/>
              <a:gd name="connsiteX41" fmla="*/ 2410574 w 2579663"/>
              <a:gd name="connsiteY41" fmla="*/ 1256377 h 2267484"/>
              <a:gd name="connsiteX42" fmla="*/ 2431131 w 2579663"/>
              <a:gd name="connsiteY42" fmla="*/ 1276934 h 2267484"/>
              <a:gd name="connsiteX43" fmla="*/ 2430526 w 2579663"/>
              <a:gd name="connsiteY43" fmla="*/ 2267283 h 2267484"/>
              <a:gd name="connsiteX44" fmla="*/ 1523613 w 2579663"/>
              <a:gd name="connsiteY44" fmla="*/ 2267283 h 2267484"/>
              <a:gd name="connsiteX45" fmla="*/ 1524017 w 2579663"/>
              <a:gd name="connsiteY45" fmla="*/ 2260229 h 2267484"/>
              <a:gd name="connsiteX46" fmla="*/ 1524017 w 2579663"/>
              <a:gd name="connsiteY46" fmla="*/ 1558278 h 2267484"/>
              <a:gd name="connsiteX47" fmla="*/ 1523613 w 2579663"/>
              <a:gd name="connsiteY47" fmla="*/ 1548806 h 2267484"/>
              <a:gd name="connsiteX48" fmla="*/ 1088497 w 2579663"/>
              <a:gd name="connsiteY48" fmla="*/ 1548806 h 2267484"/>
              <a:gd name="connsiteX49" fmla="*/ 1088497 w 2579663"/>
              <a:gd name="connsiteY49" fmla="*/ 1560294 h 2267484"/>
              <a:gd name="connsiteX50" fmla="*/ 1088497 w 2579663"/>
              <a:gd name="connsiteY50" fmla="*/ 1711446 h 2267484"/>
              <a:gd name="connsiteX51" fmla="*/ 1088295 w 2579663"/>
              <a:gd name="connsiteY51" fmla="*/ 2267484 h 2267484"/>
              <a:gd name="connsiteX52" fmla="*/ 141075 w 2579663"/>
              <a:gd name="connsiteY52" fmla="*/ 2267484 h 2267484"/>
              <a:gd name="connsiteX53" fmla="*/ 140672 w 2579663"/>
              <a:gd name="connsiteY53" fmla="*/ 2257407 h 2267484"/>
              <a:gd name="connsiteX54" fmla="*/ 140672 w 2579663"/>
              <a:gd name="connsiteY54" fmla="*/ 1267865 h 2267484"/>
              <a:gd name="connsiteX55" fmla="*/ 141277 w 2579663"/>
              <a:gd name="connsiteY55" fmla="*/ 1256578 h 2267484"/>
              <a:gd name="connsiteX56" fmla="*/ 156392 w 2579663"/>
              <a:gd name="connsiteY56" fmla="*/ 1256578 h 2267484"/>
              <a:gd name="connsiteX57" fmla="*/ 1297087 w 2579663"/>
              <a:gd name="connsiteY57" fmla="*/ 1256377 h 2267484"/>
              <a:gd name="connsiteX58" fmla="*/ 898449 w 2579663"/>
              <a:gd name="connsiteY58" fmla="*/ 687440 h 2267484"/>
              <a:gd name="connsiteX59" fmla="*/ 898449 w 2579663"/>
              <a:gd name="connsiteY59" fmla="*/ 953065 h 2267484"/>
              <a:gd name="connsiteX60" fmla="*/ 1262826 w 2579663"/>
              <a:gd name="connsiteY60" fmla="*/ 953065 h 2267484"/>
              <a:gd name="connsiteX61" fmla="*/ 1262826 w 2579663"/>
              <a:gd name="connsiteY61" fmla="*/ 687440 h 2267484"/>
              <a:gd name="connsiteX62" fmla="*/ 898449 w 2579663"/>
              <a:gd name="connsiteY62" fmla="*/ 687440 h 2267484"/>
              <a:gd name="connsiteX63" fmla="*/ 1312605 w 2579663"/>
              <a:gd name="connsiteY63" fmla="*/ 686835 h 2267484"/>
              <a:gd name="connsiteX64" fmla="*/ 1312605 w 2579663"/>
              <a:gd name="connsiteY64" fmla="*/ 952662 h 2267484"/>
              <a:gd name="connsiteX65" fmla="*/ 1676781 w 2579663"/>
              <a:gd name="connsiteY65" fmla="*/ 952662 h 2267484"/>
              <a:gd name="connsiteX66" fmla="*/ 1676781 w 2579663"/>
              <a:gd name="connsiteY66" fmla="*/ 686835 h 2267484"/>
              <a:gd name="connsiteX67" fmla="*/ 1312605 w 2579663"/>
              <a:gd name="connsiteY67" fmla="*/ 686835 h 2267484"/>
              <a:gd name="connsiteX68" fmla="*/ 1797300 w 2579663"/>
              <a:gd name="connsiteY68" fmla="*/ 491547 h 2267484"/>
              <a:gd name="connsiteX69" fmla="*/ 1797300 w 2579663"/>
              <a:gd name="connsiteY69" fmla="*/ 1012518 h 2267484"/>
              <a:gd name="connsiteX70" fmla="*/ 763016 w 2579663"/>
              <a:gd name="connsiteY70" fmla="*/ 1012518 h 2267484"/>
              <a:gd name="connsiteX71" fmla="*/ 763016 w 2579663"/>
              <a:gd name="connsiteY71" fmla="*/ 496384 h 2267484"/>
              <a:gd name="connsiteX72" fmla="*/ 739033 w 2579663"/>
              <a:gd name="connsiteY72" fmla="*/ 531854 h 2267484"/>
              <a:gd name="connsiteX73" fmla="*/ 739436 w 2579663"/>
              <a:gd name="connsiteY73" fmla="*/ 1033679 h 2267484"/>
              <a:gd name="connsiteX74" fmla="*/ 739436 w 2579663"/>
              <a:gd name="connsiteY74" fmla="*/ 1045167 h 2267484"/>
              <a:gd name="connsiteX75" fmla="*/ 1823298 w 2579663"/>
              <a:gd name="connsiteY75" fmla="*/ 1045167 h 2267484"/>
              <a:gd name="connsiteX76" fmla="*/ 1823903 w 2579663"/>
              <a:gd name="connsiteY76" fmla="*/ 1041539 h 2267484"/>
              <a:gd name="connsiteX77" fmla="*/ 1823903 w 2579663"/>
              <a:gd name="connsiteY77" fmla="*/ 518553 h 2267484"/>
              <a:gd name="connsiteX78" fmla="*/ 1821081 w 2579663"/>
              <a:gd name="connsiteY78" fmla="*/ 510491 h 2267484"/>
              <a:gd name="connsiteX79" fmla="*/ 1797300 w 2579663"/>
              <a:gd name="connsiteY79" fmla="*/ 491547 h 2267484"/>
              <a:gd name="connsiteX80" fmla="*/ 1312202 w 2579663"/>
              <a:gd name="connsiteY80" fmla="*/ 486508 h 2267484"/>
              <a:gd name="connsiteX81" fmla="*/ 1312202 w 2579663"/>
              <a:gd name="connsiteY81" fmla="*/ 660233 h 2267484"/>
              <a:gd name="connsiteX82" fmla="*/ 1676177 w 2579663"/>
              <a:gd name="connsiteY82" fmla="*/ 660233 h 2267484"/>
              <a:gd name="connsiteX83" fmla="*/ 1676177 w 2579663"/>
              <a:gd name="connsiteY83" fmla="*/ 486508 h 2267484"/>
              <a:gd name="connsiteX84" fmla="*/ 1312202 w 2579663"/>
              <a:gd name="connsiteY84" fmla="*/ 486508 h 2267484"/>
              <a:gd name="connsiteX85" fmla="*/ 898449 w 2579663"/>
              <a:gd name="connsiteY85" fmla="*/ 486105 h 2267484"/>
              <a:gd name="connsiteX86" fmla="*/ 898449 w 2579663"/>
              <a:gd name="connsiteY86" fmla="*/ 660434 h 2267484"/>
              <a:gd name="connsiteX87" fmla="*/ 1262624 w 2579663"/>
              <a:gd name="connsiteY87" fmla="*/ 660434 h 2267484"/>
              <a:gd name="connsiteX88" fmla="*/ 1262624 w 2579663"/>
              <a:gd name="connsiteY88" fmla="*/ 486105 h 2267484"/>
              <a:gd name="connsiteX89" fmla="*/ 898449 w 2579663"/>
              <a:gd name="connsiteY89" fmla="*/ 486105 h 2267484"/>
              <a:gd name="connsiteX90" fmla="*/ 1282375 w 2579663"/>
              <a:gd name="connsiteY90" fmla="*/ 30029 h 2267484"/>
              <a:gd name="connsiteX91" fmla="*/ 1329938 w 2579663"/>
              <a:gd name="connsiteY91" fmla="*/ 66104 h 2267484"/>
              <a:gd name="connsiteX92" fmla="*/ 1841033 w 2579663"/>
              <a:gd name="connsiteY92" fmla="*/ 453457 h 2267484"/>
              <a:gd name="connsiteX93" fmla="*/ 1856955 w 2579663"/>
              <a:gd name="connsiteY93" fmla="*/ 495780 h 2267484"/>
              <a:gd name="connsiteX94" fmla="*/ 1810400 w 2579663"/>
              <a:gd name="connsiteY94" fmla="*/ 460511 h 2267484"/>
              <a:gd name="connsiteX95" fmla="*/ 1294669 w 2579663"/>
              <a:gd name="connsiteY95" fmla="*/ 67515 h 2267484"/>
              <a:gd name="connsiteX96" fmla="*/ 1276732 w 2579663"/>
              <a:gd name="connsiteY96" fmla="*/ 67313 h 2267484"/>
              <a:gd name="connsiteX97" fmla="*/ 723314 w 2579663"/>
              <a:gd name="connsiteY97" fmla="*/ 488927 h 2267484"/>
              <a:gd name="connsiteX98" fmla="*/ 714446 w 2579663"/>
              <a:gd name="connsiteY98" fmla="*/ 495578 h 2267484"/>
              <a:gd name="connsiteX99" fmla="*/ 728756 w 2579663"/>
              <a:gd name="connsiteY99" fmla="*/ 454868 h 2267484"/>
              <a:gd name="connsiteX100" fmla="*/ 1277337 w 2579663"/>
              <a:gd name="connsiteY100" fmla="*/ 33657 h 2267484"/>
              <a:gd name="connsiteX101" fmla="*/ 1282375 w 2579663"/>
              <a:gd name="connsiteY101" fmla="*/ 30029 h 2267484"/>
              <a:gd name="connsiteX102" fmla="*/ 1282375 w 2579663"/>
              <a:gd name="connsiteY102" fmla="*/ 4232 h 2267484"/>
              <a:gd name="connsiteX103" fmla="*/ 1275321 w 2579663"/>
              <a:gd name="connsiteY103" fmla="*/ 9271 h 2267484"/>
              <a:gd name="connsiteX104" fmla="*/ 983900 w 2579663"/>
              <a:gd name="connsiteY104" fmla="*/ 231565 h 2267484"/>
              <a:gd name="connsiteX105" fmla="*/ 703563 w 2579663"/>
              <a:gd name="connsiteY105" fmla="*/ 445193 h 2267484"/>
              <a:gd name="connsiteX106" fmla="*/ 691874 w 2579663"/>
              <a:gd name="connsiteY106" fmla="*/ 465952 h 2267484"/>
              <a:gd name="connsiteX107" fmla="*/ 692277 w 2579663"/>
              <a:gd name="connsiteY107" fmla="*/ 527420 h 2267484"/>
              <a:gd name="connsiteX108" fmla="*/ 693688 w 2579663"/>
              <a:gd name="connsiteY108" fmla="*/ 539512 h 2267484"/>
              <a:gd name="connsiteX109" fmla="*/ 1286003 w 2579663"/>
              <a:gd name="connsiteY109" fmla="*/ 100365 h 2267484"/>
              <a:gd name="connsiteX110" fmla="*/ 1876907 w 2579663"/>
              <a:gd name="connsiteY110" fmla="*/ 544954 h 2267484"/>
              <a:gd name="connsiteX111" fmla="*/ 1877108 w 2579663"/>
              <a:gd name="connsiteY111" fmla="*/ 470385 h 2267484"/>
              <a:gd name="connsiteX112" fmla="*/ 1861590 w 2579663"/>
              <a:gd name="connsiteY112" fmla="*/ 438140 h 2267484"/>
              <a:gd name="connsiteX113" fmla="*/ 1373268 w 2579663"/>
              <a:gd name="connsiteY113" fmla="*/ 72351 h 2267484"/>
              <a:gd name="connsiteX114" fmla="*/ 1282375 w 2579663"/>
              <a:gd name="connsiteY114" fmla="*/ 4232 h 2267484"/>
              <a:gd name="connsiteX115" fmla="*/ 1281770 w 2579663"/>
              <a:gd name="connsiteY115" fmla="*/ 0 h 2267484"/>
              <a:gd name="connsiteX116" fmla="*/ 1283786 w 2579663"/>
              <a:gd name="connsiteY116" fmla="*/ 0 h 2267484"/>
              <a:gd name="connsiteX117" fmla="*/ 1290436 w 2579663"/>
              <a:gd name="connsiteY117" fmla="*/ 6046 h 2267484"/>
              <a:gd name="connsiteX118" fmla="*/ 1815438 w 2579663"/>
              <a:gd name="connsiteY118" fmla="*/ 400251 h 2267484"/>
              <a:gd name="connsiteX119" fmla="*/ 1847079 w 2579663"/>
              <a:gd name="connsiteY119" fmla="*/ 410731 h 2267484"/>
              <a:gd name="connsiteX120" fmla="*/ 2220929 w 2579663"/>
              <a:gd name="connsiteY120" fmla="*/ 409925 h 2267484"/>
              <a:gd name="connsiteX121" fmla="*/ 2247330 w 2579663"/>
              <a:gd name="connsiteY121" fmla="*/ 427458 h 2267484"/>
              <a:gd name="connsiteX122" fmla="*/ 2570393 w 2579663"/>
              <a:gd name="connsiteY122" fmla="*/ 1181405 h 2267484"/>
              <a:gd name="connsiteX123" fmla="*/ 2579663 w 2579663"/>
              <a:gd name="connsiteY123" fmla="*/ 1201156 h 2267484"/>
              <a:gd name="connsiteX124" fmla="*/ 2579663 w 2579663"/>
              <a:gd name="connsiteY124" fmla="*/ 1203171 h 2267484"/>
              <a:gd name="connsiteX125" fmla="*/ 2567773 w 2579663"/>
              <a:gd name="connsiteY125" fmla="*/ 1204179 h 2267484"/>
              <a:gd name="connsiteX126" fmla="*/ 11891 w 2579663"/>
              <a:gd name="connsiteY126" fmla="*/ 1204179 h 2267484"/>
              <a:gd name="connsiteX127" fmla="*/ 0 w 2579663"/>
              <a:gd name="connsiteY127" fmla="*/ 1203171 h 2267484"/>
              <a:gd name="connsiteX128" fmla="*/ 0 w 2579663"/>
              <a:gd name="connsiteY128" fmla="*/ 1201156 h 2267484"/>
              <a:gd name="connsiteX129" fmla="*/ 3426 w 2579663"/>
              <a:gd name="connsiteY129" fmla="*/ 1195311 h 2267484"/>
              <a:gd name="connsiteX130" fmla="*/ 332938 w 2579663"/>
              <a:gd name="connsiteY130" fmla="*/ 425846 h 2267484"/>
              <a:gd name="connsiteX131" fmla="*/ 357122 w 2579663"/>
              <a:gd name="connsiteY131" fmla="*/ 410126 h 2267484"/>
              <a:gd name="connsiteX132" fmla="*/ 723717 w 2579663"/>
              <a:gd name="connsiteY132" fmla="*/ 411134 h 2267484"/>
              <a:gd name="connsiteX133" fmla="*/ 758986 w 2579663"/>
              <a:gd name="connsiteY133" fmla="*/ 399243 h 2267484"/>
              <a:gd name="connsiteX134" fmla="*/ 1033478 w 2579663"/>
              <a:gd name="connsiteY134" fmla="*/ 189646 h 2267484"/>
              <a:gd name="connsiteX135" fmla="*/ 1281770 w 2579663"/>
              <a:gd name="connsiteY135" fmla="*/ 0 h 226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79663" h="2267484">
                <a:moveTo>
                  <a:pt x="1665898" y="1588710"/>
                </a:moveTo>
                <a:cubicBezTo>
                  <a:pt x="1665898" y="1647155"/>
                  <a:pt x="1665898" y="1704795"/>
                  <a:pt x="1665898" y="1762636"/>
                </a:cubicBezTo>
                <a:cubicBezTo>
                  <a:pt x="1754977" y="1762636"/>
                  <a:pt x="1843250" y="1762636"/>
                  <a:pt x="1932127" y="1762636"/>
                </a:cubicBezTo>
                <a:cubicBezTo>
                  <a:pt x="1932127" y="1704593"/>
                  <a:pt x="1932127" y="1647155"/>
                  <a:pt x="1932127" y="1588710"/>
                </a:cubicBezTo>
                <a:cubicBezTo>
                  <a:pt x="1843048" y="1588710"/>
                  <a:pt x="1754574" y="1588710"/>
                  <a:pt x="1665898" y="1588710"/>
                </a:cubicBezTo>
                <a:close/>
                <a:moveTo>
                  <a:pt x="321652" y="1588710"/>
                </a:moveTo>
                <a:cubicBezTo>
                  <a:pt x="321652" y="1646752"/>
                  <a:pt x="321652" y="1704190"/>
                  <a:pt x="321652" y="1763039"/>
                </a:cubicBezTo>
                <a:cubicBezTo>
                  <a:pt x="410731" y="1763039"/>
                  <a:pt x="499205" y="1763039"/>
                  <a:pt x="588082" y="1763039"/>
                </a:cubicBezTo>
                <a:cubicBezTo>
                  <a:pt x="588082" y="1704795"/>
                  <a:pt x="588082" y="1646954"/>
                  <a:pt x="588082" y="1588710"/>
                </a:cubicBezTo>
                <a:cubicBezTo>
                  <a:pt x="499205" y="1588710"/>
                  <a:pt x="410731" y="1588710"/>
                  <a:pt x="321652" y="1588710"/>
                </a:cubicBezTo>
                <a:close/>
                <a:moveTo>
                  <a:pt x="623754" y="1588509"/>
                </a:moveTo>
                <a:cubicBezTo>
                  <a:pt x="623754" y="1646752"/>
                  <a:pt x="623754" y="1704593"/>
                  <a:pt x="623754" y="1763039"/>
                </a:cubicBezTo>
                <a:cubicBezTo>
                  <a:pt x="721701" y="1763039"/>
                  <a:pt x="818841" y="1763039"/>
                  <a:pt x="916788" y="1763039"/>
                </a:cubicBezTo>
                <a:cubicBezTo>
                  <a:pt x="916788" y="1704392"/>
                  <a:pt x="916788" y="1646551"/>
                  <a:pt x="916788" y="1588509"/>
                </a:cubicBezTo>
                <a:cubicBezTo>
                  <a:pt x="818841" y="1588509"/>
                  <a:pt x="721701" y="1588509"/>
                  <a:pt x="623754" y="1588509"/>
                </a:cubicBezTo>
                <a:close/>
                <a:moveTo>
                  <a:pt x="1967598" y="1588307"/>
                </a:moveTo>
                <a:cubicBezTo>
                  <a:pt x="1967598" y="1647155"/>
                  <a:pt x="1967598" y="1704997"/>
                  <a:pt x="1967598" y="1762636"/>
                </a:cubicBezTo>
                <a:cubicBezTo>
                  <a:pt x="2065746" y="1762636"/>
                  <a:pt x="2163289" y="1762636"/>
                  <a:pt x="2260430" y="1762636"/>
                </a:cubicBezTo>
                <a:cubicBezTo>
                  <a:pt x="2260430" y="1703989"/>
                  <a:pt x="2260430" y="1646148"/>
                  <a:pt x="2260430" y="1588307"/>
                </a:cubicBezTo>
                <a:cubicBezTo>
                  <a:pt x="2162483" y="1588307"/>
                  <a:pt x="2065544" y="1588307"/>
                  <a:pt x="1967598" y="1588307"/>
                </a:cubicBezTo>
                <a:close/>
                <a:moveTo>
                  <a:pt x="1967396" y="1379112"/>
                </a:moveTo>
                <a:cubicBezTo>
                  <a:pt x="1967396" y="1437357"/>
                  <a:pt x="1967396" y="1494996"/>
                  <a:pt x="1967396" y="1553038"/>
                </a:cubicBezTo>
                <a:cubicBezTo>
                  <a:pt x="2065141" y="1553038"/>
                  <a:pt x="2162282" y="1553038"/>
                  <a:pt x="2260631" y="1553038"/>
                </a:cubicBezTo>
                <a:cubicBezTo>
                  <a:pt x="2260631" y="1494593"/>
                  <a:pt x="2260631" y="1436752"/>
                  <a:pt x="2260631" y="1379112"/>
                </a:cubicBezTo>
                <a:cubicBezTo>
                  <a:pt x="2162483" y="1379112"/>
                  <a:pt x="2064940" y="1379112"/>
                  <a:pt x="1967396" y="1379112"/>
                </a:cubicBezTo>
                <a:close/>
                <a:moveTo>
                  <a:pt x="623553" y="1379112"/>
                </a:moveTo>
                <a:cubicBezTo>
                  <a:pt x="623553" y="1437357"/>
                  <a:pt x="623553" y="1494996"/>
                  <a:pt x="623553" y="1552837"/>
                </a:cubicBezTo>
                <a:cubicBezTo>
                  <a:pt x="721701" y="1552837"/>
                  <a:pt x="819244" y="1552837"/>
                  <a:pt x="916990" y="1552837"/>
                </a:cubicBezTo>
                <a:cubicBezTo>
                  <a:pt x="916990" y="1494593"/>
                  <a:pt x="916990" y="1436953"/>
                  <a:pt x="916990" y="1379112"/>
                </a:cubicBezTo>
                <a:cubicBezTo>
                  <a:pt x="818841" y="1379112"/>
                  <a:pt x="721096" y="1379112"/>
                  <a:pt x="623553" y="1379112"/>
                </a:cubicBezTo>
                <a:close/>
                <a:moveTo>
                  <a:pt x="1665898" y="1378911"/>
                </a:moveTo>
                <a:cubicBezTo>
                  <a:pt x="1665898" y="1437155"/>
                  <a:pt x="1665898" y="1494794"/>
                  <a:pt x="1665898" y="1553038"/>
                </a:cubicBezTo>
                <a:cubicBezTo>
                  <a:pt x="1754977" y="1553038"/>
                  <a:pt x="1843250" y="1553038"/>
                  <a:pt x="1931523" y="1553038"/>
                </a:cubicBezTo>
                <a:cubicBezTo>
                  <a:pt x="1931523" y="1494593"/>
                  <a:pt x="1931523" y="1436752"/>
                  <a:pt x="1931523" y="1378911"/>
                </a:cubicBezTo>
                <a:cubicBezTo>
                  <a:pt x="1842645" y="1378911"/>
                  <a:pt x="1754574" y="1378911"/>
                  <a:pt x="1665898" y="1378911"/>
                </a:cubicBezTo>
                <a:close/>
                <a:moveTo>
                  <a:pt x="322055" y="1378911"/>
                </a:moveTo>
                <a:cubicBezTo>
                  <a:pt x="322055" y="1437357"/>
                  <a:pt x="322055" y="1494996"/>
                  <a:pt x="322055" y="1552837"/>
                </a:cubicBezTo>
                <a:cubicBezTo>
                  <a:pt x="411134" y="1552837"/>
                  <a:pt x="499407" y="1552837"/>
                  <a:pt x="588082" y="1552837"/>
                </a:cubicBezTo>
                <a:cubicBezTo>
                  <a:pt x="588082" y="1494593"/>
                  <a:pt x="588082" y="1436953"/>
                  <a:pt x="588082" y="1378911"/>
                </a:cubicBezTo>
                <a:cubicBezTo>
                  <a:pt x="499205" y="1378911"/>
                  <a:pt x="411134" y="1378911"/>
                  <a:pt x="322055" y="1378911"/>
                </a:cubicBezTo>
                <a:close/>
                <a:moveTo>
                  <a:pt x="1297087" y="1256377"/>
                </a:moveTo>
                <a:cubicBezTo>
                  <a:pt x="1668316" y="1256377"/>
                  <a:pt x="2039345" y="1256377"/>
                  <a:pt x="2410574" y="1256377"/>
                </a:cubicBezTo>
                <a:cubicBezTo>
                  <a:pt x="2431131" y="1256377"/>
                  <a:pt x="2431131" y="1256377"/>
                  <a:pt x="2431131" y="1276934"/>
                </a:cubicBezTo>
                <a:cubicBezTo>
                  <a:pt x="2430728" y="1607050"/>
                  <a:pt x="2430526" y="1937166"/>
                  <a:pt x="2430526" y="2267283"/>
                </a:cubicBezTo>
                <a:cubicBezTo>
                  <a:pt x="2128222" y="2267283"/>
                  <a:pt x="1825918" y="2267283"/>
                  <a:pt x="1523613" y="2267283"/>
                </a:cubicBezTo>
                <a:cubicBezTo>
                  <a:pt x="1523815" y="2264864"/>
                  <a:pt x="1524017" y="2262647"/>
                  <a:pt x="1524017" y="2260229"/>
                </a:cubicBezTo>
                <a:cubicBezTo>
                  <a:pt x="1524017" y="2026245"/>
                  <a:pt x="1524017" y="1792262"/>
                  <a:pt x="1524017" y="1558278"/>
                </a:cubicBezTo>
                <a:cubicBezTo>
                  <a:pt x="1524017" y="1555255"/>
                  <a:pt x="1523613" y="1552434"/>
                  <a:pt x="1523613" y="1548806"/>
                </a:cubicBezTo>
                <a:cubicBezTo>
                  <a:pt x="1378507" y="1548806"/>
                  <a:pt x="1234006" y="1548806"/>
                  <a:pt x="1088497" y="1548806"/>
                </a:cubicBezTo>
                <a:cubicBezTo>
                  <a:pt x="1088497" y="1553038"/>
                  <a:pt x="1088497" y="1556666"/>
                  <a:pt x="1088497" y="1560294"/>
                </a:cubicBezTo>
                <a:cubicBezTo>
                  <a:pt x="1088497" y="1610678"/>
                  <a:pt x="1088497" y="1661062"/>
                  <a:pt x="1088497" y="1711446"/>
                </a:cubicBezTo>
                <a:cubicBezTo>
                  <a:pt x="1088497" y="1896859"/>
                  <a:pt x="1088497" y="2082071"/>
                  <a:pt x="1088295" y="2267484"/>
                </a:cubicBezTo>
                <a:cubicBezTo>
                  <a:pt x="772488" y="2267484"/>
                  <a:pt x="456882" y="2267484"/>
                  <a:pt x="141075" y="2267484"/>
                </a:cubicBezTo>
                <a:cubicBezTo>
                  <a:pt x="140874" y="2264058"/>
                  <a:pt x="140672" y="2260833"/>
                  <a:pt x="140672" y="2257407"/>
                </a:cubicBezTo>
                <a:cubicBezTo>
                  <a:pt x="140672" y="1927492"/>
                  <a:pt x="140672" y="1597779"/>
                  <a:pt x="140672" y="1267865"/>
                </a:cubicBezTo>
                <a:cubicBezTo>
                  <a:pt x="140672" y="1264439"/>
                  <a:pt x="141075" y="1260811"/>
                  <a:pt x="141277" y="1256578"/>
                </a:cubicBezTo>
                <a:cubicBezTo>
                  <a:pt x="146920" y="1256578"/>
                  <a:pt x="151555" y="1256578"/>
                  <a:pt x="156392" y="1256578"/>
                </a:cubicBezTo>
                <a:cubicBezTo>
                  <a:pt x="536691" y="1256578"/>
                  <a:pt x="916788" y="1256377"/>
                  <a:pt x="1297087" y="1256377"/>
                </a:cubicBezTo>
                <a:close/>
                <a:moveTo>
                  <a:pt x="898449" y="687440"/>
                </a:moveTo>
                <a:cubicBezTo>
                  <a:pt x="898449" y="776519"/>
                  <a:pt x="898449" y="864590"/>
                  <a:pt x="898449" y="953065"/>
                </a:cubicBezTo>
                <a:cubicBezTo>
                  <a:pt x="1019975" y="953065"/>
                  <a:pt x="1140897" y="953065"/>
                  <a:pt x="1262826" y="953065"/>
                </a:cubicBezTo>
                <a:cubicBezTo>
                  <a:pt x="1262826" y="863986"/>
                  <a:pt x="1262826" y="775713"/>
                  <a:pt x="1262826" y="687440"/>
                </a:cubicBezTo>
                <a:cubicBezTo>
                  <a:pt x="1140897" y="687440"/>
                  <a:pt x="1019572" y="687440"/>
                  <a:pt x="898449" y="687440"/>
                </a:cubicBezTo>
                <a:close/>
                <a:moveTo>
                  <a:pt x="1312605" y="686835"/>
                </a:moveTo>
                <a:cubicBezTo>
                  <a:pt x="1312605" y="776116"/>
                  <a:pt x="1312605" y="864389"/>
                  <a:pt x="1312605" y="952662"/>
                </a:cubicBezTo>
                <a:cubicBezTo>
                  <a:pt x="1434535" y="952662"/>
                  <a:pt x="1555456" y="952662"/>
                  <a:pt x="1676781" y="952662"/>
                </a:cubicBezTo>
                <a:cubicBezTo>
                  <a:pt x="1676781" y="863784"/>
                  <a:pt x="1676781" y="775511"/>
                  <a:pt x="1676781" y="686835"/>
                </a:cubicBezTo>
                <a:cubicBezTo>
                  <a:pt x="1554449" y="686835"/>
                  <a:pt x="1433527" y="686835"/>
                  <a:pt x="1312605" y="686835"/>
                </a:cubicBezTo>
                <a:close/>
                <a:moveTo>
                  <a:pt x="1797300" y="491547"/>
                </a:moveTo>
                <a:cubicBezTo>
                  <a:pt x="1797300" y="667286"/>
                  <a:pt x="1797300" y="839801"/>
                  <a:pt x="1797300" y="1012518"/>
                </a:cubicBezTo>
                <a:cubicBezTo>
                  <a:pt x="1452472" y="1012518"/>
                  <a:pt x="1108449" y="1012518"/>
                  <a:pt x="763016" y="1012518"/>
                </a:cubicBezTo>
                <a:cubicBezTo>
                  <a:pt x="763016" y="840204"/>
                  <a:pt x="763016" y="668496"/>
                  <a:pt x="763016" y="496384"/>
                </a:cubicBezTo>
                <a:cubicBezTo>
                  <a:pt x="745079" y="502430"/>
                  <a:pt x="739033" y="513716"/>
                  <a:pt x="739033" y="531854"/>
                </a:cubicBezTo>
                <a:cubicBezTo>
                  <a:pt x="739638" y="699129"/>
                  <a:pt x="739436" y="866404"/>
                  <a:pt x="739436" y="1033679"/>
                </a:cubicBezTo>
                <a:cubicBezTo>
                  <a:pt x="739436" y="1037508"/>
                  <a:pt x="739436" y="1041539"/>
                  <a:pt x="739436" y="1045167"/>
                </a:cubicBezTo>
                <a:cubicBezTo>
                  <a:pt x="1101798" y="1045167"/>
                  <a:pt x="1462548" y="1045167"/>
                  <a:pt x="1823298" y="1045167"/>
                </a:cubicBezTo>
                <a:cubicBezTo>
                  <a:pt x="1823500" y="1043353"/>
                  <a:pt x="1823903" y="1042345"/>
                  <a:pt x="1823903" y="1041539"/>
                </a:cubicBezTo>
                <a:cubicBezTo>
                  <a:pt x="1823903" y="867210"/>
                  <a:pt x="1823903" y="692882"/>
                  <a:pt x="1823903" y="518553"/>
                </a:cubicBezTo>
                <a:cubicBezTo>
                  <a:pt x="1823903" y="515933"/>
                  <a:pt x="1822895" y="512104"/>
                  <a:pt x="1821081" y="510491"/>
                </a:cubicBezTo>
                <a:cubicBezTo>
                  <a:pt x="1814430" y="504445"/>
                  <a:pt x="1806974" y="499004"/>
                  <a:pt x="1797300" y="491547"/>
                </a:cubicBezTo>
                <a:close/>
                <a:moveTo>
                  <a:pt x="1312202" y="486508"/>
                </a:moveTo>
                <a:cubicBezTo>
                  <a:pt x="1312202" y="544752"/>
                  <a:pt x="1312202" y="602190"/>
                  <a:pt x="1312202" y="660233"/>
                </a:cubicBezTo>
                <a:cubicBezTo>
                  <a:pt x="1434333" y="660233"/>
                  <a:pt x="1555255" y="660233"/>
                  <a:pt x="1676177" y="660233"/>
                </a:cubicBezTo>
                <a:cubicBezTo>
                  <a:pt x="1676177" y="601787"/>
                  <a:pt x="1676177" y="543946"/>
                  <a:pt x="1676177" y="486508"/>
                </a:cubicBezTo>
                <a:cubicBezTo>
                  <a:pt x="1554449" y="486508"/>
                  <a:pt x="1433326" y="486508"/>
                  <a:pt x="1312202" y="486508"/>
                </a:cubicBezTo>
                <a:close/>
                <a:moveTo>
                  <a:pt x="898449" y="486105"/>
                </a:moveTo>
                <a:cubicBezTo>
                  <a:pt x="898449" y="544954"/>
                  <a:pt x="898449" y="602795"/>
                  <a:pt x="898449" y="660434"/>
                </a:cubicBezTo>
                <a:cubicBezTo>
                  <a:pt x="1020378" y="660434"/>
                  <a:pt x="1141501" y="660434"/>
                  <a:pt x="1262624" y="660434"/>
                </a:cubicBezTo>
                <a:cubicBezTo>
                  <a:pt x="1262624" y="601989"/>
                  <a:pt x="1262624" y="544148"/>
                  <a:pt x="1262624" y="486105"/>
                </a:cubicBezTo>
                <a:cubicBezTo>
                  <a:pt x="1140897" y="486105"/>
                  <a:pt x="1020176" y="486105"/>
                  <a:pt x="898449" y="486105"/>
                </a:cubicBezTo>
                <a:close/>
                <a:moveTo>
                  <a:pt x="1282375" y="30029"/>
                </a:moveTo>
                <a:cubicBezTo>
                  <a:pt x="1298095" y="41920"/>
                  <a:pt x="1314016" y="54012"/>
                  <a:pt x="1329938" y="66104"/>
                </a:cubicBezTo>
                <a:cubicBezTo>
                  <a:pt x="1500236" y="195289"/>
                  <a:pt x="1670332" y="324675"/>
                  <a:pt x="1841033" y="453457"/>
                </a:cubicBezTo>
                <a:cubicBezTo>
                  <a:pt x="1855947" y="464743"/>
                  <a:pt x="1861388" y="477037"/>
                  <a:pt x="1856955" y="495780"/>
                </a:cubicBezTo>
                <a:cubicBezTo>
                  <a:pt x="1841235" y="483889"/>
                  <a:pt x="1825717" y="472200"/>
                  <a:pt x="1810400" y="460511"/>
                </a:cubicBezTo>
                <a:cubicBezTo>
                  <a:pt x="1638489" y="329512"/>
                  <a:pt x="1466378" y="198715"/>
                  <a:pt x="1294669" y="67515"/>
                </a:cubicBezTo>
                <a:cubicBezTo>
                  <a:pt x="1288018" y="62477"/>
                  <a:pt x="1283786" y="62073"/>
                  <a:pt x="1276732" y="67313"/>
                </a:cubicBezTo>
                <a:cubicBezTo>
                  <a:pt x="1092327" y="207986"/>
                  <a:pt x="907921" y="348457"/>
                  <a:pt x="723314" y="488927"/>
                </a:cubicBezTo>
                <a:cubicBezTo>
                  <a:pt x="720694" y="490943"/>
                  <a:pt x="718074" y="492958"/>
                  <a:pt x="714446" y="495578"/>
                </a:cubicBezTo>
                <a:cubicBezTo>
                  <a:pt x="711020" y="478246"/>
                  <a:pt x="713842" y="466154"/>
                  <a:pt x="728756" y="454868"/>
                </a:cubicBezTo>
                <a:cubicBezTo>
                  <a:pt x="911952" y="314800"/>
                  <a:pt x="1094544" y="174128"/>
                  <a:pt x="1277337" y="33657"/>
                </a:cubicBezTo>
                <a:cubicBezTo>
                  <a:pt x="1278747" y="32649"/>
                  <a:pt x="1279957" y="31641"/>
                  <a:pt x="1282375" y="30029"/>
                </a:cubicBezTo>
                <a:close/>
                <a:moveTo>
                  <a:pt x="1282375" y="4232"/>
                </a:moveTo>
                <a:cubicBezTo>
                  <a:pt x="1279554" y="6248"/>
                  <a:pt x="1277337" y="7659"/>
                  <a:pt x="1275321" y="9271"/>
                </a:cubicBezTo>
                <a:cubicBezTo>
                  <a:pt x="1178181" y="83235"/>
                  <a:pt x="1081040" y="157400"/>
                  <a:pt x="983900" y="231565"/>
                </a:cubicBezTo>
                <a:cubicBezTo>
                  <a:pt x="890387" y="302707"/>
                  <a:pt x="797076" y="374051"/>
                  <a:pt x="703563" y="445193"/>
                </a:cubicBezTo>
                <a:cubicBezTo>
                  <a:pt x="696509" y="450635"/>
                  <a:pt x="691471" y="456278"/>
                  <a:pt x="691874" y="465952"/>
                </a:cubicBezTo>
                <a:cubicBezTo>
                  <a:pt x="692277" y="486508"/>
                  <a:pt x="692075" y="506864"/>
                  <a:pt x="692277" y="527420"/>
                </a:cubicBezTo>
                <a:cubicBezTo>
                  <a:pt x="692277" y="530846"/>
                  <a:pt x="693083" y="534273"/>
                  <a:pt x="693688" y="539512"/>
                </a:cubicBezTo>
                <a:cubicBezTo>
                  <a:pt x="895224" y="396623"/>
                  <a:pt x="1087893" y="245270"/>
                  <a:pt x="1286003" y="100365"/>
                </a:cubicBezTo>
                <a:cubicBezTo>
                  <a:pt x="1482097" y="248494"/>
                  <a:pt x="1676781" y="398236"/>
                  <a:pt x="1876907" y="544954"/>
                </a:cubicBezTo>
                <a:cubicBezTo>
                  <a:pt x="1876907" y="517948"/>
                  <a:pt x="1876101" y="494167"/>
                  <a:pt x="1877108" y="470385"/>
                </a:cubicBezTo>
                <a:cubicBezTo>
                  <a:pt x="1877713" y="456076"/>
                  <a:pt x="1873078" y="446806"/>
                  <a:pt x="1861590" y="438140"/>
                </a:cubicBezTo>
                <a:cubicBezTo>
                  <a:pt x="1698749" y="316412"/>
                  <a:pt x="1536109" y="194281"/>
                  <a:pt x="1373268" y="72351"/>
                </a:cubicBezTo>
                <a:cubicBezTo>
                  <a:pt x="1343037" y="49578"/>
                  <a:pt x="1312807" y="27006"/>
                  <a:pt x="1282375" y="4232"/>
                </a:cubicBezTo>
                <a:close/>
                <a:moveTo>
                  <a:pt x="1281770" y="0"/>
                </a:moveTo>
                <a:cubicBezTo>
                  <a:pt x="1282375" y="0"/>
                  <a:pt x="1283181" y="0"/>
                  <a:pt x="1283786" y="0"/>
                </a:cubicBezTo>
                <a:cubicBezTo>
                  <a:pt x="1286003" y="2015"/>
                  <a:pt x="1288018" y="4232"/>
                  <a:pt x="1290436" y="6046"/>
                </a:cubicBezTo>
                <a:cubicBezTo>
                  <a:pt x="1465370" y="137448"/>
                  <a:pt x="1640505" y="268849"/>
                  <a:pt x="1815438" y="400251"/>
                </a:cubicBezTo>
                <a:cubicBezTo>
                  <a:pt x="1825112" y="407506"/>
                  <a:pt x="1835189" y="410731"/>
                  <a:pt x="1847079" y="410731"/>
                </a:cubicBezTo>
                <a:cubicBezTo>
                  <a:pt x="1971629" y="410328"/>
                  <a:pt x="2096178" y="410529"/>
                  <a:pt x="2220929" y="409925"/>
                </a:cubicBezTo>
                <a:cubicBezTo>
                  <a:pt x="2234835" y="409925"/>
                  <a:pt x="2241889" y="414762"/>
                  <a:pt x="2247330" y="427458"/>
                </a:cubicBezTo>
                <a:cubicBezTo>
                  <a:pt x="2354749" y="678975"/>
                  <a:pt x="2462571" y="930090"/>
                  <a:pt x="2570393" y="1181405"/>
                </a:cubicBezTo>
                <a:cubicBezTo>
                  <a:pt x="2573214" y="1188056"/>
                  <a:pt x="2576640" y="1194505"/>
                  <a:pt x="2579663" y="1201156"/>
                </a:cubicBezTo>
                <a:cubicBezTo>
                  <a:pt x="2579663" y="1201760"/>
                  <a:pt x="2579663" y="1202566"/>
                  <a:pt x="2579663" y="1203171"/>
                </a:cubicBezTo>
                <a:cubicBezTo>
                  <a:pt x="2575632" y="1203574"/>
                  <a:pt x="2571803" y="1204179"/>
                  <a:pt x="2567773" y="1204179"/>
                </a:cubicBezTo>
                <a:cubicBezTo>
                  <a:pt x="1715879" y="1204179"/>
                  <a:pt x="863986" y="1204179"/>
                  <a:pt x="11891" y="1204179"/>
                </a:cubicBezTo>
                <a:cubicBezTo>
                  <a:pt x="7860" y="1204179"/>
                  <a:pt x="4031" y="1203574"/>
                  <a:pt x="0" y="1203171"/>
                </a:cubicBezTo>
                <a:cubicBezTo>
                  <a:pt x="0" y="1202566"/>
                  <a:pt x="0" y="1201760"/>
                  <a:pt x="0" y="1201156"/>
                </a:cubicBezTo>
                <a:cubicBezTo>
                  <a:pt x="1209" y="1199140"/>
                  <a:pt x="2620" y="1197327"/>
                  <a:pt x="3426" y="1195311"/>
                </a:cubicBezTo>
                <a:cubicBezTo>
                  <a:pt x="113465" y="938756"/>
                  <a:pt x="223302" y="682402"/>
                  <a:pt x="332938" y="425846"/>
                </a:cubicBezTo>
                <a:cubicBezTo>
                  <a:pt x="337976" y="414157"/>
                  <a:pt x="344425" y="409925"/>
                  <a:pt x="357122" y="410126"/>
                </a:cubicBezTo>
                <a:cubicBezTo>
                  <a:pt x="479253" y="410731"/>
                  <a:pt x="601586" y="410731"/>
                  <a:pt x="723717" y="411134"/>
                </a:cubicBezTo>
                <a:cubicBezTo>
                  <a:pt x="737220" y="411134"/>
                  <a:pt x="748304" y="407305"/>
                  <a:pt x="758986" y="399243"/>
                </a:cubicBezTo>
                <a:cubicBezTo>
                  <a:pt x="850281" y="329310"/>
                  <a:pt x="941980" y="259579"/>
                  <a:pt x="1033478" y="189646"/>
                </a:cubicBezTo>
                <a:cubicBezTo>
                  <a:pt x="1116309" y="126363"/>
                  <a:pt x="1199140" y="63081"/>
                  <a:pt x="1281770" y="0"/>
                </a:cubicBezTo>
                <a:close/>
              </a:path>
            </a:pathLst>
          </a:custGeom>
          <a:solidFill>
            <a:schemeClr val="accent2"/>
          </a:solidFill>
          <a:ln w="6095" cap="flat">
            <a:noFill/>
            <a:prstDash val="solid"/>
            <a:miter/>
          </a:ln>
        </p:spPr>
        <p:txBody>
          <a:bodyPr rtlCol="0" anchor="ctr"/>
          <a:lstStyle/>
          <a:p>
            <a:endParaRPr lang="en-US" dirty="0"/>
          </a:p>
        </p:txBody>
      </p:sp>
      <p:sp>
        <p:nvSpPr>
          <p:cNvPr id="18" name="TextBox 17">
            <a:extLst>
              <a:ext uri="{FF2B5EF4-FFF2-40B4-BE49-F238E27FC236}">
                <a16:creationId xmlns:a16="http://schemas.microsoft.com/office/drawing/2014/main" id="{1A30D322-7231-4E14-92A9-47F0827F4D3E}"/>
              </a:ext>
            </a:extLst>
          </p:cNvPr>
          <p:cNvSpPr txBox="1"/>
          <p:nvPr/>
        </p:nvSpPr>
        <p:spPr>
          <a:xfrm>
            <a:off x="1740392" y="1145019"/>
            <a:ext cx="7015112"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Awareness raising and access to information</a:t>
            </a:r>
            <a:endParaRPr lang="ko-KR" altLang="en-US" b="1" dirty="0">
              <a:solidFill>
                <a:schemeClr val="accent4"/>
              </a:solidFill>
              <a:cs typeface="Arial" pitchFamily="34" charset="0"/>
            </a:endParaRPr>
          </a:p>
        </p:txBody>
      </p:sp>
      <p:sp>
        <p:nvSpPr>
          <p:cNvPr id="19" name="TextBox 18">
            <a:extLst>
              <a:ext uri="{FF2B5EF4-FFF2-40B4-BE49-F238E27FC236}">
                <a16:creationId xmlns:a16="http://schemas.microsoft.com/office/drawing/2014/main" id="{E7A6308E-0FA4-4946-9E08-73FFD73C51C0}"/>
              </a:ext>
            </a:extLst>
          </p:cNvPr>
          <p:cNvSpPr txBox="1"/>
          <p:nvPr/>
        </p:nvSpPr>
        <p:spPr>
          <a:xfrm>
            <a:off x="1676677" y="1553640"/>
            <a:ext cx="7878218" cy="692497"/>
          </a:xfrm>
          <a:prstGeom prst="rect">
            <a:avLst/>
          </a:prstGeom>
          <a:noFill/>
        </p:spPr>
        <p:txBody>
          <a:bodyPr wrap="square" rtlCol="0">
            <a:spAutoFit/>
          </a:bodyPr>
          <a:lstStyle/>
          <a:p>
            <a:pPr algn="just"/>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There is a need for a comprehensive RES awareness program with the allocation of financial and other resources that will allow the general public to appreciate, accept and support the widespread adoption of RES and to involve businesses and other stakeholders in the use of RES.</a:t>
            </a:r>
          </a:p>
        </p:txBody>
      </p:sp>
      <p:sp>
        <p:nvSpPr>
          <p:cNvPr id="25" name="TextBox 24">
            <a:extLst>
              <a:ext uri="{FF2B5EF4-FFF2-40B4-BE49-F238E27FC236}">
                <a16:creationId xmlns:a16="http://schemas.microsoft.com/office/drawing/2014/main" id="{B1930E9E-A439-4911-83C2-F86F447DCFEC}"/>
              </a:ext>
            </a:extLst>
          </p:cNvPr>
          <p:cNvSpPr txBox="1"/>
          <p:nvPr/>
        </p:nvSpPr>
        <p:spPr>
          <a:xfrm>
            <a:off x="1740392" y="2589676"/>
            <a:ext cx="6896434"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Development of an academic curriculum for RES</a:t>
            </a:r>
            <a:endParaRPr lang="ko-KR" altLang="en-US" b="1" dirty="0">
              <a:solidFill>
                <a:schemeClr val="accent4"/>
              </a:solidFill>
              <a:cs typeface="Arial" pitchFamily="34" charset="0"/>
            </a:endParaRPr>
          </a:p>
        </p:txBody>
      </p:sp>
      <p:sp>
        <p:nvSpPr>
          <p:cNvPr id="26" name="TextBox 25">
            <a:extLst>
              <a:ext uri="{FF2B5EF4-FFF2-40B4-BE49-F238E27FC236}">
                <a16:creationId xmlns:a16="http://schemas.microsoft.com/office/drawing/2014/main" id="{1A352330-CBC8-43A0-B0FE-18FE5A1F360B}"/>
              </a:ext>
            </a:extLst>
          </p:cNvPr>
          <p:cNvSpPr txBox="1"/>
          <p:nvPr/>
        </p:nvSpPr>
        <p:spPr>
          <a:xfrm>
            <a:off x="1727042" y="2965132"/>
            <a:ext cx="7827853" cy="892552"/>
          </a:xfrm>
          <a:prstGeom prst="rect">
            <a:avLst/>
          </a:prstGeom>
          <a:noFill/>
        </p:spPr>
        <p:txBody>
          <a:bodyPr wrap="square" rtlCol="0">
            <a:spAutoFit/>
          </a:bodyPr>
          <a:lstStyle/>
          <a:p>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RES are not widely taught in universities in most countries and there is also insufficiently trained professional and technical staff for the design, operation and maintenance of renewable energy systems, formulation of renewable policies, etc. It is important to develop technicians and professionals in RES. To develop postgraduate courses and courses to develop RES executives and professionals and to strengthen the development of the RES industry.</a:t>
            </a:r>
          </a:p>
        </p:txBody>
      </p:sp>
      <p:sp>
        <p:nvSpPr>
          <p:cNvPr id="27" name="TextBox 26">
            <a:extLst>
              <a:ext uri="{FF2B5EF4-FFF2-40B4-BE49-F238E27FC236}">
                <a16:creationId xmlns:a16="http://schemas.microsoft.com/office/drawing/2014/main" id="{2CBC5AD2-9514-4AE2-9A08-A5C92489E0E8}"/>
              </a:ext>
            </a:extLst>
          </p:cNvPr>
          <p:cNvSpPr txBox="1"/>
          <p:nvPr/>
        </p:nvSpPr>
        <p:spPr>
          <a:xfrm>
            <a:off x="1740392" y="4132790"/>
            <a:ext cx="6896434"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Removing political and regulatory conflicts / gaps</a:t>
            </a:r>
            <a:endParaRPr lang="ko-KR" altLang="en-US" b="1" dirty="0">
              <a:solidFill>
                <a:schemeClr val="accent4"/>
              </a:solidFill>
              <a:cs typeface="Arial" pitchFamily="34" charset="0"/>
            </a:endParaRPr>
          </a:p>
        </p:txBody>
      </p:sp>
      <p:grpSp>
        <p:nvGrpSpPr>
          <p:cNvPr id="28" name="Group 286">
            <a:extLst>
              <a:ext uri="{FF2B5EF4-FFF2-40B4-BE49-F238E27FC236}">
                <a16:creationId xmlns:a16="http://schemas.microsoft.com/office/drawing/2014/main" id="{19353F7D-92BF-4765-897C-3C4195FBFE86}"/>
              </a:ext>
            </a:extLst>
          </p:cNvPr>
          <p:cNvGrpSpPr/>
          <p:nvPr/>
        </p:nvGrpSpPr>
        <p:grpSpPr>
          <a:xfrm>
            <a:off x="9860272" y="977145"/>
            <a:ext cx="2036454" cy="1463807"/>
            <a:chOff x="4402904" y="822061"/>
            <a:chExt cx="3952766" cy="2841256"/>
          </a:xfrm>
        </p:grpSpPr>
        <p:grpSp>
          <p:nvGrpSpPr>
            <p:cNvPr id="29" name="Group 277">
              <a:extLst>
                <a:ext uri="{FF2B5EF4-FFF2-40B4-BE49-F238E27FC236}">
                  <a16:creationId xmlns:a16="http://schemas.microsoft.com/office/drawing/2014/main" id="{0AADC2D4-A1C5-4BC6-B027-9F465C287D77}"/>
                </a:ext>
              </a:extLst>
            </p:cNvPr>
            <p:cNvGrpSpPr/>
            <p:nvPr/>
          </p:nvGrpSpPr>
          <p:grpSpPr>
            <a:xfrm>
              <a:off x="4960005" y="1133489"/>
              <a:ext cx="2218401" cy="2218401"/>
              <a:chOff x="4547049" y="1897856"/>
              <a:chExt cx="3071634" cy="3071634"/>
            </a:xfrm>
            <a:effectLst/>
          </p:grpSpPr>
          <p:sp>
            <p:nvSpPr>
              <p:cNvPr id="36" name="Freeform: Shape 278">
                <a:extLst>
                  <a:ext uri="{FF2B5EF4-FFF2-40B4-BE49-F238E27FC236}">
                    <a16:creationId xmlns:a16="http://schemas.microsoft.com/office/drawing/2014/main" id="{4CA0C322-A648-4F4C-BCA9-2C23CF388F85}"/>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4">
                  <a:lumMod val="20000"/>
                  <a:lumOff val="80000"/>
                </a:schemeClr>
              </a:solidFill>
              <a:ln w="9525" cap="flat">
                <a:noFill/>
                <a:prstDash val="solid"/>
                <a:miter/>
              </a:ln>
              <a:effectLst/>
            </p:spPr>
            <p:txBody>
              <a:bodyPr rtlCol="0" anchor="ctr"/>
              <a:lstStyle/>
              <a:p>
                <a:endParaRPr lang="en-US" dirty="0"/>
              </a:p>
            </p:txBody>
          </p:sp>
          <p:sp>
            <p:nvSpPr>
              <p:cNvPr id="37" name="Freeform: Shape 279">
                <a:extLst>
                  <a:ext uri="{FF2B5EF4-FFF2-40B4-BE49-F238E27FC236}">
                    <a16:creationId xmlns:a16="http://schemas.microsoft.com/office/drawing/2014/main" id="{C493298D-7161-4D2B-941B-3A63D3D7D6F3}"/>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4">
                  <a:lumMod val="40000"/>
                  <a:lumOff val="60000"/>
                </a:schemeClr>
              </a:solidFill>
              <a:ln w="9525" cap="flat">
                <a:noFill/>
                <a:prstDash val="solid"/>
                <a:miter/>
              </a:ln>
            </p:spPr>
            <p:txBody>
              <a:bodyPr rtlCol="0" anchor="ctr"/>
              <a:lstStyle/>
              <a:p>
                <a:endParaRPr lang="en-US" dirty="0"/>
              </a:p>
            </p:txBody>
          </p:sp>
        </p:grpSp>
        <p:sp>
          <p:nvSpPr>
            <p:cNvPr id="30" name="Freeform: Shape 280">
              <a:extLst>
                <a:ext uri="{FF2B5EF4-FFF2-40B4-BE49-F238E27FC236}">
                  <a16:creationId xmlns:a16="http://schemas.microsoft.com/office/drawing/2014/main" id="{F0B9C7B5-618F-4287-B6C1-8CD956B78BDF}"/>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Block Arc 281">
              <a:extLst>
                <a:ext uri="{FF2B5EF4-FFF2-40B4-BE49-F238E27FC236}">
                  <a16:creationId xmlns:a16="http://schemas.microsoft.com/office/drawing/2014/main" id="{1E06D428-0DE5-4F4F-BB70-85AAB0010FE2}"/>
                </a:ext>
              </a:extLst>
            </p:cNvPr>
            <p:cNvSpPr/>
            <p:nvPr/>
          </p:nvSpPr>
          <p:spPr>
            <a:xfrm>
              <a:off x="4648578" y="822061"/>
              <a:ext cx="2841256" cy="2841256"/>
            </a:xfrm>
            <a:prstGeom prst="blockArc">
              <a:avLst>
                <a:gd name="adj1" fmla="val 794951"/>
                <a:gd name="adj2" fmla="val 10121114"/>
                <a:gd name="adj3" fmla="val 23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 name="Graphic 30">
              <a:extLst>
                <a:ext uri="{FF2B5EF4-FFF2-40B4-BE49-F238E27FC236}">
                  <a16:creationId xmlns:a16="http://schemas.microsoft.com/office/drawing/2014/main" id="{93FEA845-8948-4276-8AE6-4EEF8C37205F}"/>
                </a:ext>
              </a:extLst>
            </p:cNvPr>
            <p:cNvGrpSpPr/>
            <p:nvPr/>
          </p:nvGrpSpPr>
          <p:grpSpPr>
            <a:xfrm rot="1052635">
              <a:off x="7017236" y="1488581"/>
              <a:ext cx="1338434" cy="1227345"/>
              <a:chOff x="5655092" y="376887"/>
              <a:chExt cx="4490688" cy="4117968"/>
            </a:xfrm>
            <a:solidFill>
              <a:schemeClr val="accent1"/>
            </a:solidFill>
          </p:grpSpPr>
          <p:sp>
            <p:nvSpPr>
              <p:cNvPr id="33" name="Freeform: Shape 283">
                <a:extLst>
                  <a:ext uri="{FF2B5EF4-FFF2-40B4-BE49-F238E27FC236}">
                    <a16:creationId xmlns:a16="http://schemas.microsoft.com/office/drawing/2014/main" id="{FCBFF1B9-1100-490C-9546-E47C34B94AD8}"/>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endParaRPr lang="en-US" dirty="0"/>
              </a:p>
            </p:txBody>
          </p:sp>
          <p:sp>
            <p:nvSpPr>
              <p:cNvPr id="34" name="Freeform: Shape 284">
                <a:extLst>
                  <a:ext uri="{FF2B5EF4-FFF2-40B4-BE49-F238E27FC236}">
                    <a16:creationId xmlns:a16="http://schemas.microsoft.com/office/drawing/2014/main" id="{7C775955-D5E3-4436-904D-D0F0EDD9971F}"/>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endParaRPr lang="en-US"/>
              </a:p>
            </p:txBody>
          </p:sp>
          <p:sp>
            <p:nvSpPr>
              <p:cNvPr id="35" name="Freeform: Shape 285">
                <a:extLst>
                  <a:ext uri="{FF2B5EF4-FFF2-40B4-BE49-F238E27FC236}">
                    <a16:creationId xmlns:a16="http://schemas.microsoft.com/office/drawing/2014/main" id="{190CB364-68BC-43D7-BA00-95D297F12063}"/>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endParaRPr lang="en-US"/>
              </a:p>
            </p:txBody>
          </p:sp>
        </p:grpSp>
      </p:grpSp>
      <p:sp>
        <p:nvSpPr>
          <p:cNvPr id="38" name="TextBox 37">
            <a:extLst>
              <a:ext uri="{FF2B5EF4-FFF2-40B4-BE49-F238E27FC236}">
                <a16:creationId xmlns:a16="http://schemas.microsoft.com/office/drawing/2014/main" id="{3E84E1C4-B1DF-4E65-A57D-97595CC3457F}"/>
              </a:ext>
            </a:extLst>
          </p:cNvPr>
          <p:cNvSpPr txBox="1"/>
          <p:nvPr/>
        </p:nvSpPr>
        <p:spPr>
          <a:xfrm>
            <a:off x="1690699" y="5735798"/>
            <a:ext cx="7864196" cy="492443"/>
          </a:xfrm>
          <a:prstGeom prst="rect">
            <a:avLst/>
          </a:prstGeom>
          <a:noFill/>
        </p:spPr>
        <p:txBody>
          <a:bodyPr wrap="square" rtlCol="0">
            <a:spAutoFit/>
          </a:bodyPr>
          <a:lstStyle/>
          <a:p>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RES policies do not have sufficiently severe sanctions and must be supplemented by legislation to stimulate the promotion and development of RES and to regulate their exploitation and use.</a:t>
            </a:r>
          </a:p>
        </p:txBody>
      </p:sp>
      <p:sp>
        <p:nvSpPr>
          <p:cNvPr id="39" name="TextBox 38">
            <a:extLst>
              <a:ext uri="{FF2B5EF4-FFF2-40B4-BE49-F238E27FC236}">
                <a16:creationId xmlns:a16="http://schemas.microsoft.com/office/drawing/2014/main" id="{2CA7ED3B-02FE-47AB-BAB6-BD4071F51695}"/>
              </a:ext>
            </a:extLst>
          </p:cNvPr>
          <p:cNvSpPr txBox="1"/>
          <p:nvPr/>
        </p:nvSpPr>
        <p:spPr>
          <a:xfrm>
            <a:off x="1727043" y="5385409"/>
            <a:ext cx="6896434"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Renewable Energy Legislation</a:t>
            </a:r>
            <a:endParaRPr lang="ko-KR" altLang="en-US" b="1" dirty="0">
              <a:solidFill>
                <a:schemeClr val="accent4"/>
              </a:solidFill>
              <a:cs typeface="Arial" pitchFamily="34" charset="0"/>
            </a:endParaRPr>
          </a:p>
        </p:txBody>
      </p:sp>
      <p:grpSp>
        <p:nvGrpSpPr>
          <p:cNvPr id="24" name="Group 5">
            <a:extLst>
              <a:ext uri="{FF2B5EF4-FFF2-40B4-BE49-F238E27FC236}">
                <a16:creationId xmlns:a16="http://schemas.microsoft.com/office/drawing/2014/main" id="{E639B781-DA12-4A25-8124-7BB974ACFA86}"/>
              </a:ext>
            </a:extLst>
          </p:cNvPr>
          <p:cNvGrpSpPr/>
          <p:nvPr/>
        </p:nvGrpSpPr>
        <p:grpSpPr>
          <a:xfrm>
            <a:off x="10089455" y="3060465"/>
            <a:ext cx="1341372" cy="3458026"/>
            <a:chOff x="5896004" y="897971"/>
            <a:chExt cx="1040343" cy="2681980"/>
          </a:xfrm>
          <a:solidFill>
            <a:schemeClr val="accent2"/>
          </a:solidFill>
        </p:grpSpPr>
        <p:sp>
          <p:nvSpPr>
            <p:cNvPr id="40" name="Freeform: Shape 6">
              <a:extLst>
                <a:ext uri="{FF2B5EF4-FFF2-40B4-BE49-F238E27FC236}">
                  <a16:creationId xmlns:a16="http://schemas.microsoft.com/office/drawing/2014/main" id="{860E1CC5-A4AA-4862-969F-A892DEB1950D}"/>
                </a:ext>
              </a:extLst>
            </p:cNvPr>
            <p:cNvSpPr/>
            <p:nvPr/>
          </p:nvSpPr>
          <p:spPr>
            <a:xfrm flipH="1">
              <a:off x="5896004" y="897971"/>
              <a:ext cx="1040343" cy="268198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sp>
          <p:nvSpPr>
            <p:cNvPr id="41" name="Freeform: Shape 7">
              <a:extLst>
                <a:ext uri="{FF2B5EF4-FFF2-40B4-BE49-F238E27FC236}">
                  <a16:creationId xmlns:a16="http://schemas.microsoft.com/office/drawing/2014/main" id="{8E3BE1B3-0204-419F-920F-5851ECED1A58}"/>
                </a:ext>
              </a:extLst>
            </p:cNvPr>
            <p:cNvSpPr/>
            <p:nvPr/>
          </p:nvSpPr>
          <p:spPr>
            <a:xfrm flipH="1">
              <a:off x="6332703" y="1594640"/>
              <a:ext cx="603644" cy="1556181"/>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1275670433"/>
      </p:ext>
    </p:extLst>
  </p:cSld>
  <p:clrMapOvr>
    <a:masterClrMapping/>
  </p:clrMapOvr>
</p:sld>
</file>

<file path=ppt/theme/theme1.xml><?xml version="1.0" encoding="utf-8"?>
<a:theme xmlns:a="http://schemas.openxmlformats.org/drawingml/2006/main" name="Cover and End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2180</TotalTime>
  <Words>2682</Words>
  <Application>Microsoft Office PowerPoint</Application>
  <PresentationFormat>Ευρεία οθόνη</PresentationFormat>
  <Paragraphs>214</Paragraphs>
  <Slides>21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3</vt:i4>
      </vt:variant>
      <vt:variant>
        <vt:lpstr>Τίτλοι διαφανειών</vt:lpstr>
      </vt:variant>
      <vt:variant>
        <vt:i4>21</vt:i4>
      </vt:variant>
    </vt:vector>
  </HeadingPairs>
  <TitlesOfParts>
    <vt:vector size="28" baseType="lpstr">
      <vt:lpstr>Adobe Devanagari</vt:lpstr>
      <vt:lpstr>Arial</vt:lpstr>
      <vt:lpstr>Calibri</vt:lpstr>
      <vt:lpstr>Wingdings</vt:lpstr>
      <vt:lpstr>Cover and End Slide Master</vt:lpstr>
      <vt:lpstr>Contents Slide Master</vt:lpstr>
      <vt:lpstr>Section Break Slide Master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erx588</cp:lastModifiedBy>
  <cp:revision>267</cp:revision>
  <dcterms:created xsi:type="dcterms:W3CDTF">2019-01-14T06:35:35Z</dcterms:created>
  <dcterms:modified xsi:type="dcterms:W3CDTF">2021-03-10T08:31:02Z</dcterms:modified>
</cp:coreProperties>
</file>